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DBEEA2A-FFE4-4BD8-96CC-0F3A1A76113E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8198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8202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D3947-1731-4B80-9171-9E9CFC86FF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5B229-C77B-4019-BBC6-B832CBCDB8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38D147E-5FED-4596-9E9C-F046311594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23350-708D-4966-9D6B-E8F201FA4E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5702E-810C-41DA-8D80-04B1CD9B86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5E7D8-B504-45BE-AB06-2EBB2D4544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B76C7-D1DF-423E-A4D4-9182C2C3F7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D7C0A-00A3-4F51-BF21-D6D2757A6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ACBF6-DA7D-49EC-9842-AFD4AC4F35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305AF-B00D-4171-BFC9-1DA1510FF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FB491-9559-4F9D-A2FF-55D692DB4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EAEAE4D4-4C3D-4162-9684-7731EEE1EF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hyperlink" Target="http://www.reagan.utexas.edu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://www.whitehouse.gov/history/presidents/rr4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ericanpresidents.org/gallery/" TargetMode="External"/><Relationship Id="rId5" Type="http://schemas.openxmlformats.org/officeDocument/2006/relationships/hyperlink" Target="http://www.americanpresidents.org/presidents/president.asp?PresidentNumber=39" TargetMode="External"/><Relationship Id="rId4" Type="http://schemas.openxmlformats.org/officeDocument/2006/relationships/hyperlink" Target="http://www.presidentreagan.info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hyperlink" Target="http://www.cs.umb.edu/jfklibrary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://www.whitehouse.gov/history/presidents/jk3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ericanpresidents.org/gallery/" TargetMode="External"/><Relationship Id="rId5" Type="http://schemas.openxmlformats.org/officeDocument/2006/relationships/hyperlink" Target="http://www.americanpresidents.org/presidents/president.asp?PresidentNumber=34" TargetMode="External"/><Relationship Id="rId4" Type="http://schemas.openxmlformats.org/officeDocument/2006/relationships/hyperlink" Target="http://gi.grolier.com/presidents/ea/bios/35pkenn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hyperlink" Target="http://www.historyplace.com/lincoln/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www.whitehouse.gov/history/presidents/al1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ericanpresidents.org/gallery/" TargetMode="External"/><Relationship Id="rId5" Type="http://schemas.openxmlformats.org/officeDocument/2006/relationships/hyperlink" Target="http://www.americanpresidents.org/presidents/president.asp?PresidentNumber=16" TargetMode="External"/><Relationship Id="rId4" Type="http://schemas.openxmlformats.org/officeDocument/2006/relationships/hyperlink" Target="http://www.netins.net/showcase/creative/lincoln.html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hyperlink" Target="http://www.clintonpresidentialcenter.com/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://www.whitehouse.gov/history/presidents/bc42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ericanpresidents.org/gallery/" TargetMode="External"/><Relationship Id="rId5" Type="http://schemas.openxmlformats.org/officeDocument/2006/relationships/hyperlink" Target="http://www.americanpresidents.org/presidents/president.asp?PresidentNumber=41" TargetMode="External"/><Relationship Id="rId4" Type="http://schemas.openxmlformats.org/officeDocument/2006/relationships/hyperlink" Target="http://gi.grolier.com/presidents/ea/bios/42pclin.html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hyperlink" Target="http://sc94.ameslab.gov/TOUR/gwash.html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://www.whitehouse.gov/history/presidents/gw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ericanpresidents.org/gallery/" TargetMode="External"/><Relationship Id="rId5" Type="http://schemas.openxmlformats.org/officeDocument/2006/relationships/hyperlink" Target="http://www.americanpresidents.org/presidents/gwashington.asp" TargetMode="External"/><Relationship Id="rId4" Type="http://schemas.openxmlformats.org/officeDocument/2006/relationships/hyperlink" Target="http://gi.grolier.com/presidents/ea/bios/01pwash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3038"/>
            <a:ext cx="7924800" cy="1600200"/>
          </a:xfrm>
        </p:spPr>
        <p:txBody>
          <a:bodyPr/>
          <a:lstStyle/>
          <a:p>
            <a:r>
              <a:rPr lang="en-US" sz="4400">
                <a:latin typeface="Arial Black" pitchFamily="34" charset="0"/>
              </a:rPr>
              <a:t>Meet the Press</a:t>
            </a:r>
            <a:r>
              <a:rPr lang="en-US" sz="4400"/>
              <a:t> -i-dents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b="1"/>
              <a:t>A Write On Activity</a:t>
            </a:r>
          </a:p>
        </p:txBody>
      </p:sp>
      <p:pic>
        <p:nvPicPr>
          <p:cNvPr id="2055" name="Picture 7" descr="19-white-house-close-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343400"/>
            <a:ext cx="3695700" cy="2247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  <p:sndAc>
      <p:stSnd>
        <p:snd r:embed="rId2" name="hail_chf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  Bill Clinton 9%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676400"/>
            <a:ext cx="7661275" cy="5410200"/>
          </a:xfrm>
        </p:spPr>
        <p:txBody>
          <a:bodyPr/>
          <a:lstStyle/>
          <a:p>
            <a:r>
              <a:rPr lang="en-US"/>
              <a:t>Clinton graduated from Georgetown University, won a Rhodes Scholarship to Oxford University, and received a law degree from Yale University.</a:t>
            </a:r>
          </a:p>
          <a:p>
            <a:r>
              <a:rPr lang="en-US"/>
              <a:t>He served as governor of Arkansas and became the President in  1993, serving two terms.</a:t>
            </a:r>
          </a:p>
        </p:txBody>
      </p:sp>
      <p:pic>
        <p:nvPicPr>
          <p:cNvPr id="27652" name="Picture 4" descr="Photo of William J. Clinton"/>
          <p:cNvPicPr>
            <a:picLocks noChangeAspect="1" noChangeArrowheads="1"/>
          </p:cNvPicPr>
          <p:nvPr/>
        </p:nvPicPr>
        <p:blipFill>
          <a:blip r:embed="rId2" cstate="print"/>
          <a:srcRect r="1099" b="19267"/>
          <a:stretch>
            <a:fillRect/>
          </a:stretch>
        </p:blipFill>
        <p:spPr bwMode="auto">
          <a:xfrm>
            <a:off x="7086600" y="0"/>
            <a:ext cx="1143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62000" indent="-762000">
              <a:buFontTx/>
              <a:buAutoNum type="arabicPeriod" startAt="5"/>
            </a:pPr>
            <a:r>
              <a:rPr lang="en-US"/>
              <a:t>George </a:t>
            </a:r>
            <a:br>
              <a:rPr lang="en-US"/>
            </a:br>
            <a:r>
              <a:rPr lang="en-US"/>
              <a:t>Washington 5%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Washington had two interests:  military strategy and western expansion.</a:t>
            </a:r>
          </a:p>
          <a:p>
            <a:r>
              <a:rPr lang="en-US"/>
              <a:t>In 1754 he fought in the French and Indian War.</a:t>
            </a:r>
          </a:p>
          <a:p>
            <a:r>
              <a:rPr lang="en-US"/>
              <a:t>He bravely led his troops in the Revolutionary War but longed to retire to his fields at Mount Vernon. </a:t>
            </a:r>
          </a:p>
        </p:txBody>
      </p:sp>
      <p:pic>
        <p:nvPicPr>
          <p:cNvPr id="28680" name="Picture 8" descr="Portrait of George Washington"/>
          <p:cNvPicPr>
            <a:picLocks noChangeAspect="1" noChangeArrowheads="1"/>
          </p:cNvPicPr>
          <p:nvPr/>
        </p:nvPicPr>
        <p:blipFill>
          <a:blip r:embed="rId2" cstate="print"/>
          <a:srcRect l="23033" r="562" b="53078"/>
          <a:stretch>
            <a:fillRect/>
          </a:stretch>
        </p:blipFill>
        <p:spPr bwMode="auto">
          <a:xfrm>
            <a:off x="6934200" y="228600"/>
            <a:ext cx="129540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62000" indent="-762000">
              <a:buFontTx/>
              <a:buAutoNum type="arabicPeriod" startAt="5"/>
            </a:pPr>
            <a:r>
              <a:rPr lang="en-US"/>
              <a:t>George </a:t>
            </a:r>
            <a:br>
              <a:rPr lang="en-US"/>
            </a:br>
            <a:r>
              <a:rPr lang="en-US"/>
              <a:t>Washington 5%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In 1787 the Electoral College unanimously elected Washington President.</a:t>
            </a:r>
          </a:p>
          <a:p>
            <a:r>
              <a:rPr lang="en-US" sz="2800"/>
              <a:t>When Thomas Jefferson recommended the U.S. take sides in the French Revolution War, Washington refused and insisted upon a neutral course until the United States could grow stronger. </a:t>
            </a:r>
          </a:p>
          <a:p>
            <a:r>
              <a:rPr lang="en-US" sz="2800"/>
              <a:t>Washington died at Mount Vernon from a throat infection on December 14, 1799. </a:t>
            </a:r>
          </a:p>
        </p:txBody>
      </p:sp>
      <p:pic>
        <p:nvPicPr>
          <p:cNvPr id="31748" name="Picture 4" descr="Portrait of George Washington"/>
          <p:cNvPicPr>
            <a:picLocks noChangeAspect="1" noChangeArrowheads="1"/>
          </p:cNvPicPr>
          <p:nvPr/>
        </p:nvPicPr>
        <p:blipFill>
          <a:blip r:embed="rId2" cstate="print"/>
          <a:srcRect l="23033" r="562" b="53078"/>
          <a:stretch>
            <a:fillRect/>
          </a:stretch>
        </p:blipFill>
        <p:spPr bwMode="auto">
          <a:xfrm>
            <a:off x="6934200" y="228600"/>
            <a:ext cx="129540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158038" cy="1412875"/>
          </a:xfrm>
        </p:spPr>
        <p:txBody>
          <a:bodyPr/>
          <a:lstStyle/>
          <a:p>
            <a:r>
              <a:rPr lang="en-US"/>
              <a:t>Want to learn more? 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194675" cy="4114800"/>
          </a:xfrm>
        </p:spPr>
        <p:txBody>
          <a:bodyPr/>
          <a:lstStyle/>
          <a:p>
            <a:r>
              <a:rPr lang="en-US"/>
              <a:t>Visit a link below and write a paragraph about your favorite President.</a:t>
            </a:r>
          </a:p>
          <a:p>
            <a:r>
              <a:rPr lang="en-US">
                <a:latin typeface="Arial Black" pitchFamily="34" charset="0"/>
                <a:hlinkClick r:id="rId2" action="ppaction://hlinksldjump"/>
              </a:rPr>
              <a:t>Reagan</a:t>
            </a:r>
            <a:endParaRPr lang="en-US">
              <a:latin typeface="Arial Black" pitchFamily="34" charset="0"/>
            </a:endParaRPr>
          </a:p>
          <a:p>
            <a:r>
              <a:rPr lang="en-US">
                <a:latin typeface="Arial Black" pitchFamily="34" charset="0"/>
                <a:hlinkClick r:id="rId3" action="ppaction://hlinksldjump"/>
              </a:rPr>
              <a:t>Kennedy</a:t>
            </a:r>
            <a:endParaRPr lang="en-US">
              <a:latin typeface="Arial Black" pitchFamily="34" charset="0"/>
            </a:endParaRPr>
          </a:p>
          <a:p>
            <a:r>
              <a:rPr lang="en-US">
                <a:latin typeface="Arial Black" pitchFamily="34" charset="0"/>
                <a:hlinkClick r:id="rId4" action="ppaction://hlinksldjump"/>
              </a:rPr>
              <a:t>Lincoln</a:t>
            </a:r>
            <a:endParaRPr lang="en-US">
              <a:latin typeface="Arial Black" pitchFamily="34" charset="0"/>
            </a:endParaRPr>
          </a:p>
          <a:p>
            <a:r>
              <a:rPr lang="en-US">
                <a:latin typeface="Arial Black" pitchFamily="34" charset="0"/>
                <a:hlinkClick r:id="rId5" action="ppaction://hlinksldjump"/>
              </a:rPr>
              <a:t>Clinton</a:t>
            </a:r>
            <a:endParaRPr lang="en-US">
              <a:latin typeface="Arial Black" pitchFamily="34" charset="0"/>
            </a:endParaRPr>
          </a:p>
          <a:p>
            <a:r>
              <a:rPr lang="en-US">
                <a:latin typeface="Arial Black" pitchFamily="34" charset="0"/>
                <a:hlinkClick r:id="rId6" action="ppaction://hlinksldjump"/>
              </a:rPr>
              <a:t>Washington</a:t>
            </a:r>
            <a:endParaRPr lang="en-US">
              <a:latin typeface="Arial Black" pitchFamily="34" charset="0"/>
            </a:endParaRPr>
          </a:p>
          <a:p>
            <a:endParaRPr lang="en-US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Ronald Reagan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hlinkClick r:id="rId2"/>
              </a:rPr>
              <a:t>White House Ronald Reagan</a:t>
            </a:r>
            <a:endParaRPr lang="en-US" b="1"/>
          </a:p>
          <a:p>
            <a:r>
              <a:rPr lang="en-US" b="1">
                <a:hlinkClick r:id="rId3"/>
              </a:rPr>
              <a:t>Ronald Reagan Library</a:t>
            </a:r>
            <a:endParaRPr lang="en-US" b="1"/>
          </a:p>
          <a:p>
            <a:r>
              <a:rPr lang="en-US" b="1">
                <a:hlinkClick r:id="rId4"/>
              </a:rPr>
              <a:t>The Reagan Information Page</a:t>
            </a:r>
            <a:endParaRPr lang="en-US" b="1"/>
          </a:p>
          <a:p>
            <a:r>
              <a:rPr lang="en-US" b="1">
                <a:hlinkClick r:id="rId5"/>
              </a:rPr>
              <a:t>American Presidents:  Reagan</a:t>
            </a:r>
            <a:endParaRPr lang="en-US" b="1"/>
          </a:p>
        </p:txBody>
      </p:sp>
      <p:pic>
        <p:nvPicPr>
          <p:cNvPr id="33800" name="Picture 8" descr="RonaldReaga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4343400"/>
            <a:ext cx="1968500" cy="2362200"/>
          </a:xfrm>
          <a:prstGeom prst="rect">
            <a:avLst/>
          </a:prstGeom>
          <a:noFill/>
        </p:spPr>
      </p:pic>
      <p:sp>
        <p:nvSpPr>
          <p:cNvPr id="33801" name="AutoShape 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410200"/>
            <a:ext cx="1371600" cy="1295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John F. Kennedy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661275" cy="4114800"/>
          </a:xfrm>
        </p:spPr>
        <p:txBody>
          <a:bodyPr/>
          <a:lstStyle/>
          <a:p>
            <a:r>
              <a:rPr lang="en-US" b="1">
                <a:hlinkClick r:id="rId2"/>
              </a:rPr>
              <a:t>White House Kennedy</a:t>
            </a:r>
            <a:endParaRPr lang="en-US" b="1"/>
          </a:p>
          <a:p>
            <a:r>
              <a:rPr lang="en-US" b="1">
                <a:hlinkClick r:id="rId3"/>
              </a:rPr>
              <a:t>John Fitzgerald Kennedy Library Home Page</a:t>
            </a:r>
            <a:endParaRPr lang="en-US"/>
          </a:p>
          <a:p>
            <a:r>
              <a:rPr lang="en-US" b="1">
                <a:hlinkClick r:id="rId4"/>
              </a:rPr>
              <a:t>Encyclopedia Americana:</a:t>
            </a:r>
            <a:r>
              <a:rPr lang="en-US">
                <a:hlinkClick r:id="rId4"/>
              </a:rPr>
              <a:t> </a:t>
            </a:r>
            <a:r>
              <a:rPr lang="en-US" b="1">
                <a:hlinkClick r:id="rId4"/>
              </a:rPr>
              <a:t>John</a:t>
            </a:r>
            <a:r>
              <a:rPr lang="en-US">
                <a:hlinkClick r:id="rId4"/>
              </a:rPr>
              <a:t> </a:t>
            </a:r>
            <a:r>
              <a:rPr lang="en-US" b="1">
                <a:hlinkClick r:id="rId4"/>
              </a:rPr>
              <a:t>F</a:t>
            </a:r>
            <a:r>
              <a:rPr lang="en-US">
                <a:hlinkClick r:id="rId4"/>
              </a:rPr>
              <a:t>. </a:t>
            </a:r>
            <a:r>
              <a:rPr lang="en-US" b="1">
                <a:hlinkClick r:id="rId4"/>
              </a:rPr>
              <a:t>Kennedy</a:t>
            </a:r>
            <a:r>
              <a:rPr lang="en-US"/>
              <a:t> </a:t>
            </a:r>
          </a:p>
          <a:p>
            <a:r>
              <a:rPr lang="en-US" b="1">
                <a:hlinkClick r:id="rId5"/>
              </a:rPr>
              <a:t>American Presidents:  Kennedy</a:t>
            </a:r>
            <a:endParaRPr lang="en-US" b="1"/>
          </a:p>
          <a:p>
            <a:endParaRPr lang="en-US"/>
          </a:p>
        </p:txBody>
      </p:sp>
      <p:pic>
        <p:nvPicPr>
          <p:cNvPr id="34824" name="Picture 8" descr="John F.Kennedy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5029200"/>
            <a:ext cx="1428750" cy="1714500"/>
          </a:xfrm>
          <a:prstGeom prst="rect">
            <a:avLst/>
          </a:prstGeom>
          <a:noFill/>
        </p:spPr>
      </p:pic>
      <p:sp>
        <p:nvSpPr>
          <p:cNvPr id="34825" name="AutoShape 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410200"/>
            <a:ext cx="1371600" cy="1295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Abraham Lincoln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hlinkClick r:id="rId2"/>
              </a:rPr>
              <a:t>White House Lincoln</a:t>
            </a:r>
            <a:endParaRPr lang="en-US" b="1"/>
          </a:p>
          <a:p>
            <a:r>
              <a:rPr lang="en-US" b="1">
                <a:hlinkClick r:id="rId3"/>
              </a:rPr>
              <a:t>The History Place Presents Abraham Lincoln</a:t>
            </a:r>
            <a:endParaRPr lang="en-US" b="1"/>
          </a:p>
          <a:p>
            <a:r>
              <a:rPr lang="en-US" b="1">
                <a:hlinkClick r:id="rId4"/>
              </a:rPr>
              <a:t>Abraham Lincoln Online</a:t>
            </a:r>
            <a:endParaRPr lang="en-US" b="1"/>
          </a:p>
          <a:p>
            <a:r>
              <a:rPr lang="en-US" b="1">
                <a:hlinkClick r:id="rId5"/>
              </a:rPr>
              <a:t>American Presidents:  Lincoln</a:t>
            </a:r>
            <a:endParaRPr lang="en-US"/>
          </a:p>
        </p:txBody>
      </p:sp>
      <p:pic>
        <p:nvPicPr>
          <p:cNvPr id="35848" name="Picture 8" descr="AbrahamLincol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4953000"/>
            <a:ext cx="1428750" cy="1714500"/>
          </a:xfrm>
          <a:prstGeom prst="rect">
            <a:avLst/>
          </a:prstGeom>
          <a:noFill/>
        </p:spPr>
      </p:pic>
      <p:sp>
        <p:nvSpPr>
          <p:cNvPr id="35849" name="AutoShape 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410200"/>
            <a:ext cx="1371600" cy="1295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Arial Black" pitchFamily="34" charset="0"/>
              </a:rPr>
              <a:t>Bill Clinton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hlinkClick r:id="rId2"/>
              </a:rPr>
              <a:t>White House Clinton</a:t>
            </a:r>
            <a:endParaRPr lang="en-US" b="1"/>
          </a:p>
          <a:p>
            <a:r>
              <a:rPr lang="en-US" b="1">
                <a:hlinkClick r:id="rId3"/>
              </a:rPr>
              <a:t>Clinton Presidential Center</a:t>
            </a:r>
            <a:r>
              <a:rPr lang="en-US"/>
              <a:t> </a:t>
            </a:r>
          </a:p>
          <a:p>
            <a:r>
              <a:rPr lang="en-US" b="1">
                <a:hlinkClick r:id="rId4"/>
              </a:rPr>
              <a:t>Encyclopedia Americana:</a:t>
            </a:r>
            <a:r>
              <a:rPr lang="en-US">
                <a:hlinkClick r:id="rId4"/>
              </a:rPr>
              <a:t> </a:t>
            </a:r>
            <a:r>
              <a:rPr lang="en-US" b="1">
                <a:hlinkClick r:id="rId4"/>
              </a:rPr>
              <a:t>Bill</a:t>
            </a:r>
            <a:r>
              <a:rPr lang="en-US">
                <a:hlinkClick r:id="rId4"/>
              </a:rPr>
              <a:t> </a:t>
            </a:r>
            <a:r>
              <a:rPr lang="en-US" b="1">
                <a:hlinkClick r:id="rId4"/>
              </a:rPr>
              <a:t>Clinton</a:t>
            </a:r>
            <a:r>
              <a:rPr lang="en-US"/>
              <a:t> </a:t>
            </a:r>
          </a:p>
          <a:p>
            <a:r>
              <a:rPr lang="en-US" b="1">
                <a:hlinkClick r:id="rId5"/>
              </a:rPr>
              <a:t>American President:  Clinton</a:t>
            </a:r>
            <a:endParaRPr lang="en-US" b="1"/>
          </a:p>
        </p:txBody>
      </p:sp>
      <p:pic>
        <p:nvPicPr>
          <p:cNvPr id="36873" name="Picture 9" descr="BillClint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4914900"/>
            <a:ext cx="1428750" cy="1714500"/>
          </a:xfrm>
          <a:prstGeom prst="rect">
            <a:avLst/>
          </a:prstGeom>
          <a:noFill/>
        </p:spPr>
      </p:pic>
      <p:sp>
        <p:nvSpPr>
          <p:cNvPr id="36874" name="AutoShape 1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410200"/>
            <a:ext cx="1371600" cy="1295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over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pitchFamily="34" charset="0"/>
              </a:rPr>
              <a:t>George Washington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hlinkClick r:id="rId2"/>
              </a:rPr>
              <a:t>White House Washington</a:t>
            </a:r>
            <a:endParaRPr lang="en-US" b="1"/>
          </a:p>
          <a:p>
            <a:r>
              <a:rPr lang="en-US" b="1">
                <a:hlinkClick r:id="rId3"/>
              </a:rPr>
              <a:t>George Washington</a:t>
            </a:r>
            <a:r>
              <a:rPr lang="en-US"/>
              <a:t> </a:t>
            </a:r>
          </a:p>
          <a:p>
            <a:r>
              <a:rPr lang="en-US" b="1">
                <a:hlinkClick r:id="rId4"/>
              </a:rPr>
              <a:t>Encyclopedia Americana:</a:t>
            </a:r>
            <a:r>
              <a:rPr lang="en-US">
                <a:hlinkClick r:id="rId4"/>
              </a:rPr>
              <a:t> </a:t>
            </a:r>
            <a:r>
              <a:rPr lang="en-US" b="1">
                <a:hlinkClick r:id="rId4"/>
              </a:rPr>
              <a:t>George</a:t>
            </a:r>
            <a:r>
              <a:rPr lang="en-US">
                <a:hlinkClick r:id="rId4"/>
              </a:rPr>
              <a:t> </a:t>
            </a:r>
            <a:r>
              <a:rPr lang="en-US" b="1">
                <a:hlinkClick r:id="rId4"/>
              </a:rPr>
              <a:t>Washington</a:t>
            </a:r>
            <a:r>
              <a:rPr lang="en-US"/>
              <a:t> </a:t>
            </a:r>
          </a:p>
          <a:p>
            <a:r>
              <a:rPr lang="en-US" b="1">
                <a:hlinkClick r:id="rId5"/>
              </a:rPr>
              <a:t>American President:  Washington</a:t>
            </a:r>
            <a:endParaRPr lang="en-US" b="1"/>
          </a:p>
        </p:txBody>
      </p:sp>
      <p:pic>
        <p:nvPicPr>
          <p:cNvPr id="37896" name="Picture 8" descr="GeorgeWashingt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91000" y="4953000"/>
            <a:ext cx="1428750" cy="1714500"/>
          </a:xfrm>
          <a:prstGeom prst="rect">
            <a:avLst/>
          </a:prstGeom>
          <a:noFill/>
        </p:spPr>
      </p:pic>
      <p:sp>
        <p:nvSpPr>
          <p:cNvPr id="37897" name="AutoShape 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410200"/>
            <a:ext cx="1371600" cy="12954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96838"/>
            <a:ext cx="8212137" cy="1412875"/>
          </a:xfrm>
        </p:spPr>
        <p:txBody>
          <a:bodyPr/>
          <a:lstStyle/>
          <a:p>
            <a:r>
              <a:rPr lang="en-US" b="1"/>
              <a:t>How much do you know about the Presidents?</a:t>
            </a:r>
            <a:r>
              <a:rPr lang="en-US" sz="3600"/>
              <a:t> 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83820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/>
              <a:t>Test your knowledge as we explore 5 of our country’s greatest leaders based on a 2001 U.S. Gallop Poll.</a:t>
            </a:r>
          </a:p>
        </p:txBody>
      </p:sp>
      <p:pic>
        <p:nvPicPr>
          <p:cNvPr id="6152" name="Picture 8" descr="Mr. Linco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733800"/>
            <a:ext cx="1057275" cy="1400175"/>
          </a:xfrm>
          <a:prstGeom prst="rect">
            <a:avLst/>
          </a:prstGeom>
          <a:noFill/>
        </p:spPr>
      </p:pic>
      <p:pic>
        <p:nvPicPr>
          <p:cNvPr id="6158" name="Picture 14" descr="Portrait of Ronald Reagan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b="35135"/>
          <a:stretch>
            <a:fillRect/>
          </a:stretch>
        </p:blipFill>
        <p:spPr>
          <a:xfrm>
            <a:off x="1866900" y="4648200"/>
            <a:ext cx="1485900" cy="1600200"/>
          </a:xfrm>
          <a:noFill/>
          <a:ln/>
        </p:spPr>
      </p:pic>
      <p:pic>
        <p:nvPicPr>
          <p:cNvPr id="6162" name="Picture 18" descr="Portrait of John Kennedy"/>
          <p:cNvPicPr>
            <a:picLocks noChangeAspect="1" noChangeArrowheads="1"/>
          </p:cNvPicPr>
          <p:nvPr/>
        </p:nvPicPr>
        <p:blipFill>
          <a:blip r:embed="rId4" cstate="print"/>
          <a:srcRect b="31467"/>
          <a:stretch>
            <a:fillRect/>
          </a:stretch>
        </p:blipFill>
        <p:spPr bwMode="auto">
          <a:xfrm>
            <a:off x="3754438" y="3886200"/>
            <a:ext cx="135096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22" descr="Photo of William J. Clinton"/>
          <p:cNvPicPr>
            <a:picLocks noChangeAspect="1" noChangeArrowheads="1"/>
          </p:cNvPicPr>
          <p:nvPr/>
        </p:nvPicPr>
        <p:blipFill>
          <a:blip r:embed="rId5" cstate="print"/>
          <a:srcRect r="1099" b="19267"/>
          <a:stretch>
            <a:fillRect/>
          </a:stretch>
        </p:blipFill>
        <p:spPr bwMode="auto">
          <a:xfrm>
            <a:off x="5486400" y="4724400"/>
            <a:ext cx="1143000" cy="1524000"/>
          </a:xfrm>
          <a:prstGeom prst="rect">
            <a:avLst/>
          </a:prstGeom>
          <a:noFill/>
        </p:spPr>
      </p:pic>
      <p:pic>
        <p:nvPicPr>
          <p:cNvPr id="6169" name="Picture 25" descr="Portrait of George Washington"/>
          <p:cNvPicPr>
            <a:picLocks noChangeAspect="1" noChangeArrowheads="1"/>
          </p:cNvPicPr>
          <p:nvPr/>
        </p:nvPicPr>
        <p:blipFill>
          <a:blip r:embed="rId6" cstate="print"/>
          <a:srcRect l="23033" r="562" b="53078"/>
          <a:stretch>
            <a:fillRect/>
          </a:stretch>
        </p:blipFill>
        <p:spPr bwMode="auto">
          <a:xfrm>
            <a:off x="7010400" y="3962400"/>
            <a:ext cx="129540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 Ronald Reagan 18%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828800"/>
            <a:ext cx="7661275" cy="4876800"/>
          </a:xfrm>
        </p:spPr>
        <p:txBody>
          <a:bodyPr/>
          <a:lstStyle/>
          <a:p>
            <a:r>
              <a:rPr lang="en-US"/>
              <a:t>Ronald Reagan, the “Great Communicator,” was the fortieth President of the United States</a:t>
            </a:r>
          </a:p>
          <a:p>
            <a:r>
              <a:rPr lang="en-US"/>
              <a:t>For two decades he acted in 53 movies.</a:t>
            </a:r>
          </a:p>
          <a:p>
            <a:r>
              <a:rPr lang="en-US"/>
              <a:t>In 1966 he was elected Governor of California.</a:t>
            </a:r>
          </a:p>
          <a:p>
            <a:r>
              <a:rPr lang="en-US"/>
              <a:t>He won the Presidential election in 1980 </a:t>
            </a:r>
          </a:p>
        </p:txBody>
      </p:sp>
      <p:pic>
        <p:nvPicPr>
          <p:cNvPr id="11270" name="Picture 6" descr="Portrait of Ronald Reagan"/>
          <p:cNvPicPr>
            <a:picLocks noChangeAspect="1" noChangeArrowheads="1"/>
          </p:cNvPicPr>
          <p:nvPr/>
        </p:nvPicPr>
        <p:blipFill>
          <a:blip r:embed="rId2" cstate="print"/>
          <a:srcRect b="35135"/>
          <a:stretch>
            <a:fillRect/>
          </a:stretch>
        </p:blipFill>
        <p:spPr bwMode="auto">
          <a:xfrm>
            <a:off x="6819900" y="76200"/>
            <a:ext cx="1485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 Ronald Reagan 18%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828800"/>
            <a:ext cx="7661275" cy="4876800"/>
          </a:xfrm>
        </p:spPr>
        <p:txBody>
          <a:bodyPr/>
          <a:lstStyle/>
          <a:p>
            <a:r>
              <a:rPr lang="en-US"/>
              <a:t>Only 69 days after he took office, he was shot by a would-be assassin, but quickly recovered and returned to duty.</a:t>
            </a:r>
          </a:p>
          <a:p>
            <a:r>
              <a:rPr lang="en-US"/>
              <a:t>In 1984 Reagan and Vice-President Bush won a second term.</a:t>
            </a:r>
          </a:p>
          <a:p>
            <a:r>
              <a:rPr lang="en-US"/>
              <a:t>At the end of his term, the Nation was enjoying its longest recorded period of peacetime prosperity.</a:t>
            </a:r>
          </a:p>
        </p:txBody>
      </p:sp>
      <p:pic>
        <p:nvPicPr>
          <p:cNvPr id="12294" name="Picture 6" descr="Portrait of Ronald Reagan"/>
          <p:cNvPicPr>
            <a:picLocks noChangeAspect="1" noChangeArrowheads="1"/>
          </p:cNvPicPr>
          <p:nvPr/>
        </p:nvPicPr>
        <p:blipFill>
          <a:blip r:embed="rId2" cstate="print"/>
          <a:srcRect b="35135"/>
          <a:stretch>
            <a:fillRect/>
          </a:stretch>
        </p:blipFill>
        <p:spPr bwMode="auto">
          <a:xfrm>
            <a:off x="6819900" y="76200"/>
            <a:ext cx="14859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John F. Kennedy 16%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At only 44 years of age, John F. Kennedy became the thirty-fifth and youngest president of the United States.</a:t>
            </a:r>
          </a:p>
          <a:p>
            <a:pPr>
              <a:lnSpc>
                <a:spcPct val="90000"/>
              </a:lnSpc>
            </a:pPr>
            <a:r>
              <a:rPr lang="en-US"/>
              <a:t>After graduation from Harvard, Kennedy joined the Navy.</a:t>
            </a:r>
          </a:p>
          <a:p>
            <a:pPr>
              <a:lnSpc>
                <a:spcPct val="90000"/>
              </a:lnSpc>
            </a:pPr>
            <a:r>
              <a:rPr lang="en-US"/>
              <a:t>In 1943 he became a hero when his PT boat was sunk by the Japanese, and Kennedy, despite his injuries, led the other sailors to safety.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18438" name="Picture 6" descr="Portrait of John Kennedy"/>
          <p:cNvPicPr>
            <a:picLocks noChangeAspect="1" noChangeArrowheads="1"/>
          </p:cNvPicPr>
          <p:nvPr/>
        </p:nvPicPr>
        <p:blipFill>
          <a:blip r:embed="rId2" cstate="print"/>
          <a:srcRect b="31467"/>
          <a:stretch>
            <a:fillRect/>
          </a:stretch>
        </p:blipFill>
        <p:spPr bwMode="auto">
          <a:xfrm>
            <a:off x="7010400" y="0"/>
            <a:ext cx="135096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John F. Kennedy 16%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563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After the war he became a Democratic Congressman from Massachusetts.</a:t>
            </a:r>
          </a:p>
          <a:p>
            <a:pPr>
              <a:lnSpc>
                <a:spcPct val="90000"/>
              </a:lnSpc>
            </a:pPr>
            <a:r>
              <a:rPr lang="en-US"/>
              <a:t>His Inaugural Address had the memorable line: "Ask not what your country can do for you--ask what you can do for your country."  </a:t>
            </a:r>
          </a:p>
          <a:p>
            <a:pPr>
              <a:lnSpc>
                <a:spcPct val="90000"/>
              </a:lnSpc>
            </a:pPr>
            <a:r>
              <a:rPr lang="en-US"/>
              <a:t>On November 22, 1963 Kennedy was killed by an assassin's bullet making him not only  the youngest man to serve as President, but also the youngest to die. 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20484" name="Picture 4" descr="Portrait of John Kennedy"/>
          <p:cNvPicPr>
            <a:picLocks noChangeAspect="1" noChangeArrowheads="1"/>
          </p:cNvPicPr>
          <p:nvPr/>
        </p:nvPicPr>
        <p:blipFill>
          <a:blip r:embed="rId2" cstate="print"/>
          <a:srcRect b="31467"/>
          <a:stretch>
            <a:fillRect/>
          </a:stretch>
        </p:blipFill>
        <p:spPr bwMode="auto">
          <a:xfrm>
            <a:off x="6934200" y="138113"/>
            <a:ext cx="1350963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Abraham Lincoln 14%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Abraham Lincoln was the only President to serve at a time with our country was at war with itself.</a:t>
            </a:r>
          </a:p>
          <a:p>
            <a:pPr>
              <a:lnSpc>
                <a:spcPct val="90000"/>
              </a:lnSpc>
            </a:pPr>
            <a:r>
              <a:rPr lang="en-US"/>
              <a:t>Lincoln came from very poor beginnings but made extraordinary efforts to learn and worked hard.</a:t>
            </a:r>
          </a:p>
          <a:p>
            <a:pPr>
              <a:lnSpc>
                <a:spcPct val="90000"/>
              </a:lnSpc>
            </a:pPr>
            <a:r>
              <a:rPr lang="en-US"/>
              <a:t>In 1858 Lincoln ran against Stephen A. Douglas for Senator and lost. </a:t>
            </a:r>
          </a:p>
        </p:txBody>
      </p:sp>
      <p:pic>
        <p:nvPicPr>
          <p:cNvPr id="21511" name="Picture 7" descr="Mr. Linco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4725" y="0"/>
            <a:ext cx="1057275" cy="140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 Abraham Lincoln 14%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600200"/>
            <a:ext cx="7661275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As President he issued the Emancipation Proclamation that declared slaves forever free. </a:t>
            </a:r>
          </a:p>
          <a:p>
            <a:pPr>
              <a:lnSpc>
                <a:spcPct val="90000"/>
              </a:lnSpc>
            </a:pPr>
            <a:r>
              <a:rPr lang="en-US"/>
              <a:t>At the end of the Civil War Lincoln was encouraged Southerners them to lay down their arms and join speedily in reunion. </a:t>
            </a:r>
          </a:p>
          <a:p>
            <a:pPr>
              <a:lnSpc>
                <a:spcPct val="90000"/>
              </a:lnSpc>
            </a:pPr>
            <a:r>
              <a:rPr lang="en-US"/>
              <a:t>He was assassinated at Ford's Theatre in Washington on Good Friday, April 14, 1865, by John Wilkes Booth, an actor, who supported the South.  </a:t>
            </a:r>
          </a:p>
        </p:txBody>
      </p:sp>
      <p:pic>
        <p:nvPicPr>
          <p:cNvPr id="23556" name="Picture 4" descr="Mr. Linco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4725" y="0"/>
            <a:ext cx="1057275" cy="1400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  Bill Clinton 9%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1676400"/>
            <a:ext cx="7661275" cy="5410200"/>
          </a:xfrm>
        </p:spPr>
        <p:txBody>
          <a:bodyPr/>
          <a:lstStyle/>
          <a:p>
            <a:r>
              <a:rPr lang="en-US"/>
              <a:t>Bill Clinton was only the second U.S. president to be impeached and was found not guilty by the House of Representatives. </a:t>
            </a:r>
          </a:p>
          <a:p>
            <a:r>
              <a:rPr lang="en-US"/>
              <a:t>During his term this country experienced the lowest unemployment rate in modern times, the lowest inflation in 30 years, dropping crime rates, and reduced welfare roles. </a:t>
            </a:r>
          </a:p>
        </p:txBody>
      </p:sp>
      <p:pic>
        <p:nvPicPr>
          <p:cNvPr id="24584" name="Picture 8" descr="Photo of William J. Clinton"/>
          <p:cNvPicPr>
            <a:picLocks noChangeAspect="1" noChangeArrowheads="1"/>
          </p:cNvPicPr>
          <p:nvPr/>
        </p:nvPicPr>
        <p:blipFill>
          <a:blip r:embed="rId2" cstate="print"/>
          <a:srcRect r="1099" b="19267"/>
          <a:stretch>
            <a:fillRect/>
          </a:stretch>
        </p:blipFill>
        <p:spPr bwMode="auto">
          <a:xfrm>
            <a:off x="7086600" y="76200"/>
            <a:ext cx="1143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theme/theme1.xml><?xml version="1.0" encoding="utf-8"?>
<a:theme xmlns:a="http://schemas.openxmlformats.org/drawingml/2006/main" name="Axis">
  <a:themeElements>
    <a:clrScheme name="Axis 7">
      <a:dk1>
        <a:srgbClr val="000000"/>
      </a:dk1>
      <a:lt1>
        <a:srgbClr val="FFFFFF"/>
      </a:lt1>
      <a:dk2>
        <a:srgbClr val="372221"/>
      </a:dk2>
      <a:lt2>
        <a:srgbClr val="808080"/>
      </a:lt2>
      <a:accent1>
        <a:srgbClr val="009999"/>
      </a:accent1>
      <a:accent2>
        <a:srgbClr val="9AAC98"/>
      </a:accent2>
      <a:accent3>
        <a:srgbClr val="FFFFFF"/>
      </a:accent3>
      <a:accent4>
        <a:srgbClr val="000000"/>
      </a:accent4>
      <a:accent5>
        <a:srgbClr val="AACACA"/>
      </a:accent5>
      <a:accent6>
        <a:srgbClr val="8B9B89"/>
      </a:accent6>
      <a:hlink>
        <a:srgbClr val="666699"/>
      </a:hlink>
      <a:folHlink>
        <a:srgbClr val="B2B2B2"/>
      </a:folHlink>
    </a:clrScheme>
    <a:fontScheme name="Ax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95</TotalTime>
  <Words>742</Words>
  <Application>Microsoft Office PowerPoint</Application>
  <PresentationFormat>On-screen Show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Wingdings</vt:lpstr>
      <vt:lpstr>Arial Black</vt:lpstr>
      <vt:lpstr>Axis</vt:lpstr>
      <vt:lpstr>Meet the Press -i-dents</vt:lpstr>
      <vt:lpstr>How much do you know about the Presidents?  </vt:lpstr>
      <vt:lpstr>1.  Ronald Reagan 18%</vt:lpstr>
      <vt:lpstr>1.  Ronald Reagan 18%</vt:lpstr>
      <vt:lpstr>2.  John F. Kennedy 16%</vt:lpstr>
      <vt:lpstr>2.  John F. Kennedy 16%</vt:lpstr>
      <vt:lpstr>3.  Abraham Lincoln 14%</vt:lpstr>
      <vt:lpstr>3.  Abraham Lincoln 14%</vt:lpstr>
      <vt:lpstr>4.  Bill Clinton 9%</vt:lpstr>
      <vt:lpstr>4.  Bill Clinton 9%</vt:lpstr>
      <vt:lpstr>George  Washington 5%</vt:lpstr>
      <vt:lpstr>George  Washington 5%</vt:lpstr>
      <vt:lpstr>Want to learn more?  </vt:lpstr>
      <vt:lpstr>Ronald Reagan</vt:lpstr>
      <vt:lpstr>John F. Kennedy</vt:lpstr>
      <vt:lpstr>Abraham Lincoln</vt:lpstr>
      <vt:lpstr>Bill Clinton</vt:lpstr>
      <vt:lpstr>George Washington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the Press -i-dents</dc:title>
  <dc:creator>Connie Campbell</dc:creator>
  <cp:lastModifiedBy>hnace</cp:lastModifiedBy>
  <cp:revision>15</cp:revision>
  <dcterms:created xsi:type="dcterms:W3CDTF">2003-05-18T23:56:21Z</dcterms:created>
  <dcterms:modified xsi:type="dcterms:W3CDTF">2009-08-06T19:27:55Z</dcterms:modified>
</cp:coreProperties>
</file>