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56" r:id="rId2"/>
    <p:sldId id="257" r:id="rId3"/>
    <p:sldId id="262" r:id="rId4"/>
    <p:sldId id="261" r:id="rId5"/>
    <p:sldId id="260" r:id="rId6"/>
    <p:sldId id="259" r:id="rId7"/>
    <p:sldId id="258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000000"/>
    <a:srgbClr val="FFCCFF"/>
    <a:srgbClr val="FF33CC"/>
    <a:srgbClr val="FFFFFF"/>
    <a:srgbClr val="FF0000"/>
    <a:srgbClr val="00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992" autoAdjust="0"/>
    <p:restoredTop sz="90929"/>
  </p:normalViewPr>
  <p:slideViewPr>
    <p:cSldViewPr>
      <p:cViewPr varScale="1">
        <p:scale>
          <a:sx n="64" d="100"/>
          <a:sy n="64" d="100"/>
        </p:scale>
        <p:origin x="-57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6388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AE1F34A-25F5-4F11-BABC-1B052D8D694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8FF39C-B273-4974-99B0-1C85DD11AE8B}" type="slidenum">
              <a:rPr lang="en-US"/>
              <a:pPr/>
              <a:t>1</a:t>
            </a:fld>
            <a:endParaRPr lang="en-US"/>
          </a:p>
        </p:txBody>
      </p:sp>
      <p:sp>
        <p:nvSpPr>
          <p:cNvPr id="2867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Times New Roman" pitchFamily="18" charset="0"/>
              </a:rPr>
              <a:t>Copyright © 2002 Glenna R. Shaw and FTC Publishing</a:t>
            </a:r>
          </a:p>
          <a:p>
            <a:r>
              <a:rPr lang="en-US">
                <a:cs typeface="Times New Roman" pitchFamily="18" charset="0"/>
              </a:rPr>
              <a:t>All Rights Reserved</a:t>
            </a:r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AAE0C0C-8BA5-4EC8-A0A6-6B82D39647B3}" type="slidenum">
              <a:rPr lang="en-US"/>
              <a:pPr/>
              <a:t>32</a:t>
            </a:fld>
            <a:endParaRPr lang="en-US"/>
          </a:p>
        </p:txBody>
      </p:sp>
      <p:sp>
        <p:nvSpPr>
          <p:cNvPr id="80898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0899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>
                <a:cs typeface="Times New Roman" pitchFamily="18" charset="0"/>
              </a:rPr>
              <a:t>© Copyright 2002 Glenna R. Shaw</a:t>
            </a:r>
          </a:p>
          <a:p>
            <a:r>
              <a:rPr lang="en-US">
                <a:cs typeface="Times New Roman" pitchFamily="18" charset="0"/>
              </a:rPr>
              <a:t>All Rights Reserved</a:t>
            </a:r>
            <a:endParaRPr lang="en-US"/>
          </a:p>
          <a:p>
            <a:r>
              <a:rPr lang="en-US"/>
              <a:t>How to Edit:</a:t>
            </a:r>
          </a:p>
          <a:p>
            <a:r>
              <a:rPr lang="en-US"/>
              <a:t>Type questions and right and wrong answers directly on the slides.  Be sure to enter answers between the brackets to preserve the links to the correct slides.</a:t>
            </a:r>
          </a:p>
          <a:p>
            <a:r>
              <a:rPr lang="en-US"/>
              <a:t>How to Play:</a:t>
            </a:r>
          </a:p>
          <a:p>
            <a:r>
              <a:rPr lang="en-US"/>
              <a:t>This is an easy to run scoreless game.  Run the slideshow and follow the directions on the screen.</a:t>
            </a:r>
          </a:p>
          <a:p>
            <a:r>
              <a:rPr lang="en-US"/>
              <a:t>The “reward” for correct answers is the animations on the screen and keeping happy from getting sick.</a:t>
            </a:r>
          </a:p>
          <a:p>
            <a:r>
              <a:rPr lang="en-US"/>
              <a:t>Instructors can optionally give “healthy treats” for correct answers during the game.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6477000"/>
            <a:ext cx="3962400" cy="381000"/>
          </a:xfrm>
        </p:spPr>
        <p:txBody>
          <a:bodyPr/>
          <a:lstStyle>
            <a:lvl1pPr algn="ctr">
              <a:defRPr sz="2000">
                <a:solidFill>
                  <a:srgbClr val="0033CC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1371600" y="2895600"/>
            <a:ext cx="6400800" cy="2743200"/>
          </a:xfrm>
          <a:prstGeom prst="rect">
            <a:avLst/>
          </a:prstGeom>
          <a:noFill/>
          <a:ln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36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grpSp>
        <p:nvGrpSpPr>
          <p:cNvPr id="3201" name="Group 129"/>
          <p:cNvGrpSpPr>
            <a:grpSpLocks/>
          </p:cNvGrpSpPr>
          <p:nvPr/>
        </p:nvGrpSpPr>
        <p:grpSpPr bwMode="auto">
          <a:xfrm>
            <a:off x="0" y="528638"/>
            <a:ext cx="1143000" cy="1143000"/>
            <a:chOff x="672" y="2016"/>
            <a:chExt cx="576" cy="576"/>
          </a:xfrm>
        </p:grpSpPr>
        <p:sp>
          <p:nvSpPr>
            <p:cNvPr id="3202" name="AutoShape 130"/>
            <p:cNvSpPr>
              <a:spLocks noChangeArrowheads="1"/>
            </p:cNvSpPr>
            <p:nvPr/>
          </p:nvSpPr>
          <p:spPr bwMode="auto">
            <a:xfrm>
              <a:off x="672" y="2016"/>
              <a:ext cx="576" cy="576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03" name="Oval 131"/>
            <p:cNvSpPr>
              <a:spLocks noChangeArrowheads="1"/>
            </p:cNvSpPr>
            <p:nvPr/>
          </p:nvSpPr>
          <p:spPr bwMode="auto">
            <a:xfrm>
              <a:off x="834" y="2188"/>
              <a:ext cx="58" cy="5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04" name="Oval 132"/>
            <p:cNvSpPr>
              <a:spLocks noChangeArrowheads="1"/>
            </p:cNvSpPr>
            <p:nvPr/>
          </p:nvSpPr>
          <p:spPr bwMode="auto">
            <a:xfrm>
              <a:off x="1024" y="2188"/>
              <a:ext cx="58" cy="5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205" name="Group 133"/>
          <p:cNvGrpSpPr>
            <a:grpSpLocks/>
          </p:cNvGrpSpPr>
          <p:nvPr/>
        </p:nvGrpSpPr>
        <p:grpSpPr bwMode="auto">
          <a:xfrm>
            <a:off x="554038" y="528638"/>
            <a:ext cx="1143000" cy="1143000"/>
            <a:chOff x="1248" y="2016"/>
            <a:chExt cx="576" cy="576"/>
          </a:xfrm>
        </p:grpSpPr>
        <p:grpSp>
          <p:nvGrpSpPr>
            <p:cNvPr id="3206" name="Group 134"/>
            <p:cNvGrpSpPr>
              <a:grpSpLocks/>
            </p:cNvGrpSpPr>
            <p:nvPr/>
          </p:nvGrpSpPr>
          <p:grpSpPr bwMode="auto">
            <a:xfrm>
              <a:off x="1248" y="2016"/>
              <a:ext cx="576" cy="576"/>
              <a:chOff x="1248" y="2016"/>
              <a:chExt cx="576" cy="576"/>
            </a:xfrm>
          </p:grpSpPr>
          <p:sp>
            <p:nvSpPr>
              <p:cNvPr id="3207" name="AutoShape 135"/>
              <p:cNvSpPr>
                <a:spLocks noChangeArrowheads="1"/>
              </p:cNvSpPr>
              <p:nvPr/>
            </p:nvSpPr>
            <p:spPr bwMode="auto">
              <a:xfrm rot="16200000">
                <a:off x="1248" y="2016"/>
                <a:ext cx="576" cy="576"/>
              </a:xfrm>
              <a:custGeom>
                <a:avLst/>
                <a:gdLst>
                  <a:gd name="G0" fmla="+- 1127 0 0"/>
                  <a:gd name="G1" fmla="+- 7069529 0 0"/>
                  <a:gd name="G2" fmla="+- 0 0 7069529"/>
                  <a:gd name="T0" fmla="*/ 0 256 1"/>
                  <a:gd name="T1" fmla="*/ 180 256 1"/>
                  <a:gd name="G3" fmla="+- 7069529 T0 T1"/>
                  <a:gd name="T2" fmla="*/ 0 256 1"/>
                  <a:gd name="T3" fmla="*/ 90 256 1"/>
                  <a:gd name="G4" fmla="+- 7069529 T2 T3"/>
                  <a:gd name="G5" fmla="*/ G4 2 1"/>
                  <a:gd name="T4" fmla="*/ 90 256 1"/>
                  <a:gd name="T5" fmla="*/ 0 256 1"/>
                  <a:gd name="G6" fmla="+- 7069529 T4 T5"/>
                  <a:gd name="G7" fmla="*/ G6 2 1"/>
                  <a:gd name="G8" fmla="abs 7069529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127"/>
                  <a:gd name="G18" fmla="*/ 1127 1 2"/>
                  <a:gd name="G19" fmla="+- G18 5400 0"/>
                  <a:gd name="G20" fmla="cos G19 7069529"/>
                  <a:gd name="G21" fmla="sin G19 7069529"/>
                  <a:gd name="G22" fmla="+- G20 10800 0"/>
                  <a:gd name="G23" fmla="+- G21 10800 0"/>
                  <a:gd name="G24" fmla="+- 10800 0 G20"/>
                  <a:gd name="G25" fmla="+- 1127 10800 0"/>
                  <a:gd name="G26" fmla="?: G9 G17 G25"/>
                  <a:gd name="G27" fmla="?: G9 0 21600"/>
                  <a:gd name="G28" fmla="cos 10800 7069529"/>
                  <a:gd name="G29" fmla="sin 10800 7069529"/>
                  <a:gd name="G30" fmla="sin 1127 7069529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7069529 G34 0"/>
                  <a:gd name="G36" fmla="?: G6 G35 G31"/>
                  <a:gd name="G37" fmla="+- 21600 0 G36"/>
                  <a:gd name="G38" fmla="?: G4 0 G33"/>
                  <a:gd name="G39" fmla="?: 7069529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8969 w 21600"/>
                  <a:gd name="T15" fmla="*/ 16476 h 21600"/>
                  <a:gd name="T16" fmla="*/ 10800 w 21600"/>
                  <a:gd name="T17" fmla="*/ 9673 h 21600"/>
                  <a:gd name="T18" fmla="*/ 12631 w 21600"/>
                  <a:gd name="T19" fmla="*/ 16476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454" y="11872"/>
                    </a:moveTo>
                    <a:cubicBezTo>
                      <a:pt x="9988" y="11722"/>
                      <a:pt x="9673" y="11289"/>
                      <a:pt x="9673" y="10800"/>
                    </a:cubicBezTo>
                    <a:cubicBezTo>
                      <a:pt x="9673" y="10177"/>
                      <a:pt x="10177" y="9673"/>
                      <a:pt x="10800" y="9673"/>
                    </a:cubicBezTo>
                    <a:cubicBezTo>
                      <a:pt x="11422" y="9673"/>
                      <a:pt x="11927" y="10177"/>
                      <a:pt x="11927" y="10800"/>
                    </a:cubicBezTo>
                    <a:cubicBezTo>
                      <a:pt x="11927" y="11289"/>
                      <a:pt x="11611" y="11722"/>
                      <a:pt x="11145" y="11872"/>
                    </a:cubicBezTo>
                    <a:lnTo>
                      <a:pt x="14114" y="21078"/>
                    </a:lnTo>
                    <a:cubicBezTo>
                      <a:pt x="18575" y="19640"/>
                      <a:pt x="21600" y="15487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5487"/>
                      <a:pt x="3024" y="19640"/>
                      <a:pt x="7485" y="21078"/>
                    </a:cubicBezTo>
                    <a:close/>
                  </a:path>
                </a:pathLst>
              </a:cu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08" name="Rectangle 136"/>
              <p:cNvSpPr>
                <a:spLocks noChangeArrowheads="1"/>
              </p:cNvSpPr>
              <p:nvPr/>
            </p:nvSpPr>
            <p:spPr bwMode="auto">
              <a:xfrm>
                <a:off x="1440" y="2208"/>
                <a:ext cx="144" cy="192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209" name="Oval 137"/>
            <p:cNvSpPr>
              <a:spLocks noChangeArrowheads="1"/>
            </p:cNvSpPr>
            <p:nvPr/>
          </p:nvSpPr>
          <p:spPr bwMode="auto">
            <a:xfrm>
              <a:off x="1488" y="2160"/>
              <a:ext cx="58" cy="5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210" name="Group 138"/>
          <p:cNvGrpSpPr>
            <a:grpSpLocks/>
          </p:cNvGrpSpPr>
          <p:nvPr/>
        </p:nvGrpSpPr>
        <p:grpSpPr bwMode="auto">
          <a:xfrm>
            <a:off x="1106488" y="528638"/>
            <a:ext cx="1143000" cy="1143000"/>
            <a:chOff x="2304" y="192"/>
            <a:chExt cx="576" cy="576"/>
          </a:xfrm>
        </p:grpSpPr>
        <p:grpSp>
          <p:nvGrpSpPr>
            <p:cNvPr id="3211" name="Group 139"/>
            <p:cNvGrpSpPr>
              <a:grpSpLocks/>
            </p:cNvGrpSpPr>
            <p:nvPr/>
          </p:nvGrpSpPr>
          <p:grpSpPr bwMode="auto">
            <a:xfrm>
              <a:off x="2304" y="192"/>
              <a:ext cx="576" cy="576"/>
              <a:chOff x="2304" y="192"/>
              <a:chExt cx="576" cy="576"/>
            </a:xfrm>
          </p:grpSpPr>
          <p:sp>
            <p:nvSpPr>
              <p:cNvPr id="3212" name="AutoShape 140"/>
              <p:cNvSpPr>
                <a:spLocks noChangeArrowheads="1"/>
              </p:cNvSpPr>
              <p:nvPr/>
            </p:nvSpPr>
            <p:spPr bwMode="auto">
              <a:xfrm rot="16200000">
                <a:off x="2304" y="192"/>
                <a:ext cx="576" cy="576"/>
              </a:xfrm>
              <a:custGeom>
                <a:avLst/>
                <a:gdLst>
                  <a:gd name="G0" fmla="+- 1538 0 0"/>
                  <a:gd name="G1" fmla="+- 8978573 0 0"/>
                  <a:gd name="G2" fmla="+- 0 0 8978573"/>
                  <a:gd name="T0" fmla="*/ 0 256 1"/>
                  <a:gd name="T1" fmla="*/ 180 256 1"/>
                  <a:gd name="G3" fmla="+- 8978573 T0 T1"/>
                  <a:gd name="T2" fmla="*/ 0 256 1"/>
                  <a:gd name="T3" fmla="*/ 90 256 1"/>
                  <a:gd name="G4" fmla="+- 8978573 T2 T3"/>
                  <a:gd name="G5" fmla="*/ G4 2 1"/>
                  <a:gd name="T4" fmla="*/ 90 256 1"/>
                  <a:gd name="T5" fmla="*/ 0 256 1"/>
                  <a:gd name="G6" fmla="+- 8978573 T4 T5"/>
                  <a:gd name="G7" fmla="*/ G6 2 1"/>
                  <a:gd name="G8" fmla="abs 8978573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538"/>
                  <a:gd name="G18" fmla="*/ 1538 1 2"/>
                  <a:gd name="G19" fmla="+- G18 5400 0"/>
                  <a:gd name="G20" fmla="cos G19 8978573"/>
                  <a:gd name="G21" fmla="sin G19 8978573"/>
                  <a:gd name="G22" fmla="+- G20 10800 0"/>
                  <a:gd name="G23" fmla="+- G21 10800 0"/>
                  <a:gd name="G24" fmla="+- 10800 0 G20"/>
                  <a:gd name="G25" fmla="+- 1538 10800 0"/>
                  <a:gd name="G26" fmla="?: G9 G17 G25"/>
                  <a:gd name="G27" fmla="?: G9 0 21600"/>
                  <a:gd name="G28" fmla="cos 10800 8978573"/>
                  <a:gd name="G29" fmla="sin 10800 8978573"/>
                  <a:gd name="G30" fmla="sin 1538 8978573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8978573 G34 0"/>
                  <a:gd name="G36" fmla="?: G6 G35 G31"/>
                  <a:gd name="G37" fmla="+- 21600 0 G36"/>
                  <a:gd name="G38" fmla="?: G4 0 G33"/>
                  <a:gd name="G39" fmla="?: 8978573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6288 w 21600"/>
                  <a:gd name="T15" fmla="*/ 15007 h 21600"/>
                  <a:gd name="T16" fmla="*/ 10800 w 21600"/>
                  <a:gd name="T17" fmla="*/ 9262 h 21600"/>
                  <a:gd name="T18" fmla="*/ 15312 w 21600"/>
                  <a:gd name="T19" fmla="*/ 15007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9675" y="11848"/>
                    </a:moveTo>
                    <a:cubicBezTo>
                      <a:pt x="9409" y="11564"/>
                      <a:pt x="9262" y="11189"/>
                      <a:pt x="9262" y="10800"/>
                    </a:cubicBezTo>
                    <a:cubicBezTo>
                      <a:pt x="9262" y="9950"/>
                      <a:pt x="9950" y="9262"/>
                      <a:pt x="10800" y="9262"/>
                    </a:cubicBezTo>
                    <a:cubicBezTo>
                      <a:pt x="11649" y="9262"/>
                      <a:pt x="12338" y="9950"/>
                      <a:pt x="12338" y="10800"/>
                    </a:cubicBezTo>
                    <a:cubicBezTo>
                      <a:pt x="12338" y="11189"/>
                      <a:pt x="12190" y="11564"/>
                      <a:pt x="11924" y="11848"/>
                    </a:cubicBezTo>
                    <a:lnTo>
                      <a:pt x="18698" y="18165"/>
                    </a:lnTo>
                    <a:cubicBezTo>
                      <a:pt x="20563" y="16165"/>
                      <a:pt x="21600" y="13533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3533"/>
                      <a:pt x="1036" y="16165"/>
                      <a:pt x="2901" y="18165"/>
                    </a:cubicBezTo>
                    <a:close/>
                  </a:path>
                </a:pathLst>
              </a:cu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13" name="Rectangle 141"/>
              <p:cNvSpPr>
                <a:spLocks noChangeArrowheads="1"/>
              </p:cNvSpPr>
              <p:nvPr/>
            </p:nvSpPr>
            <p:spPr bwMode="auto">
              <a:xfrm>
                <a:off x="2476" y="384"/>
                <a:ext cx="144" cy="192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214" name="Oval 142"/>
            <p:cNvSpPr>
              <a:spLocks noChangeArrowheads="1"/>
            </p:cNvSpPr>
            <p:nvPr/>
          </p:nvSpPr>
          <p:spPr bwMode="auto">
            <a:xfrm>
              <a:off x="2496" y="336"/>
              <a:ext cx="58" cy="5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215" name="Group 143"/>
          <p:cNvGrpSpPr>
            <a:grpSpLocks/>
          </p:cNvGrpSpPr>
          <p:nvPr/>
        </p:nvGrpSpPr>
        <p:grpSpPr bwMode="auto">
          <a:xfrm>
            <a:off x="1658938" y="528638"/>
            <a:ext cx="1143000" cy="1143000"/>
            <a:chOff x="2112" y="2016"/>
            <a:chExt cx="576" cy="576"/>
          </a:xfrm>
        </p:grpSpPr>
        <p:grpSp>
          <p:nvGrpSpPr>
            <p:cNvPr id="3216" name="Group 144"/>
            <p:cNvGrpSpPr>
              <a:grpSpLocks/>
            </p:cNvGrpSpPr>
            <p:nvPr/>
          </p:nvGrpSpPr>
          <p:grpSpPr bwMode="auto">
            <a:xfrm>
              <a:off x="2112" y="2016"/>
              <a:ext cx="576" cy="576"/>
              <a:chOff x="2112" y="2016"/>
              <a:chExt cx="576" cy="576"/>
            </a:xfrm>
          </p:grpSpPr>
          <p:sp>
            <p:nvSpPr>
              <p:cNvPr id="3217" name="AutoShape 145"/>
              <p:cNvSpPr>
                <a:spLocks noChangeArrowheads="1"/>
              </p:cNvSpPr>
              <p:nvPr/>
            </p:nvSpPr>
            <p:spPr bwMode="auto">
              <a:xfrm rot="16200000">
                <a:off x="2112" y="2016"/>
                <a:ext cx="576" cy="576"/>
              </a:xfrm>
              <a:custGeom>
                <a:avLst/>
                <a:gdLst>
                  <a:gd name="G0" fmla="+- 1127 0 0"/>
                  <a:gd name="G1" fmla="+- 7069529 0 0"/>
                  <a:gd name="G2" fmla="+- 0 0 7069529"/>
                  <a:gd name="T0" fmla="*/ 0 256 1"/>
                  <a:gd name="T1" fmla="*/ 180 256 1"/>
                  <a:gd name="G3" fmla="+- 7069529 T0 T1"/>
                  <a:gd name="T2" fmla="*/ 0 256 1"/>
                  <a:gd name="T3" fmla="*/ 90 256 1"/>
                  <a:gd name="G4" fmla="+- 7069529 T2 T3"/>
                  <a:gd name="G5" fmla="*/ G4 2 1"/>
                  <a:gd name="T4" fmla="*/ 90 256 1"/>
                  <a:gd name="T5" fmla="*/ 0 256 1"/>
                  <a:gd name="G6" fmla="+- 7069529 T4 T5"/>
                  <a:gd name="G7" fmla="*/ G6 2 1"/>
                  <a:gd name="G8" fmla="abs 7069529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127"/>
                  <a:gd name="G18" fmla="*/ 1127 1 2"/>
                  <a:gd name="G19" fmla="+- G18 5400 0"/>
                  <a:gd name="G20" fmla="cos G19 7069529"/>
                  <a:gd name="G21" fmla="sin G19 7069529"/>
                  <a:gd name="G22" fmla="+- G20 10800 0"/>
                  <a:gd name="G23" fmla="+- G21 10800 0"/>
                  <a:gd name="G24" fmla="+- 10800 0 G20"/>
                  <a:gd name="G25" fmla="+- 1127 10800 0"/>
                  <a:gd name="G26" fmla="?: G9 G17 G25"/>
                  <a:gd name="G27" fmla="?: G9 0 21600"/>
                  <a:gd name="G28" fmla="cos 10800 7069529"/>
                  <a:gd name="G29" fmla="sin 10800 7069529"/>
                  <a:gd name="G30" fmla="sin 1127 7069529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7069529 G34 0"/>
                  <a:gd name="G36" fmla="?: G6 G35 G31"/>
                  <a:gd name="G37" fmla="+- 21600 0 G36"/>
                  <a:gd name="G38" fmla="?: G4 0 G33"/>
                  <a:gd name="G39" fmla="?: 7069529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8969 w 21600"/>
                  <a:gd name="T15" fmla="*/ 16476 h 21600"/>
                  <a:gd name="T16" fmla="*/ 10800 w 21600"/>
                  <a:gd name="T17" fmla="*/ 9673 h 21600"/>
                  <a:gd name="T18" fmla="*/ 12631 w 21600"/>
                  <a:gd name="T19" fmla="*/ 16476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454" y="11872"/>
                    </a:moveTo>
                    <a:cubicBezTo>
                      <a:pt x="9988" y="11722"/>
                      <a:pt x="9673" y="11289"/>
                      <a:pt x="9673" y="10800"/>
                    </a:cubicBezTo>
                    <a:cubicBezTo>
                      <a:pt x="9673" y="10177"/>
                      <a:pt x="10177" y="9673"/>
                      <a:pt x="10800" y="9673"/>
                    </a:cubicBezTo>
                    <a:cubicBezTo>
                      <a:pt x="11422" y="9673"/>
                      <a:pt x="11927" y="10177"/>
                      <a:pt x="11927" y="10800"/>
                    </a:cubicBezTo>
                    <a:cubicBezTo>
                      <a:pt x="11927" y="11289"/>
                      <a:pt x="11611" y="11722"/>
                      <a:pt x="11145" y="11872"/>
                    </a:cubicBezTo>
                    <a:lnTo>
                      <a:pt x="14114" y="21078"/>
                    </a:lnTo>
                    <a:cubicBezTo>
                      <a:pt x="18575" y="19640"/>
                      <a:pt x="21600" y="15487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5487"/>
                      <a:pt x="3024" y="19640"/>
                      <a:pt x="7485" y="21078"/>
                    </a:cubicBezTo>
                    <a:close/>
                  </a:path>
                </a:pathLst>
              </a:cu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18" name="Rectangle 146"/>
              <p:cNvSpPr>
                <a:spLocks noChangeArrowheads="1"/>
              </p:cNvSpPr>
              <p:nvPr/>
            </p:nvSpPr>
            <p:spPr bwMode="auto">
              <a:xfrm>
                <a:off x="2304" y="2208"/>
                <a:ext cx="144" cy="192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219" name="Oval 147"/>
            <p:cNvSpPr>
              <a:spLocks noChangeArrowheads="1"/>
            </p:cNvSpPr>
            <p:nvPr/>
          </p:nvSpPr>
          <p:spPr bwMode="auto">
            <a:xfrm>
              <a:off x="2400" y="2160"/>
              <a:ext cx="58" cy="5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220" name="Group 148"/>
          <p:cNvGrpSpPr>
            <a:grpSpLocks/>
          </p:cNvGrpSpPr>
          <p:nvPr/>
        </p:nvGrpSpPr>
        <p:grpSpPr bwMode="auto">
          <a:xfrm>
            <a:off x="2211388" y="528638"/>
            <a:ext cx="1143000" cy="1143000"/>
            <a:chOff x="2640" y="2016"/>
            <a:chExt cx="576" cy="576"/>
          </a:xfrm>
        </p:grpSpPr>
        <p:grpSp>
          <p:nvGrpSpPr>
            <p:cNvPr id="3221" name="Group 149"/>
            <p:cNvGrpSpPr>
              <a:grpSpLocks/>
            </p:cNvGrpSpPr>
            <p:nvPr/>
          </p:nvGrpSpPr>
          <p:grpSpPr bwMode="auto">
            <a:xfrm>
              <a:off x="2640" y="2016"/>
              <a:ext cx="576" cy="576"/>
              <a:chOff x="2640" y="2016"/>
              <a:chExt cx="576" cy="576"/>
            </a:xfrm>
          </p:grpSpPr>
          <p:sp>
            <p:nvSpPr>
              <p:cNvPr id="3222" name="Oval 150"/>
              <p:cNvSpPr>
                <a:spLocks noChangeArrowheads="1"/>
              </p:cNvSpPr>
              <p:nvPr/>
            </p:nvSpPr>
            <p:spPr bwMode="auto">
              <a:xfrm>
                <a:off x="2640" y="2016"/>
                <a:ext cx="576" cy="576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23" name="Line 151"/>
              <p:cNvSpPr>
                <a:spLocks noChangeShapeType="1"/>
              </p:cNvSpPr>
              <p:nvPr/>
            </p:nvSpPr>
            <p:spPr bwMode="auto">
              <a:xfrm flipH="1">
                <a:off x="3024" y="2304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224" name="Oval 152"/>
            <p:cNvSpPr>
              <a:spLocks noChangeArrowheads="1"/>
            </p:cNvSpPr>
            <p:nvPr/>
          </p:nvSpPr>
          <p:spPr bwMode="auto">
            <a:xfrm>
              <a:off x="2928" y="2160"/>
              <a:ext cx="58" cy="5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225" name="Group 153"/>
          <p:cNvGrpSpPr>
            <a:grpSpLocks/>
          </p:cNvGrpSpPr>
          <p:nvPr/>
        </p:nvGrpSpPr>
        <p:grpSpPr bwMode="auto">
          <a:xfrm>
            <a:off x="2763838" y="528638"/>
            <a:ext cx="1143000" cy="1143000"/>
            <a:chOff x="1248" y="2016"/>
            <a:chExt cx="576" cy="576"/>
          </a:xfrm>
        </p:grpSpPr>
        <p:grpSp>
          <p:nvGrpSpPr>
            <p:cNvPr id="3226" name="Group 154"/>
            <p:cNvGrpSpPr>
              <a:grpSpLocks/>
            </p:cNvGrpSpPr>
            <p:nvPr/>
          </p:nvGrpSpPr>
          <p:grpSpPr bwMode="auto">
            <a:xfrm>
              <a:off x="1248" y="2016"/>
              <a:ext cx="576" cy="576"/>
              <a:chOff x="1248" y="2016"/>
              <a:chExt cx="576" cy="576"/>
            </a:xfrm>
          </p:grpSpPr>
          <p:sp>
            <p:nvSpPr>
              <p:cNvPr id="3227" name="AutoShape 155"/>
              <p:cNvSpPr>
                <a:spLocks noChangeArrowheads="1"/>
              </p:cNvSpPr>
              <p:nvPr/>
            </p:nvSpPr>
            <p:spPr bwMode="auto">
              <a:xfrm rot="16200000">
                <a:off x="1248" y="2016"/>
                <a:ext cx="576" cy="576"/>
              </a:xfrm>
              <a:custGeom>
                <a:avLst/>
                <a:gdLst>
                  <a:gd name="G0" fmla="+- 1127 0 0"/>
                  <a:gd name="G1" fmla="+- 7069529 0 0"/>
                  <a:gd name="G2" fmla="+- 0 0 7069529"/>
                  <a:gd name="T0" fmla="*/ 0 256 1"/>
                  <a:gd name="T1" fmla="*/ 180 256 1"/>
                  <a:gd name="G3" fmla="+- 7069529 T0 T1"/>
                  <a:gd name="T2" fmla="*/ 0 256 1"/>
                  <a:gd name="T3" fmla="*/ 90 256 1"/>
                  <a:gd name="G4" fmla="+- 7069529 T2 T3"/>
                  <a:gd name="G5" fmla="*/ G4 2 1"/>
                  <a:gd name="T4" fmla="*/ 90 256 1"/>
                  <a:gd name="T5" fmla="*/ 0 256 1"/>
                  <a:gd name="G6" fmla="+- 7069529 T4 T5"/>
                  <a:gd name="G7" fmla="*/ G6 2 1"/>
                  <a:gd name="G8" fmla="abs 7069529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127"/>
                  <a:gd name="G18" fmla="*/ 1127 1 2"/>
                  <a:gd name="G19" fmla="+- G18 5400 0"/>
                  <a:gd name="G20" fmla="cos G19 7069529"/>
                  <a:gd name="G21" fmla="sin G19 7069529"/>
                  <a:gd name="G22" fmla="+- G20 10800 0"/>
                  <a:gd name="G23" fmla="+- G21 10800 0"/>
                  <a:gd name="G24" fmla="+- 10800 0 G20"/>
                  <a:gd name="G25" fmla="+- 1127 10800 0"/>
                  <a:gd name="G26" fmla="?: G9 G17 G25"/>
                  <a:gd name="G27" fmla="?: G9 0 21600"/>
                  <a:gd name="G28" fmla="cos 10800 7069529"/>
                  <a:gd name="G29" fmla="sin 10800 7069529"/>
                  <a:gd name="G30" fmla="sin 1127 7069529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7069529 G34 0"/>
                  <a:gd name="G36" fmla="?: G6 G35 G31"/>
                  <a:gd name="G37" fmla="+- 21600 0 G36"/>
                  <a:gd name="G38" fmla="?: G4 0 G33"/>
                  <a:gd name="G39" fmla="?: 7069529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8969 w 21600"/>
                  <a:gd name="T15" fmla="*/ 16476 h 21600"/>
                  <a:gd name="T16" fmla="*/ 10800 w 21600"/>
                  <a:gd name="T17" fmla="*/ 9673 h 21600"/>
                  <a:gd name="T18" fmla="*/ 12631 w 21600"/>
                  <a:gd name="T19" fmla="*/ 16476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454" y="11872"/>
                    </a:moveTo>
                    <a:cubicBezTo>
                      <a:pt x="9988" y="11722"/>
                      <a:pt x="9673" y="11289"/>
                      <a:pt x="9673" y="10800"/>
                    </a:cubicBezTo>
                    <a:cubicBezTo>
                      <a:pt x="9673" y="10177"/>
                      <a:pt x="10177" y="9673"/>
                      <a:pt x="10800" y="9673"/>
                    </a:cubicBezTo>
                    <a:cubicBezTo>
                      <a:pt x="11422" y="9673"/>
                      <a:pt x="11927" y="10177"/>
                      <a:pt x="11927" y="10800"/>
                    </a:cubicBezTo>
                    <a:cubicBezTo>
                      <a:pt x="11927" y="11289"/>
                      <a:pt x="11611" y="11722"/>
                      <a:pt x="11145" y="11872"/>
                    </a:cubicBezTo>
                    <a:lnTo>
                      <a:pt x="14114" y="21078"/>
                    </a:lnTo>
                    <a:cubicBezTo>
                      <a:pt x="18575" y="19640"/>
                      <a:pt x="21600" y="15487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5487"/>
                      <a:pt x="3024" y="19640"/>
                      <a:pt x="7485" y="21078"/>
                    </a:cubicBezTo>
                    <a:close/>
                  </a:path>
                </a:pathLst>
              </a:cu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28" name="Rectangle 156"/>
              <p:cNvSpPr>
                <a:spLocks noChangeArrowheads="1"/>
              </p:cNvSpPr>
              <p:nvPr/>
            </p:nvSpPr>
            <p:spPr bwMode="auto">
              <a:xfrm>
                <a:off x="1440" y="2208"/>
                <a:ext cx="144" cy="192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229" name="Oval 157"/>
            <p:cNvSpPr>
              <a:spLocks noChangeArrowheads="1"/>
            </p:cNvSpPr>
            <p:nvPr/>
          </p:nvSpPr>
          <p:spPr bwMode="auto">
            <a:xfrm>
              <a:off x="1488" y="2160"/>
              <a:ext cx="58" cy="5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230" name="Group 158"/>
          <p:cNvGrpSpPr>
            <a:grpSpLocks/>
          </p:cNvGrpSpPr>
          <p:nvPr/>
        </p:nvGrpSpPr>
        <p:grpSpPr bwMode="auto">
          <a:xfrm>
            <a:off x="3316288" y="528638"/>
            <a:ext cx="1143000" cy="1143000"/>
            <a:chOff x="3504" y="192"/>
            <a:chExt cx="576" cy="576"/>
          </a:xfrm>
        </p:grpSpPr>
        <p:grpSp>
          <p:nvGrpSpPr>
            <p:cNvPr id="3231" name="Group 159"/>
            <p:cNvGrpSpPr>
              <a:grpSpLocks/>
            </p:cNvGrpSpPr>
            <p:nvPr/>
          </p:nvGrpSpPr>
          <p:grpSpPr bwMode="auto">
            <a:xfrm>
              <a:off x="3504" y="192"/>
              <a:ext cx="576" cy="576"/>
              <a:chOff x="3504" y="192"/>
              <a:chExt cx="576" cy="576"/>
            </a:xfrm>
          </p:grpSpPr>
          <p:sp>
            <p:nvSpPr>
              <p:cNvPr id="3232" name="AutoShape 160"/>
              <p:cNvSpPr>
                <a:spLocks noChangeArrowheads="1"/>
              </p:cNvSpPr>
              <p:nvPr/>
            </p:nvSpPr>
            <p:spPr bwMode="auto">
              <a:xfrm rot="16200000">
                <a:off x="3504" y="192"/>
                <a:ext cx="576" cy="576"/>
              </a:xfrm>
              <a:custGeom>
                <a:avLst/>
                <a:gdLst>
                  <a:gd name="G0" fmla="+- 1538 0 0"/>
                  <a:gd name="G1" fmla="+- 8978573 0 0"/>
                  <a:gd name="G2" fmla="+- 0 0 8978573"/>
                  <a:gd name="T0" fmla="*/ 0 256 1"/>
                  <a:gd name="T1" fmla="*/ 180 256 1"/>
                  <a:gd name="G3" fmla="+- 8978573 T0 T1"/>
                  <a:gd name="T2" fmla="*/ 0 256 1"/>
                  <a:gd name="T3" fmla="*/ 90 256 1"/>
                  <a:gd name="G4" fmla="+- 8978573 T2 T3"/>
                  <a:gd name="G5" fmla="*/ G4 2 1"/>
                  <a:gd name="T4" fmla="*/ 90 256 1"/>
                  <a:gd name="T5" fmla="*/ 0 256 1"/>
                  <a:gd name="G6" fmla="+- 8978573 T4 T5"/>
                  <a:gd name="G7" fmla="*/ G6 2 1"/>
                  <a:gd name="G8" fmla="abs 8978573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538"/>
                  <a:gd name="G18" fmla="*/ 1538 1 2"/>
                  <a:gd name="G19" fmla="+- G18 5400 0"/>
                  <a:gd name="G20" fmla="cos G19 8978573"/>
                  <a:gd name="G21" fmla="sin G19 8978573"/>
                  <a:gd name="G22" fmla="+- G20 10800 0"/>
                  <a:gd name="G23" fmla="+- G21 10800 0"/>
                  <a:gd name="G24" fmla="+- 10800 0 G20"/>
                  <a:gd name="G25" fmla="+- 1538 10800 0"/>
                  <a:gd name="G26" fmla="?: G9 G17 G25"/>
                  <a:gd name="G27" fmla="?: G9 0 21600"/>
                  <a:gd name="G28" fmla="cos 10800 8978573"/>
                  <a:gd name="G29" fmla="sin 10800 8978573"/>
                  <a:gd name="G30" fmla="sin 1538 8978573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8978573 G34 0"/>
                  <a:gd name="G36" fmla="?: G6 G35 G31"/>
                  <a:gd name="G37" fmla="+- 21600 0 G36"/>
                  <a:gd name="G38" fmla="?: G4 0 G33"/>
                  <a:gd name="G39" fmla="?: 8978573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6288 w 21600"/>
                  <a:gd name="T15" fmla="*/ 15007 h 21600"/>
                  <a:gd name="T16" fmla="*/ 10800 w 21600"/>
                  <a:gd name="T17" fmla="*/ 9262 h 21600"/>
                  <a:gd name="T18" fmla="*/ 15312 w 21600"/>
                  <a:gd name="T19" fmla="*/ 15007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9675" y="11848"/>
                    </a:moveTo>
                    <a:cubicBezTo>
                      <a:pt x="9409" y="11564"/>
                      <a:pt x="9262" y="11189"/>
                      <a:pt x="9262" y="10800"/>
                    </a:cubicBezTo>
                    <a:cubicBezTo>
                      <a:pt x="9262" y="9950"/>
                      <a:pt x="9950" y="9262"/>
                      <a:pt x="10800" y="9262"/>
                    </a:cubicBezTo>
                    <a:cubicBezTo>
                      <a:pt x="11649" y="9262"/>
                      <a:pt x="12338" y="9950"/>
                      <a:pt x="12338" y="10800"/>
                    </a:cubicBezTo>
                    <a:cubicBezTo>
                      <a:pt x="12338" y="11189"/>
                      <a:pt x="12190" y="11564"/>
                      <a:pt x="11924" y="11848"/>
                    </a:cubicBezTo>
                    <a:lnTo>
                      <a:pt x="18698" y="18165"/>
                    </a:lnTo>
                    <a:cubicBezTo>
                      <a:pt x="20563" y="16165"/>
                      <a:pt x="21600" y="13533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3533"/>
                      <a:pt x="1036" y="16165"/>
                      <a:pt x="2901" y="18165"/>
                    </a:cubicBezTo>
                    <a:close/>
                  </a:path>
                </a:pathLst>
              </a:cu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33" name="Rectangle 161"/>
              <p:cNvSpPr>
                <a:spLocks noChangeArrowheads="1"/>
              </p:cNvSpPr>
              <p:nvPr/>
            </p:nvSpPr>
            <p:spPr bwMode="auto">
              <a:xfrm>
                <a:off x="3673" y="384"/>
                <a:ext cx="144" cy="192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234" name="Oval 162"/>
            <p:cNvSpPr>
              <a:spLocks noChangeArrowheads="1"/>
            </p:cNvSpPr>
            <p:nvPr/>
          </p:nvSpPr>
          <p:spPr bwMode="auto">
            <a:xfrm>
              <a:off x="3696" y="336"/>
              <a:ext cx="58" cy="5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235" name="Group 163"/>
          <p:cNvGrpSpPr>
            <a:grpSpLocks/>
          </p:cNvGrpSpPr>
          <p:nvPr/>
        </p:nvGrpSpPr>
        <p:grpSpPr bwMode="auto">
          <a:xfrm>
            <a:off x="3868738" y="528638"/>
            <a:ext cx="1143000" cy="1143000"/>
            <a:chOff x="2112" y="2016"/>
            <a:chExt cx="576" cy="576"/>
          </a:xfrm>
        </p:grpSpPr>
        <p:grpSp>
          <p:nvGrpSpPr>
            <p:cNvPr id="3236" name="Group 164"/>
            <p:cNvGrpSpPr>
              <a:grpSpLocks/>
            </p:cNvGrpSpPr>
            <p:nvPr/>
          </p:nvGrpSpPr>
          <p:grpSpPr bwMode="auto">
            <a:xfrm>
              <a:off x="2112" y="2016"/>
              <a:ext cx="576" cy="576"/>
              <a:chOff x="2112" y="2016"/>
              <a:chExt cx="576" cy="576"/>
            </a:xfrm>
          </p:grpSpPr>
          <p:sp>
            <p:nvSpPr>
              <p:cNvPr id="3237" name="AutoShape 165"/>
              <p:cNvSpPr>
                <a:spLocks noChangeArrowheads="1"/>
              </p:cNvSpPr>
              <p:nvPr/>
            </p:nvSpPr>
            <p:spPr bwMode="auto">
              <a:xfrm rot="16200000">
                <a:off x="2112" y="2016"/>
                <a:ext cx="576" cy="576"/>
              </a:xfrm>
              <a:custGeom>
                <a:avLst/>
                <a:gdLst>
                  <a:gd name="G0" fmla="+- 1127 0 0"/>
                  <a:gd name="G1" fmla="+- 7069529 0 0"/>
                  <a:gd name="G2" fmla="+- 0 0 7069529"/>
                  <a:gd name="T0" fmla="*/ 0 256 1"/>
                  <a:gd name="T1" fmla="*/ 180 256 1"/>
                  <a:gd name="G3" fmla="+- 7069529 T0 T1"/>
                  <a:gd name="T2" fmla="*/ 0 256 1"/>
                  <a:gd name="T3" fmla="*/ 90 256 1"/>
                  <a:gd name="G4" fmla="+- 7069529 T2 T3"/>
                  <a:gd name="G5" fmla="*/ G4 2 1"/>
                  <a:gd name="T4" fmla="*/ 90 256 1"/>
                  <a:gd name="T5" fmla="*/ 0 256 1"/>
                  <a:gd name="G6" fmla="+- 7069529 T4 T5"/>
                  <a:gd name="G7" fmla="*/ G6 2 1"/>
                  <a:gd name="G8" fmla="abs 7069529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127"/>
                  <a:gd name="G18" fmla="*/ 1127 1 2"/>
                  <a:gd name="G19" fmla="+- G18 5400 0"/>
                  <a:gd name="G20" fmla="cos G19 7069529"/>
                  <a:gd name="G21" fmla="sin G19 7069529"/>
                  <a:gd name="G22" fmla="+- G20 10800 0"/>
                  <a:gd name="G23" fmla="+- G21 10800 0"/>
                  <a:gd name="G24" fmla="+- 10800 0 G20"/>
                  <a:gd name="G25" fmla="+- 1127 10800 0"/>
                  <a:gd name="G26" fmla="?: G9 G17 G25"/>
                  <a:gd name="G27" fmla="?: G9 0 21600"/>
                  <a:gd name="G28" fmla="cos 10800 7069529"/>
                  <a:gd name="G29" fmla="sin 10800 7069529"/>
                  <a:gd name="G30" fmla="sin 1127 7069529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7069529 G34 0"/>
                  <a:gd name="G36" fmla="?: G6 G35 G31"/>
                  <a:gd name="G37" fmla="+- 21600 0 G36"/>
                  <a:gd name="G38" fmla="?: G4 0 G33"/>
                  <a:gd name="G39" fmla="?: 7069529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8969 w 21600"/>
                  <a:gd name="T15" fmla="*/ 16476 h 21600"/>
                  <a:gd name="T16" fmla="*/ 10800 w 21600"/>
                  <a:gd name="T17" fmla="*/ 9673 h 21600"/>
                  <a:gd name="T18" fmla="*/ 12631 w 21600"/>
                  <a:gd name="T19" fmla="*/ 16476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454" y="11872"/>
                    </a:moveTo>
                    <a:cubicBezTo>
                      <a:pt x="9988" y="11722"/>
                      <a:pt x="9673" y="11289"/>
                      <a:pt x="9673" y="10800"/>
                    </a:cubicBezTo>
                    <a:cubicBezTo>
                      <a:pt x="9673" y="10177"/>
                      <a:pt x="10177" y="9673"/>
                      <a:pt x="10800" y="9673"/>
                    </a:cubicBezTo>
                    <a:cubicBezTo>
                      <a:pt x="11422" y="9673"/>
                      <a:pt x="11927" y="10177"/>
                      <a:pt x="11927" y="10800"/>
                    </a:cubicBezTo>
                    <a:cubicBezTo>
                      <a:pt x="11927" y="11289"/>
                      <a:pt x="11611" y="11722"/>
                      <a:pt x="11145" y="11872"/>
                    </a:cubicBezTo>
                    <a:lnTo>
                      <a:pt x="14114" y="21078"/>
                    </a:lnTo>
                    <a:cubicBezTo>
                      <a:pt x="18575" y="19640"/>
                      <a:pt x="21600" y="15487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5487"/>
                      <a:pt x="3024" y="19640"/>
                      <a:pt x="7485" y="21078"/>
                    </a:cubicBezTo>
                    <a:close/>
                  </a:path>
                </a:pathLst>
              </a:cu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38" name="Rectangle 166"/>
              <p:cNvSpPr>
                <a:spLocks noChangeArrowheads="1"/>
              </p:cNvSpPr>
              <p:nvPr/>
            </p:nvSpPr>
            <p:spPr bwMode="auto">
              <a:xfrm>
                <a:off x="2304" y="2208"/>
                <a:ext cx="144" cy="192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239" name="Oval 167"/>
            <p:cNvSpPr>
              <a:spLocks noChangeArrowheads="1"/>
            </p:cNvSpPr>
            <p:nvPr/>
          </p:nvSpPr>
          <p:spPr bwMode="auto">
            <a:xfrm>
              <a:off x="2400" y="2160"/>
              <a:ext cx="58" cy="5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240" name="Group 168"/>
          <p:cNvGrpSpPr>
            <a:grpSpLocks/>
          </p:cNvGrpSpPr>
          <p:nvPr/>
        </p:nvGrpSpPr>
        <p:grpSpPr bwMode="auto">
          <a:xfrm>
            <a:off x="4421188" y="533400"/>
            <a:ext cx="1143000" cy="1143000"/>
            <a:chOff x="2640" y="2016"/>
            <a:chExt cx="576" cy="576"/>
          </a:xfrm>
        </p:grpSpPr>
        <p:grpSp>
          <p:nvGrpSpPr>
            <p:cNvPr id="3241" name="Group 169"/>
            <p:cNvGrpSpPr>
              <a:grpSpLocks/>
            </p:cNvGrpSpPr>
            <p:nvPr/>
          </p:nvGrpSpPr>
          <p:grpSpPr bwMode="auto">
            <a:xfrm>
              <a:off x="2640" y="2016"/>
              <a:ext cx="576" cy="576"/>
              <a:chOff x="2640" y="2016"/>
              <a:chExt cx="576" cy="576"/>
            </a:xfrm>
          </p:grpSpPr>
          <p:sp>
            <p:nvSpPr>
              <p:cNvPr id="3242" name="Oval 170"/>
              <p:cNvSpPr>
                <a:spLocks noChangeArrowheads="1"/>
              </p:cNvSpPr>
              <p:nvPr/>
            </p:nvSpPr>
            <p:spPr bwMode="auto">
              <a:xfrm>
                <a:off x="2640" y="2016"/>
                <a:ext cx="576" cy="576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43" name="Line 171"/>
              <p:cNvSpPr>
                <a:spLocks noChangeShapeType="1"/>
              </p:cNvSpPr>
              <p:nvPr/>
            </p:nvSpPr>
            <p:spPr bwMode="auto">
              <a:xfrm flipH="1">
                <a:off x="3024" y="2304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244" name="Oval 172"/>
            <p:cNvSpPr>
              <a:spLocks noChangeArrowheads="1"/>
            </p:cNvSpPr>
            <p:nvPr/>
          </p:nvSpPr>
          <p:spPr bwMode="auto">
            <a:xfrm>
              <a:off x="2928" y="2160"/>
              <a:ext cx="58" cy="5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245" name="Group 173"/>
          <p:cNvGrpSpPr>
            <a:grpSpLocks/>
          </p:cNvGrpSpPr>
          <p:nvPr/>
        </p:nvGrpSpPr>
        <p:grpSpPr bwMode="auto">
          <a:xfrm>
            <a:off x="4975225" y="528638"/>
            <a:ext cx="1143000" cy="1143000"/>
            <a:chOff x="1248" y="2016"/>
            <a:chExt cx="576" cy="576"/>
          </a:xfrm>
        </p:grpSpPr>
        <p:grpSp>
          <p:nvGrpSpPr>
            <p:cNvPr id="3246" name="Group 174"/>
            <p:cNvGrpSpPr>
              <a:grpSpLocks/>
            </p:cNvGrpSpPr>
            <p:nvPr/>
          </p:nvGrpSpPr>
          <p:grpSpPr bwMode="auto">
            <a:xfrm>
              <a:off x="1248" y="2016"/>
              <a:ext cx="576" cy="576"/>
              <a:chOff x="1248" y="2016"/>
              <a:chExt cx="576" cy="576"/>
            </a:xfrm>
          </p:grpSpPr>
          <p:sp>
            <p:nvSpPr>
              <p:cNvPr id="3247" name="AutoShape 175"/>
              <p:cNvSpPr>
                <a:spLocks noChangeArrowheads="1"/>
              </p:cNvSpPr>
              <p:nvPr/>
            </p:nvSpPr>
            <p:spPr bwMode="auto">
              <a:xfrm rot="16200000">
                <a:off x="1248" y="2016"/>
                <a:ext cx="576" cy="576"/>
              </a:xfrm>
              <a:custGeom>
                <a:avLst/>
                <a:gdLst>
                  <a:gd name="G0" fmla="+- 1127 0 0"/>
                  <a:gd name="G1" fmla="+- 7069529 0 0"/>
                  <a:gd name="G2" fmla="+- 0 0 7069529"/>
                  <a:gd name="T0" fmla="*/ 0 256 1"/>
                  <a:gd name="T1" fmla="*/ 180 256 1"/>
                  <a:gd name="G3" fmla="+- 7069529 T0 T1"/>
                  <a:gd name="T2" fmla="*/ 0 256 1"/>
                  <a:gd name="T3" fmla="*/ 90 256 1"/>
                  <a:gd name="G4" fmla="+- 7069529 T2 T3"/>
                  <a:gd name="G5" fmla="*/ G4 2 1"/>
                  <a:gd name="T4" fmla="*/ 90 256 1"/>
                  <a:gd name="T5" fmla="*/ 0 256 1"/>
                  <a:gd name="G6" fmla="+- 7069529 T4 T5"/>
                  <a:gd name="G7" fmla="*/ G6 2 1"/>
                  <a:gd name="G8" fmla="abs 7069529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127"/>
                  <a:gd name="G18" fmla="*/ 1127 1 2"/>
                  <a:gd name="G19" fmla="+- G18 5400 0"/>
                  <a:gd name="G20" fmla="cos G19 7069529"/>
                  <a:gd name="G21" fmla="sin G19 7069529"/>
                  <a:gd name="G22" fmla="+- G20 10800 0"/>
                  <a:gd name="G23" fmla="+- G21 10800 0"/>
                  <a:gd name="G24" fmla="+- 10800 0 G20"/>
                  <a:gd name="G25" fmla="+- 1127 10800 0"/>
                  <a:gd name="G26" fmla="?: G9 G17 G25"/>
                  <a:gd name="G27" fmla="?: G9 0 21600"/>
                  <a:gd name="G28" fmla="cos 10800 7069529"/>
                  <a:gd name="G29" fmla="sin 10800 7069529"/>
                  <a:gd name="G30" fmla="sin 1127 7069529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7069529 G34 0"/>
                  <a:gd name="G36" fmla="?: G6 G35 G31"/>
                  <a:gd name="G37" fmla="+- 21600 0 G36"/>
                  <a:gd name="G38" fmla="?: G4 0 G33"/>
                  <a:gd name="G39" fmla="?: 7069529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8969 w 21600"/>
                  <a:gd name="T15" fmla="*/ 16476 h 21600"/>
                  <a:gd name="T16" fmla="*/ 10800 w 21600"/>
                  <a:gd name="T17" fmla="*/ 9673 h 21600"/>
                  <a:gd name="T18" fmla="*/ 12631 w 21600"/>
                  <a:gd name="T19" fmla="*/ 16476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454" y="11872"/>
                    </a:moveTo>
                    <a:cubicBezTo>
                      <a:pt x="9988" y="11722"/>
                      <a:pt x="9673" y="11289"/>
                      <a:pt x="9673" y="10800"/>
                    </a:cubicBezTo>
                    <a:cubicBezTo>
                      <a:pt x="9673" y="10177"/>
                      <a:pt x="10177" y="9673"/>
                      <a:pt x="10800" y="9673"/>
                    </a:cubicBezTo>
                    <a:cubicBezTo>
                      <a:pt x="11422" y="9673"/>
                      <a:pt x="11927" y="10177"/>
                      <a:pt x="11927" y="10800"/>
                    </a:cubicBezTo>
                    <a:cubicBezTo>
                      <a:pt x="11927" y="11289"/>
                      <a:pt x="11611" y="11722"/>
                      <a:pt x="11145" y="11872"/>
                    </a:cubicBezTo>
                    <a:lnTo>
                      <a:pt x="14114" y="21078"/>
                    </a:lnTo>
                    <a:cubicBezTo>
                      <a:pt x="18575" y="19640"/>
                      <a:pt x="21600" y="15487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5487"/>
                      <a:pt x="3024" y="19640"/>
                      <a:pt x="7485" y="21078"/>
                    </a:cubicBezTo>
                    <a:close/>
                  </a:path>
                </a:pathLst>
              </a:cu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48" name="Rectangle 176"/>
              <p:cNvSpPr>
                <a:spLocks noChangeArrowheads="1"/>
              </p:cNvSpPr>
              <p:nvPr/>
            </p:nvSpPr>
            <p:spPr bwMode="auto">
              <a:xfrm>
                <a:off x="1440" y="2208"/>
                <a:ext cx="144" cy="192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249" name="Oval 177"/>
            <p:cNvSpPr>
              <a:spLocks noChangeArrowheads="1"/>
            </p:cNvSpPr>
            <p:nvPr/>
          </p:nvSpPr>
          <p:spPr bwMode="auto">
            <a:xfrm>
              <a:off x="1488" y="2160"/>
              <a:ext cx="58" cy="5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250" name="Group 178"/>
          <p:cNvGrpSpPr>
            <a:grpSpLocks/>
          </p:cNvGrpSpPr>
          <p:nvPr/>
        </p:nvGrpSpPr>
        <p:grpSpPr bwMode="auto">
          <a:xfrm>
            <a:off x="5527675" y="528638"/>
            <a:ext cx="1143000" cy="1143000"/>
            <a:chOff x="2304" y="192"/>
            <a:chExt cx="576" cy="576"/>
          </a:xfrm>
        </p:grpSpPr>
        <p:grpSp>
          <p:nvGrpSpPr>
            <p:cNvPr id="3251" name="Group 179"/>
            <p:cNvGrpSpPr>
              <a:grpSpLocks/>
            </p:cNvGrpSpPr>
            <p:nvPr/>
          </p:nvGrpSpPr>
          <p:grpSpPr bwMode="auto">
            <a:xfrm>
              <a:off x="2304" y="192"/>
              <a:ext cx="576" cy="576"/>
              <a:chOff x="2304" y="192"/>
              <a:chExt cx="576" cy="576"/>
            </a:xfrm>
          </p:grpSpPr>
          <p:sp>
            <p:nvSpPr>
              <p:cNvPr id="3252" name="AutoShape 180"/>
              <p:cNvSpPr>
                <a:spLocks noChangeArrowheads="1"/>
              </p:cNvSpPr>
              <p:nvPr/>
            </p:nvSpPr>
            <p:spPr bwMode="auto">
              <a:xfrm rot="16200000">
                <a:off x="2304" y="192"/>
                <a:ext cx="576" cy="576"/>
              </a:xfrm>
              <a:custGeom>
                <a:avLst/>
                <a:gdLst>
                  <a:gd name="G0" fmla="+- 1538 0 0"/>
                  <a:gd name="G1" fmla="+- 8978573 0 0"/>
                  <a:gd name="G2" fmla="+- 0 0 8978573"/>
                  <a:gd name="T0" fmla="*/ 0 256 1"/>
                  <a:gd name="T1" fmla="*/ 180 256 1"/>
                  <a:gd name="G3" fmla="+- 8978573 T0 T1"/>
                  <a:gd name="T2" fmla="*/ 0 256 1"/>
                  <a:gd name="T3" fmla="*/ 90 256 1"/>
                  <a:gd name="G4" fmla="+- 8978573 T2 T3"/>
                  <a:gd name="G5" fmla="*/ G4 2 1"/>
                  <a:gd name="T4" fmla="*/ 90 256 1"/>
                  <a:gd name="T5" fmla="*/ 0 256 1"/>
                  <a:gd name="G6" fmla="+- 8978573 T4 T5"/>
                  <a:gd name="G7" fmla="*/ G6 2 1"/>
                  <a:gd name="G8" fmla="abs 8978573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538"/>
                  <a:gd name="G18" fmla="*/ 1538 1 2"/>
                  <a:gd name="G19" fmla="+- G18 5400 0"/>
                  <a:gd name="G20" fmla="cos G19 8978573"/>
                  <a:gd name="G21" fmla="sin G19 8978573"/>
                  <a:gd name="G22" fmla="+- G20 10800 0"/>
                  <a:gd name="G23" fmla="+- G21 10800 0"/>
                  <a:gd name="G24" fmla="+- 10800 0 G20"/>
                  <a:gd name="G25" fmla="+- 1538 10800 0"/>
                  <a:gd name="G26" fmla="?: G9 G17 G25"/>
                  <a:gd name="G27" fmla="?: G9 0 21600"/>
                  <a:gd name="G28" fmla="cos 10800 8978573"/>
                  <a:gd name="G29" fmla="sin 10800 8978573"/>
                  <a:gd name="G30" fmla="sin 1538 8978573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8978573 G34 0"/>
                  <a:gd name="G36" fmla="?: G6 G35 G31"/>
                  <a:gd name="G37" fmla="+- 21600 0 G36"/>
                  <a:gd name="G38" fmla="?: G4 0 G33"/>
                  <a:gd name="G39" fmla="?: 8978573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6288 w 21600"/>
                  <a:gd name="T15" fmla="*/ 15007 h 21600"/>
                  <a:gd name="T16" fmla="*/ 10800 w 21600"/>
                  <a:gd name="T17" fmla="*/ 9262 h 21600"/>
                  <a:gd name="T18" fmla="*/ 15312 w 21600"/>
                  <a:gd name="T19" fmla="*/ 15007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9675" y="11848"/>
                    </a:moveTo>
                    <a:cubicBezTo>
                      <a:pt x="9409" y="11564"/>
                      <a:pt x="9262" y="11189"/>
                      <a:pt x="9262" y="10800"/>
                    </a:cubicBezTo>
                    <a:cubicBezTo>
                      <a:pt x="9262" y="9950"/>
                      <a:pt x="9950" y="9262"/>
                      <a:pt x="10800" y="9262"/>
                    </a:cubicBezTo>
                    <a:cubicBezTo>
                      <a:pt x="11649" y="9262"/>
                      <a:pt x="12338" y="9950"/>
                      <a:pt x="12338" y="10800"/>
                    </a:cubicBezTo>
                    <a:cubicBezTo>
                      <a:pt x="12338" y="11189"/>
                      <a:pt x="12190" y="11564"/>
                      <a:pt x="11924" y="11848"/>
                    </a:cubicBezTo>
                    <a:lnTo>
                      <a:pt x="18698" y="18165"/>
                    </a:lnTo>
                    <a:cubicBezTo>
                      <a:pt x="20563" y="16165"/>
                      <a:pt x="21600" y="13533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3533"/>
                      <a:pt x="1036" y="16165"/>
                      <a:pt x="2901" y="18165"/>
                    </a:cubicBezTo>
                    <a:close/>
                  </a:path>
                </a:pathLst>
              </a:cu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53" name="Rectangle 181"/>
              <p:cNvSpPr>
                <a:spLocks noChangeArrowheads="1"/>
              </p:cNvSpPr>
              <p:nvPr/>
            </p:nvSpPr>
            <p:spPr bwMode="auto">
              <a:xfrm>
                <a:off x="2476" y="384"/>
                <a:ext cx="144" cy="192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254" name="Oval 182"/>
            <p:cNvSpPr>
              <a:spLocks noChangeArrowheads="1"/>
            </p:cNvSpPr>
            <p:nvPr/>
          </p:nvSpPr>
          <p:spPr bwMode="auto">
            <a:xfrm>
              <a:off x="2496" y="336"/>
              <a:ext cx="58" cy="5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255" name="Group 183"/>
          <p:cNvGrpSpPr>
            <a:grpSpLocks/>
          </p:cNvGrpSpPr>
          <p:nvPr/>
        </p:nvGrpSpPr>
        <p:grpSpPr bwMode="auto">
          <a:xfrm>
            <a:off x="6080125" y="528638"/>
            <a:ext cx="1143000" cy="1143000"/>
            <a:chOff x="2112" y="2016"/>
            <a:chExt cx="576" cy="576"/>
          </a:xfrm>
        </p:grpSpPr>
        <p:grpSp>
          <p:nvGrpSpPr>
            <p:cNvPr id="3256" name="Group 184"/>
            <p:cNvGrpSpPr>
              <a:grpSpLocks/>
            </p:cNvGrpSpPr>
            <p:nvPr/>
          </p:nvGrpSpPr>
          <p:grpSpPr bwMode="auto">
            <a:xfrm>
              <a:off x="2112" y="2016"/>
              <a:ext cx="576" cy="576"/>
              <a:chOff x="2112" y="2016"/>
              <a:chExt cx="576" cy="576"/>
            </a:xfrm>
          </p:grpSpPr>
          <p:sp>
            <p:nvSpPr>
              <p:cNvPr id="3257" name="AutoShape 185"/>
              <p:cNvSpPr>
                <a:spLocks noChangeArrowheads="1"/>
              </p:cNvSpPr>
              <p:nvPr/>
            </p:nvSpPr>
            <p:spPr bwMode="auto">
              <a:xfrm rot="16200000">
                <a:off x="2112" y="2016"/>
                <a:ext cx="576" cy="576"/>
              </a:xfrm>
              <a:custGeom>
                <a:avLst/>
                <a:gdLst>
                  <a:gd name="G0" fmla="+- 1127 0 0"/>
                  <a:gd name="G1" fmla="+- 7069529 0 0"/>
                  <a:gd name="G2" fmla="+- 0 0 7069529"/>
                  <a:gd name="T0" fmla="*/ 0 256 1"/>
                  <a:gd name="T1" fmla="*/ 180 256 1"/>
                  <a:gd name="G3" fmla="+- 7069529 T0 T1"/>
                  <a:gd name="T2" fmla="*/ 0 256 1"/>
                  <a:gd name="T3" fmla="*/ 90 256 1"/>
                  <a:gd name="G4" fmla="+- 7069529 T2 T3"/>
                  <a:gd name="G5" fmla="*/ G4 2 1"/>
                  <a:gd name="T4" fmla="*/ 90 256 1"/>
                  <a:gd name="T5" fmla="*/ 0 256 1"/>
                  <a:gd name="G6" fmla="+- 7069529 T4 T5"/>
                  <a:gd name="G7" fmla="*/ G6 2 1"/>
                  <a:gd name="G8" fmla="abs 7069529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127"/>
                  <a:gd name="G18" fmla="*/ 1127 1 2"/>
                  <a:gd name="G19" fmla="+- G18 5400 0"/>
                  <a:gd name="G20" fmla="cos G19 7069529"/>
                  <a:gd name="G21" fmla="sin G19 7069529"/>
                  <a:gd name="G22" fmla="+- G20 10800 0"/>
                  <a:gd name="G23" fmla="+- G21 10800 0"/>
                  <a:gd name="G24" fmla="+- 10800 0 G20"/>
                  <a:gd name="G25" fmla="+- 1127 10800 0"/>
                  <a:gd name="G26" fmla="?: G9 G17 G25"/>
                  <a:gd name="G27" fmla="?: G9 0 21600"/>
                  <a:gd name="G28" fmla="cos 10800 7069529"/>
                  <a:gd name="G29" fmla="sin 10800 7069529"/>
                  <a:gd name="G30" fmla="sin 1127 7069529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7069529 G34 0"/>
                  <a:gd name="G36" fmla="?: G6 G35 G31"/>
                  <a:gd name="G37" fmla="+- 21600 0 G36"/>
                  <a:gd name="G38" fmla="?: G4 0 G33"/>
                  <a:gd name="G39" fmla="?: 7069529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8969 w 21600"/>
                  <a:gd name="T15" fmla="*/ 16476 h 21600"/>
                  <a:gd name="T16" fmla="*/ 10800 w 21600"/>
                  <a:gd name="T17" fmla="*/ 9673 h 21600"/>
                  <a:gd name="T18" fmla="*/ 12631 w 21600"/>
                  <a:gd name="T19" fmla="*/ 16476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454" y="11872"/>
                    </a:moveTo>
                    <a:cubicBezTo>
                      <a:pt x="9988" y="11722"/>
                      <a:pt x="9673" y="11289"/>
                      <a:pt x="9673" y="10800"/>
                    </a:cubicBezTo>
                    <a:cubicBezTo>
                      <a:pt x="9673" y="10177"/>
                      <a:pt x="10177" y="9673"/>
                      <a:pt x="10800" y="9673"/>
                    </a:cubicBezTo>
                    <a:cubicBezTo>
                      <a:pt x="11422" y="9673"/>
                      <a:pt x="11927" y="10177"/>
                      <a:pt x="11927" y="10800"/>
                    </a:cubicBezTo>
                    <a:cubicBezTo>
                      <a:pt x="11927" y="11289"/>
                      <a:pt x="11611" y="11722"/>
                      <a:pt x="11145" y="11872"/>
                    </a:cubicBezTo>
                    <a:lnTo>
                      <a:pt x="14114" y="21078"/>
                    </a:lnTo>
                    <a:cubicBezTo>
                      <a:pt x="18575" y="19640"/>
                      <a:pt x="21600" y="15487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5487"/>
                      <a:pt x="3024" y="19640"/>
                      <a:pt x="7485" y="21078"/>
                    </a:cubicBezTo>
                    <a:close/>
                  </a:path>
                </a:pathLst>
              </a:cu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58" name="Rectangle 186"/>
              <p:cNvSpPr>
                <a:spLocks noChangeArrowheads="1"/>
              </p:cNvSpPr>
              <p:nvPr/>
            </p:nvSpPr>
            <p:spPr bwMode="auto">
              <a:xfrm>
                <a:off x="2304" y="2208"/>
                <a:ext cx="144" cy="192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259" name="Oval 187"/>
            <p:cNvSpPr>
              <a:spLocks noChangeArrowheads="1"/>
            </p:cNvSpPr>
            <p:nvPr/>
          </p:nvSpPr>
          <p:spPr bwMode="auto">
            <a:xfrm>
              <a:off x="2400" y="2160"/>
              <a:ext cx="58" cy="5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260" name="Group 188"/>
          <p:cNvGrpSpPr>
            <a:grpSpLocks/>
          </p:cNvGrpSpPr>
          <p:nvPr/>
        </p:nvGrpSpPr>
        <p:grpSpPr bwMode="auto">
          <a:xfrm>
            <a:off x="6632575" y="528638"/>
            <a:ext cx="1143000" cy="1143000"/>
            <a:chOff x="2640" y="2016"/>
            <a:chExt cx="576" cy="576"/>
          </a:xfrm>
        </p:grpSpPr>
        <p:grpSp>
          <p:nvGrpSpPr>
            <p:cNvPr id="3261" name="Group 189"/>
            <p:cNvGrpSpPr>
              <a:grpSpLocks/>
            </p:cNvGrpSpPr>
            <p:nvPr/>
          </p:nvGrpSpPr>
          <p:grpSpPr bwMode="auto">
            <a:xfrm>
              <a:off x="2640" y="2016"/>
              <a:ext cx="576" cy="576"/>
              <a:chOff x="2640" y="2016"/>
              <a:chExt cx="576" cy="576"/>
            </a:xfrm>
          </p:grpSpPr>
          <p:sp>
            <p:nvSpPr>
              <p:cNvPr id="3262" name="Oval 190"/>
              <p:cNvSpPr>
                <a:spLocks noChangeArrowheads="1"/>
              </p:cNvSpPr>
              <p:nvPr/>
            </p:nvSpPr>
            <p:spPr bwMode="auto">
              <a:xfrm>
                <a:off x="2640" y="2016"/>
                <a:ext cx="576" cy="576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63" name="Line 191"/>
              <p:cNvSpPr>
                <a:spLocks noChangeShapeType="1"/>
              </p:cNvSpPr>
              <p:nvPr/>
            </p:nvSpPr>
            <p:spPr bwMode="auto">
              <a:xfrm flipH="1">
                <a:off x="3024" y="2304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264" name="Oval 192"/>
            <p:cNvSpPr>
              <a:spLocks noChangeArrowheads="1"/>
            </p:cNvSpPr>
            <p:nvPr/>
          </p:nvSpPr>
          <p:spPr bwMode="auto">
            <a:xfrm>
              <a:off x="2928" y="2160"/>
              <a:ext cx="58" cy="5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265" name="Group 193"/>
          <p:cNvGrpSpPr>
            <a:grpSpLocks/>
          </p:cNvGrpSpPr>
          <p:nvPr/>
        </p:nvGrpSpPr>
        <p:grpSpPr bwMode="auto">
          <a:xfrm>
            <a:off x="7185025" y="528638"/>
            <a:ext cx="1143000" cy="1143000"/>
            <a:chOff x="1248" y="2016"/>
            <a:chExt cx="576" cy="576"/>
          </a:xfrm>
        </p:grpSpPr>
        <p:grpSp>
          <p:nvGrpSpPr>
            <p:cNvPr id="3266" name="Group 194"/>
            <p:cNvGrpSpPr>
              <a:grpSpLocks/>
            </p:cNvGrpSpPr>
            <p:nvPr/>
          </p:nvGrpSpPr>
          <p:grpSpPr bwMode="auto">
            <a:xfrm>
              <a:off x="1248" y="2016"/>
              <a:ext cx="576" cy="576"/>
              <a:chOff x="1248" y="2016"/>
              <a:chExt cx="576" cy="576"/>
            </a:xfrm>
          </p:grpSpPr>
          <p:sp>
            <p:nvSpPr>
              <p:cNvPr id="3267" name="AutoShape 195"/>
              <p:cNvSpPr>
                <a:spLocks noChangeArrowheads="1"/>
              </p:cNvSpPr>
              <p:nvPr/>
            </p:nvSpPr>
            <p:spPr bwMode="auto">
              <a:xfrm rot="16200000">
                <a:off x="1248" y="2016"/>
                <a:ext cx="576" cy="576"/>
              </a:xfrm>
              <a:custGeom>
                <a:avLst/>
                <a:gdLst>
                  <a:gd name="G0" fmla="+- 1127 0 0"/>
                  <a:gd name="G1" fmla="+- 7069529 0 0"/>
                  <a:gd name="G2" fmla="+- 0 0 7069529"/>
                  <a:gd name="T0" fmla="*/ 0 256 1"/>
                  <a:gd name="T1" fmla="*/ 180 256 1"/>
                  <a:gd name="G3" fmla="+- 7069529 T0 T1"/>
                  <a:gd name="T2" fmla="*/ 0 256 1"/>
                  <a:gd name="T3" fmla="*/ 90 256 1"/>
                  <a:gd name="G4" fmla="+- 7069529 T2 T3"/>
                  <a:gd name="G5" fmla="*/ G4 2 1"/>
                  <a:gd name="T4" fmla="*/ 90 256 1"/>
                  <a:gd name="T5" fmla="*/ 0 256 1"/>
                  <a:gd name="G6" fmla="+- 7069529 T4 T5"/>
                  <a:gd name="G7" fmla="*/ G6 2 1"/>
                  <a:gd name="G8" fmla="abs 7069529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127"/>
                  <a:gd name="G18" fmla="*/ 1127 1 2"/>
                  <a:gd name="G19" fmla="+- G18 5400 0"/>
                  <a:gd name="G20" fmla="cos G19 7069529"/>
                  <a:gd name="G21" fmla="sin G19 7069529"/>
                  <a:gd name="G22" fmla="+- G20 10800 0"/>
                  <a:gd name="G23" fmla="+- G21 10800 0"/>
                  <a:gd name="G24" fmla="+- 10800 0 G20"/>
                  <a:gd name="G25" fmla="+- 1127 10800 0"/>
                  <a:gd name="G26" fmla="?: G9 G17 G25"/>
                  <a:gd name="G27" fmla="?: G9 0 21600"/>
                  <a:gd name="G28" fmla="cos 10800 7069529"/>
                  <a:gd name="G29" fmla="sin 10800 7069529"/>
                  <a:gd name="G30" fmla="sin 1127 7069529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7069529 G34 0"/>
                  <a:gd name="G36" fmla="?: G6 G35 G31"/>
                  <a:gd name="G37" fmla="+- 21600 0 G36"/>
                  <a:gd name="G38" fmla="?: G4 0 G33"/>
                  <a:gd name="G39" fmla="?: 7069529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8969 w 21600"/>
                  <a:gd name="T15" fmla="*/ 16476 h 21600"/>
                  <a:gd name="T16" fmla="*/ 10800 w 21600"/>
                  <a:gd name="T17" fmla="*/ 9673 h 21600"/>
                  <a:gd name="T18" fmla="*/ 12631 w 21600"/>
                  <a:gd name="T19" fmla="*/ 16476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454" y="11872"/>
                    </a:moveTo>
                    <a:cubicBezTo>
                      <a:pt x="9988" y="11722"/>
                      <a:pt x="9673" y="11289"/>
                      <a:pt x="9673" y="10800"/>
                    </a:cubicBezTo>
                    <a:cubicBezTo>
                      <a:pt x="9673" y="10177"/>
                      <a:pt x="10177" y="9673"/>
                      <a:pt x="10800" y="9673"/>
                    </a:cubicBezTo>
                    <a:cubicBezTo>
                      <a:pt x="11422" y="9673"/>
                      <a:pt x="11927" y="10177"/>
                      <a:pt x="11927" y="10800"/>
                    </a:cubicBezTo>
                    <a:cubicBezTo>
                      <a:pt x="11927" y="11289"/>
                      <a:pt x="11611" y="11722"/>
                      <a:pt x="11145" y="11872"/>
                    </a:cubicBezTo>
                    <a:lnTo>
                      <a:pt x="14114" y="21078"/>
                    </a:lnTo>
                    <a:cubicBezTo>
                      <a:pt x="18575" y="19640"/>
                      <a:pt x="21600" y="15487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5487"/>
                      <a:pt x="3024" y="19640"/>
                      <a:pt x="7485" y="21078"/>
                    </a:cubicBezTo>
                    <a:close/>
                  </a:path>
                </a:pathLst>
              </a:cu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68" name="Rectangle 196"/>
              <p:cNvSpPr>
                <a:spLocks noChangeArrowheads="1"/>
              </p:cNvSpPr>
              <p:nvPr/>
            </p:nvSpPr>
            <p:spPr bwMode="auto">
              <a:xfrm>
                <a:off x="1440" y="2208"/>
                <a:ext cx="144" cy="192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269" name="Oval 197"/>
            <p:cNvSpPr>
              <a:spLocks noChangeArrowheads="1"/>
            </p:cNvSpPr>
            <p:nvPr/>
          </p:nvSpPr>
          <p:spPr bwMode="auto">
            <a:xfrm>
              <a:off x="1488" y="2160"/>
              <a:ext cx="58" cy="5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270" name="Group 198"/>
          <p:cNvGrpSpPr>
            <a:grpSpLocks/>
          </p:cNvGrpSpPr>
          <p:nvPr/>
        </p:nvGrpSpPr>
        <p:grpSpPr bwMode="auto">
          <a:xfrm>
            <a:off x="7737475" y="528638"/>
            <a:ext cx="1143000" cy="1143000"/>
            <a:chOff x="3504" y="192"/>
            <a:chExt cx="576" cy="576"/>
          </a:xfrm>
        </p:grpSpPr>
        <p:grpSp>
          <p:nvGrpSpPr>
            <p:cNvPr id="3271" name="Group 199"/>
            <p:cNvGrpSpPr>
              <a:grpSpLocks/>
            </p:cNvGrpSpPr>
            <p:nvPr/>
          </p:nvGrpSpPr>
          <p:grpSpPr bwMode="auto">
            <a:xfrm>
              <a:off x="3504" y="192"/>
              <a:ext cx="576" cy="576"/>
              <a:chOff x="3504" y="192"/>
              <a:chExt cx="576" cy="576"/>
            </a:xfrm>
          </p:grpSpPr>
          <p:sp>
            <p:nvSpPr>
              <p:cNvPr id="3272" name="AutoShape 200"/>
              <p:cNvSpPr>
                <a:spLocks noChangeArrowheads="1"/>
              </p:cNvSpPr>
              <p:nvPr/>
            </p:nvSpPr>
            <p:spPr bwMode="auto">
              <a:xfrm rot="16200000">
                <a:off x="3504" y="192"/>
                <a:ext cx="576" cy="576"/>
              </a:xfrm>
              <a:custGeom>
                <a:avLst/>
                <a:gdLst>
                  <a:gd name="G0" fmla="+- 1538 0 0"/>
                  <a:gd name="G1" fmla="+- 8978573 0 0"/>
                  <a:gd name="G2" fmla="+- 0 0 8978573"/>
                  <a:gd name="T0" fmla="*/ 0 256 1"/>
                  <a:gd name="T1" fmla="*/ 180 256 1"/>
                  <a:gd name="G3" fmla="+- 8978573 T0 T1"/>
                  <a:gd name="T2" fmla="*/ 0 256 1"/>
                  <a:gd name="T3" fmla="*/ 90 256 1"/>
                  <a:gd name="G4" fmla="+- 8978573 T2 T3"/>
                  <a:gd name="G5" fmla="*/ G4 2 1"/>
                  <a:gd name="T4" fmla="*/ 90 256 1"/>
                  <a:gd name="T5" fmla="*/ 0 256 1"/>
                  <a:gd name="G6" fmla="+- 8978573 T4 T5"/>
                  <a:gd name="G7" fmla="*/ G6 2 1"/>
                  <a:gd name="G8" fmla="abs 8978573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538"/>
                  <a:gd name="G18" fmla="*/ 1538 1 2"/>
                  <a:gd name="G19" fmla="+- G18 5400 0"/>
                  <a:gd name="G20" fmla="cos G19 8978573"/>
                  <a:gd name="G21" fmla="sin G19 8978573"/>
                  <a:gd name="G22" fmla="+- G20 10800 0"/>
                  <a:gd name="G23" fmla="+- G21 10800 0"/>
                  <a:gd name="G24" fmla="+- 10800 0 G20"/>
                  <a:gd name="G25" fmla="+- 1538 10800 0"/>
                  <a:gd name="G26" fmla="?: G9 G17 G25"/>
                  <a:gd name="G27" fmla="?: G9 0 21600"/>
                  <a:gd name="G28" fmla="cos 10800 8978573"/>
                  <a:gd name="G29" fmla="sin 10800 8978573"/>
                  <a:gd name="G30" fmla="sin 1538 8978573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8978573 G34 0"/>
                  <a:gd name="G36" fmla="?: G6 G35 G31"/>
                  <a:gd name="G37" fmla="+- 21600 0 G36"/>
                  <a:gd name="G38" fmla="?: G4 0 G33"/>
                  <a:gd name="G39" fmla="?: 8978573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6288 w 21600"/>
                  <a:gd name="T15" fmla="*/ 15007 h 21600"/>
                  <a:gd name="T16" fmla="*/ 10800 w 21600"/>
                  <a:gd name="T17" fmla="*/ 9262 h 21600"/>
                  <a:gd name="T18" fmla="*/ 15312 w 21600"/>
                  <a:gd name="T19" fmla="*/ 15007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9675" y="11848"/>
                    </a:moveTo>
                    <a:cubicBezTo>
                      <a:pt x="9409" y="11564"/>
                      <a:pt x="9262" y="11189"/>
                      <a:pt x="9262" y="10800"/>
                    </a:cubicBezTo>
                    <a:cubicBezTo>
                      <a:pt x="9262" y="9950"/>
                      <a:pt x="9950" y="9262"/>
                      <a:pt x="10800" y="9262"/>
                    </a:cubicBezTo>
                    <a:cubicBezTo>
                      <a:pt x="11649" y="9262"/>
                      <a:pt x="12338" y="9950"/>
                      <a:pt x="12338" y="10800"/>
                    </a:cubicBezTo>
                    <a:cubicBezTo>
                      <a:pt x="12338" y="11189"/>
                      <a:pt x="12190" y="11564"/>
                      <a:pt x="11924" y="11848"/>
                    </a:cubicBezTo>
                    <a:lnTo>
                      <a:pt x="18698" y="18165"/>
                    </a:lnTo>
                    <a:cubicBezTo>
                      <a:pt x="20563" y="16165"/>
                      <a:pt x="21600" y="13533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3533"/>
                      <a:pt x="1036" y="16165"/>
                      <a:pt x="2901" y="18165"/>
                    </a:cubicBezTo>
                    <a:close/>
                  </a:path>
                </a:pathLst>
              </a:cu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73" name="Rectangle 201"/>
              <p:cNvSpPr>
                <a:spLocks noChangeArrowheads="1"/>
              </p:cNvSpPr>
              <p:nvPr/>
            </p:nvSpPr>
            <p:spPr bwMode="auto">
              <a:xfrm>
                <a:off x="3673" y="384"/>
                <a:ext cx="144" cy="192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274" name="Oval 202"/>
            <p:cNvSpPr>
              <a:spLocks noChangeArrowheads="1"/>
            </p:cNvSpPr>
            <p:nvPr/>
          </p:nvSpPr>
          <p:spPr bwMode="auto">
            <a:xfrm>
              <a:off x="3696" y="336"/>
              <a:ext cx="58" cy="5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275" name="Group 203"/>
          <p:cNvGrpSpPr>
            <a:grpSpLocks/>
          </p:cNvGrpSpPr>
          <p:nvPr/>
        </p:nvGrpSpPr>
        <p:grpSpPr bwMode="auto">
          <a:xfrm>
            <a:off x="8289925" y="528638"/>
            <a:ext cx="1143000" cy="1143000"/>
            <a:chOff x="2112" y="2016"/>
            <a:chExt cx="576" cy="576"/>
          </a:xfrm>
        </p:grpSpPr>
        <p:grpSp>
          <p:nvGrpSpPr>
            <p:cNvPr id="3276" name="Group 204"/>
            <p:cNvGrpSpPr>
              <a:grpSpLocks/>
            </p:cNvGrpSpPr>
            <p:nvPr/>
          </p:nvGrpSpPr>
          <p:grpSpPr bwMode="auto">
            <a:xfrm>
              <a:off x="2112" y="2016"/>
              <a:ext cx="576" cy="576"/>
              <a:chOff x="2112" y="2016"/>
              <a:chExt cx="576" cy="576"/>
            </a:xfrm>
          </p:grpSpPr>
          <p:sp>
            <p:nvSpPr>
              <p:cNvPr id="3277" name="AutoShape 205"/>
              <p:cNvSpPr>
                <a:spLocks noChangeArrowheads="1"/>
              </p:cNvSpPr>
              <p:nvPr/>
            </p:nvSpPr>
            <p:spPr bwMode="auto">
              <a:xfrm rot="16200000">
                <a:off x="2112" y="2016"/>
                <a:ext cx="576" cy="576"/>
              </a:xfrm>
              <a:custGeom>
                <a:avLst/>
                <a:gdLst>
                  <a:gd name="G0" fmla="+- 1127 0 0"/>
                  <a:gd name="G1" fmla="+- 7069529 0 0"/>
                  <a:gd name="G2" fmla="+- 0 0 7069529"/>
                  <a:gd name="T0" fmla="*/ 0 256 1"/>
                  <a:gd name="T1" fmla="*/ 180 256 1"/>
                  <a:gd name="G3" fmla="+- 7069529 T0 T1"/>
                  <a:gd name="T2" fmla="*/ 0 256 1"/>
                  <a:gd name="T3" fmla="*/ 90 256 1"/>
                  <a:gd name="G4" fmla="+- 7069529 T2 T3"/>
                  <a:gd name="G5" fmla="*/ G4 2 1"/>
                  <a:gd name="T4" fmla="*/ 90 256 1"/>
                  <a:gd name="T5" fmla="*/ 0 256 1"/>
                  <a:gd name="G6" fmla="+- 7069529 T4 T5"/>
                  <a:gd name="G7" fmla="*/ G6 2 1"/>
                  <a:gd name="G8" fmla="abs 7069529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127"/>
                  <a:gd name="G18" fmla="*/ 1127 1 2"/>
                  <a:gd name="G19" fmla="+- G18 5400 0"/>
                  <a:gd name="G20" fmla="cos G19 7069529"/>
                  <a:gd name="G21" fmla="sin G19 7069529"/>
                  <a:gd name="G22" fmla="+- G20 10800 0"/>
                  <a:gd name="G23" fmla="+- G21 10800 0"/>
                  <a:gd name="G24" fmla="+- 10800 0 G20"/>
                  <a:gd name="G25" fmla="+- 1127 10800 0"/>
                  <a:gd name="G26" fmla="?: G9 G17 G25"/>
                  <a:gd name="G27" fmla="?: G9 0 21600"/>
                  <a:gd name="G28" fmla="cos 10800 7069529"/>
                  <a:gd name="G29" fmla="sin 10800 7069529"/>
                  <a:gd name="G30" fmla="sin 1127 7069529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7069529 G34 0"/>
                  <a:gd name="G36" fmla="?: G6 G35 G31"/>
                  <a:gd name="G37" fmla="+- 21600 0 G36"/>
                  <a:gd name="G38" fmla="?: G4 0 G33"/>
                  <a:gd name="G39" fmla="?: 7069529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8969 w 21600"/>
                  <a:gd name="T15" fmla="*/ 16476 h 21600"/>
                  <a:gd name="T16" fmla="*/ 10800 w 21600"/>
                  <a:gd name="T17" fmla="*/ 9673 h 21600"/>
                  <a:gd name="T18" fmla="*/ 12631 w 21600"/>
                  <a:gd name="T19" fmla="*/ 16476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454" y="11872"/>
                    </a:moveTo>
                    <a:cubicBezTo>
                      <a:pt x="9988" y="11722"/>
                      <a:pt x="9673" y="11289"/>
                      <a:pt x="9673" y="10800"/>
                    </a:cubicBezTo>
                    <a:cubicBezTo>
                      <a:pt x="9673" y="10177"/>
                      <a:pt x="10177" y="9673"/>
                      <a:pt x="10800" y="9673"/>
                    </a:cubicBezTo>
                    <a:cubicBezTo>
                      <a:pt x="11422" y="9673"/>
                      <a:pt x="11927" y="10177"/>
                      <a:pt x="11927" y="10800"/>
                    </a:cubicBezTo>
                    <a:cubicBezTo>
                      <a:pt x="11927" y="11289"/>
                      <a:pt x="11611" y="11722"/>
                      <a:pt x="11145" y="11872"/>
                    </a:cubicBezTo>
                    <a:lnTo>
                      <a:pt x="14114" y="21078"/>
                    </a:lnTo>
                    <a:cubicBezTo>
                      <a:pt x="18575" y="19640"/>
                      <a:pt x="21600" y="15487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5487"/>
                      <a:pt x="3024" y="19640"/>
                      <a:pt x="7485" y="21078"/>
                    </a:cubicBezTo>
                    <a:close/>
                  </a:path>
                </a:pathLst>
              </a:cu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78" name="Rectangle 206"/>
              <p:cNvSpPr>
                <a:spLocks noChangeArrowheads="1"/>
              </p:cNvSpPr>
              <p:nvPr/>
            </p:nvSpPr>
            <p:spPr bwMode="auto">
              <a:xfrm>
                <a:off x="2304" y="2208"/>
                <a:ext cx="144" cy="192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279" name="Oval 207"/>
            <p:cNvSpPr>
              <a:spLocks noChangeArrowheads="1"/>
            </p:cNvSpPr>
            <p:nvPr/>
          </p:nvSpPr>
          <p:spPr bwMode="auto">
            <a:xfrm>
              <a:off x="2400" y="2160"/>
              <a:ext cx="58" cy="5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289" name="Group 217"/>
          <p:cNvGrpSpPr>
            <a:grpSpLocks noChangeAspect="1"/>
          </p:cNvGrpSpPr>
          <p:nvPr/>
        </p:nvGrpSpPr>
        <p:grpSpPr bwMode="auto">
          <a:xfrm>
            <a:off x="7010400" y="5486400"/>
            <a:ext cx="1682750" cy="1185863"/>
            <a:chOff x="384" y="2064"/>
            <a:chExt cx="2112" cy="1488"/>
          </a:xfrm>
        </p:grpSpPr>
        <p:sp>
          <p:nvSpPr>
            <p:cNvPr id="3290" name="AutoShape 218"/>
            <p:cNvSpPr>
              <a:spLocks noChangeAspect="1" noChangeArrowheads="1"/>
            </p:cNvSpPr>
            <p:nvPr/>
          </p:nvSpPr>
          <p:spPr bwMode="auto">
            <a:xfrm>
              <a:off x="384" y="2208"/>
              <a:ext cx="2112" cy="1344"/>
            </a:xfrm>
            <a:prstGeom prst="cube">
              <a:avLst>
                <a:gd name="adj" fmla="val 7440"/>
              </a:avLst>
            </a:prstGeom>
            <a:gradFill rotWithShape="0"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2700000" scaled="1"/>
            </a:gradFill>
            <a:ln w="9525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endParaRPr lang="en-US" sz="1400">
                <a:solidFill>
                  <a:schemeClr val="bg2"/>
                </a:solidFill>
                <a:latin typeface="Arial" pitchFamily="34" charset="0"/>
              </a:endParaRPr>
            </a:p>
          </p:txBody>
        </p:sp>
        <p:sp>
          <p:nvSpPr>
            <p:cNvPr id="3291" name="AutoShape 219"/>
            <p:cNvSpPr>
              <a:spLocks noChangeAspect="1" noChangeArrowheads="1"/>
            </p:cNvSpPr>
            <p:nvPr/>
          </p:nvSpPr>
          <p:spPr bwMode="auto">
            <a:xfrm>
              <a:off x="1152" y="2064"/>
              <a:ext cx="576" cy="384"/>
            </a:xfrm>
            <a:custGeom>
              <a:avLst/>
              <a:gdLst>
                <a:gd name="G0" fmla="+- 711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7110"/>
                <a:gd name="G18" fmla="*/ 711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711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711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845 w 21600"/>
                <a:gd name="T15" fmla="*/ 10800 h 21600"/>
                <a:gd name="T16" fmla="*/ 10800 w 21600"/>
                <a:gd name="T17" fmla="*/ 3690 h 21600"/>
                <a:gd name="T18" fmla="*/ 19755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690" y="10800"/>
                  </a:moveTo>
                  <a:cubicBezTo>
                    <a:pt x="3690" y="6873"/>
                    <a:pt x="6873" y="3690"/>
                    <a:pt x="10800" y="3690"/>
                  </a:cubicBezTo>
                  <a:cubicBezTo>
                    <a:pt x="14726" y="3689"/>
                    <a:pt x="17909" y="6873"/>
                    <a:pt x="1791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gradFill rotWithShape="0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 w="9525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292" name="Rectangle 220"/>
          <p:cNvSpPr>
            <a:spLocks noChangeArrowheads="1"/>
          </p:cNvSpPr>
          <p:nvPr/>
        </p:nvSpPr>
        <p:spPr bwMode="auto">
          <a:xfrm>
            <a:off x="609600" y="2667000"/>
            <a:ext cx="7924800" cy="762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6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8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4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6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2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8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4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600"/>
                            </p:stCondLst>
                            <p:childTnLst>
                              <p:par>
                                <p:cTn id="38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200"/>
                            </p:stCondLst>
                            <p:childTnLst>
                              <p:par>
                                <p:cTn id="41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7800"/>
                            </p:stCondLst>
                            <p:childTnLst>
                              <p:par>
                                <p:cTn id="44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8400"/>
                            </p:stCondLst>
                            <p:childTnLst>
                              <p:par>
                                <p:cTn id="47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9000"/>
                            </p:stCondLst>
                            <p:childTnLst>
                              <p:par>
                                <p:cTn id="50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9600"/>
                            </p:stCondLst>
                            <p:childTnLst>
                              <p:par>
                                <p:cTn id="5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 autoUpdateAnimBg="0" advAuto="0">
        <p:tmplLst>
          <p:tmpl lvl="1">
            <p:tnLst>
              <p:par>
                <p:cTn presetID="2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7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07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07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5165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gi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2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3" name="Rectangle 19"/>
          <p:cNvSpPr>
            <a:spLocks noGrp="1" noChangeArrowheads="1"/>
          </p:cNvSpPr>
          <p:nvPr>
            <p:ph type="title"/>
          </p:nvPr>
        </p:nvSpPr>
        <p:spPr bwMode="auto">
          <a:xfrm>
            <a:off x="1676400" y="609600"/>
            <a:ext cx="6781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09600" y="2667000"/>
            <a:ext cx="7924800" cy="762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065" name="Group 41"/>
          <p:cNvGrpSpPr>
            <a:grpSpLocks noChangeAspect="1"/>
          </p:cNvGrpSpPr>
          <p:nvPr/>
        </p:nvGrpSpPr>
        <p:grpSpPr bwMode="auto">
          <a:xfrm>
            <a:off x="381000" y="6858000"/>
            <a:ext cx="1143000" cy="1143000"/>
            <a:chOff x="240" y="288"/>
            <a:chExt cx="864" cy="864"/>
          </a:xfrm>
        </p:grpSpPr>
        <p:sp>
          <p:nvSpPr>
            <p:cNvPr id="1066" name="AutoShape 42"/>
            <p:cNvSpPr>
              <a:spLocks noChangeAspect="1" noChangeArrowheads="1"/>
            </p:cNvSpPr>
            <p:nvPr userDrawn="1"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67" name="Oval 43"/>
            <p:cNvSpPr>
              <a:spLocks noChangeAspect="1" noChangeArrowheads="1"/>
            </p:cNvSpPr>
            <p:nvPr userDrawn="1"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68" name="Oval 44"/>
            <p:cNvSpPr>
              <a:spLocks noChangeAspect="1" noChangeArrowheads="1"/>
            </p:cNvSpPr>
            <p:nvPr userDrawn="1"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069" name="Group 45"/>
          <p:cNvGrpSpPr>
            <a:grpSpLocks noChangeAspect="1"/>
          </p:cNvGrpSpPr>
          <p:nvPr/>
        </p:nvGrpSpPr>
        <p:grpSpPr bwMode="auto">
          <a:xfrm>
            <a:off x="9220200" y="533400"/>
            <a:ext cx="1143000" cy="1143000"/>
            <a:chOff x="240" y="288"/>
            <a:chExt cx="864" cy="864"/>
          </a:xfrm>
        </p:grpSpPr>
        <p:sp>
          <p:nvSpPr>
            <p:cNvPr id="1070" name="AutoShape 46"/>
            <p:cNvSpPr>
              <a:spLocks noChangeAspect="1" noChangeArrowheads="1"/>
            </p:cNvSpPr>
            <p:nvPr userDrawn="1"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71" name="Oval 47"/>
            <p:cNvSpPr>
              <a:spLocks noChangeAspect="1" noChangeArrowheads="1"/>
            </p:cNvSpPr>
            <p:nvPr userDrawn="1"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72" name="Oval 48"/>
            <p:cNvSpPr>
              <a:spLocks noChangeAspect="1" noChangeArrowheads="1"/>
            </p:cNvSpPr>
            <p:nvPr userDrawn="1"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073" name="Group 49"/>
          <p:cNvGrpSpPr>
            <a:grpSpLocks noChangeAspect="1"/>
          </p:cNvGrpSpPr>
          <p:nvPr/>
        </p:nvGrpSpPr>
        <p:grpSpPr bwMode="auto">
          <a:xfrm>
            <a:off x="381000" y="533400"/>
            <a:ext cx="1143000" cy="1143000"/>
            <a:chOff x="240" y="288"/>
            <a:chExt cx="864" cy="864"/>
          </a:xfrm>
        </p:grpSpPr>
        <p:sp>
          <p:nvSpPr>
            <p:cNvPr id="1074" name="AutoShape 50"/>
            <p:cNvSpPr>
              <a:spLocks noChangeAspect="1" noChangeArrowheads="1"/>
            </p:cNvSpPr>
            <p:nvPr userDrawn="1"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75" name="Oval 51"/>
            <p:cNvSpPr>
              <a:spLocks noChangeAspect="1" noChangeArrowheads="1"/>
            </p:cNvSpPr>
            <p:nvPr userDrawn="1"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76" name="Oval 52"/>
            <p:cNvSpPr>
              <a:spLocks noChangeAspect="1" noChangeArrowheads="1"/>
            </p:cNvSpPr>
            <p:nvPr userDrawn="1"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085" name="Group 61"/>
          <p:cNvGrpSpPr>
            <a:grpSpLocks/>
          </p:cNvGrpSpPr>
          <p:nvPr/>
        </p:nvGrpSpPr>
        <p:grpSpPr bwMode="auto">
          <a:xfrm>
            <a:off x="4978400" y="3162300"/>
            <a:ext cx="3352800" cy="2362200"/>
            <a:chOff x="384" y="2064"/>
            <a:chExt cx="2112" cy="1488"/>
          </a:xfrm>
        </p:grpSpPr>
        <p:sp>
          <p:nvSpPr>
            <p:cNvPr id="1086" name="AutoShape 62"/>
            <p:cNvSpPr>
              <a:spLocks noChangeArrowheads="1"/>
            </p:cNvSpPr>
            <p:nvPr/>
          </p:nvSpPr>
          <p:spPr bwMode="auto">
            <a:xfrm>
              <a:off x="384" y="2208"/>
              <a:ext cx="2112" cy="1344"/>
            </a:xfrm>
            <a:prstGeom prst="cube">
              <a:avLst>
                <a:gd name="adj" fmla="val 7440"/>
              </a:avLst>
            </a:prstGeom>
            <a:gradFill rotWithShape="0"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2700000" scaled="1"/>
            </a:gradFill>
            <a:ln w="9525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endParaRPr lang="en-US">
                <a:solidFill>
                  <a:schemeClr val="bg2"/>
                </a:solidFill>
                <a:latin typeface="Arial" pitchFamily="34" charset="0"/>
              </a:endParaRPr>
            </a:p>
          </p:txBody>
        </p:sp>
        <p:sp>
          <p:nvSpPr>
            <p:cNvPr id="1087" name="AutoShape 63"/>
            <p:cNvSpPr>
              <a:spLocks noChangeArrowheads="1"/>
            </p:cNvSpPr>
            <p:nvPr/>
          </p:nvSpPr>
          <p:spPr bwMode="auto">
            <a:xfrm>
              <a:off x="1152" y="2064"/>
              <a:ext cx="576" cy="384"/>
            </a:xfrm>
            <a:custGeom>
              <a:avLst/>
              <a:gdLst>
                <a:gd name="G0" fmla="+- 711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7110"/>
                <a:gd name="G18" fmla="*/ 711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711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711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845 w 21600"/>
                <a:gd name="T15" fmla="*/ 10800 h 21600"/>
                <a:gd name="T16" fmla="*/ 10800 w 21600"/>
                <a:gd name="T17" fmla="*/ 3690 h 21600"/>
                <a:gd name="T18" fmla="*/ 19755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690" y="10800"/>
                  </a:moveTo>
                  <a:cubicBezTo>
                    <a:pt x="3690" y="6873"/>
                    <a:pt x="6873" y="3690"/>
                    <a:pt x="10800" y="3690"/>
                  </a:cubicBezTo>
                  <a:cubicBezTo>
                    <a:pt x="14726" y="3689"/>
                    <a:pt x="17909" y="6873"/>
                    <a:pt x="1791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gradFill rotWithShape="0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 w="9525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088" name="Group 64"/>
          <p:cNvGrpSpPr>
            <a:grpSpLocks/>
          </p:cNvGrpSpPr>
          <p:nvPr/>
        </p:nvGrpSpPr>
        <p:grpSpPr bwMode="auto">
          <a:xfrm>
            <a:off x="812800" y="3162300"/>
            <a:ext cx="3352800" cy="2362200"/>
            <a:chOff x="384" y="2064"/>
            <a:chExt cx="2112" cy="1488"/>
          </a:xfrm>
        </p:grpSpPr>
        <p:sp>
          <p:nvSpPr>
            <p:cNvPr id="1089" name="AutoShape 65"/>
            <p:cNvSpPr>
              <a:spLocks noChangeArrowheads="1"/>
            </p:cNvSpPr>
            <p:nvPr/>
          </p:nvSpPr>
          <p:spPr bwMode="auto">
            <a:xfrm>
              <a:off x="384" y="2208"/>
              <a:ext cx="2112" cy="1344"/>
            </a:xfrm>
            <a:prstGeom prst="cube">
              <a:avLst>
                <a:gd name="adj" fmla="val 7440"/>
              </a:avLst>
            </a:prstGeom>
            <a:gradFill rotWithShape="0"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2700000" scaled="1"/>
            </a:gradFill>
            <a:ln w="9525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endParaRPr lang="en-US">
                <a:solidFill>
                  <a:schemeClr val="bg2"/>
                </a:solidFill>
                <a:latin typeface="Arial" pitchFamily="34" charset="0"/>
              </a:endParaRPr>
            </a:p>
          </p:txBody>
        </p:sp>
        <p:sp>
          <p:nvSpPr>
            <p:cNvPr id="1090" name="AutoShape 66"/>
            <p:cNvSpPr>
              <a:spLocks noChangeArrowheads="1"/>
            </p:cNvSpPr>
            <p:nvPr/>
          </p:nvSpPr>
          <p:spPr bwMode="auto">
            <a:xfrm>
              <a:off x="1152" y="2064"/>
              <a:ext cx="576" cy="384"/>
            </a:xfrm>
            <a:custGeom>
              <a:avLst/>
              <a:gdLst>
                <a:gd name="G0" fmla="+- 711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7110"/>
                <a:gd name="G18" fmla="*/ 711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711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711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845 w 21600"/>
                <a:gd name="T15" fmla="*/ 10800 h 21600"/>
                <a:gd name="T16" fmla="*/ 10800 w 21600"/>
                <a:gd name="T17" fmla="*/ 3690 h 21600"/>
                <a:gd name="T18" fmla="*/ 19755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690" y="10800"/>
                  </a:moveTo>
                  <a:cubicBezTo>
                    <a:pt x="3690" y="6873"/>
                    <a:pt x="6873" y="3690"/>
                    <a:pt x="10800" y="3690"/>
                  </a:cubicBezTo>
                  <a:cubicBezTo>
                    <a:pt x="14726" y="3689"/>
                    <a:pt x="17909" y="6873"/>
                    <a:pt x="1791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gradFill rotWithShape="0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 w="9525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pic>
        <p:nvPicPr>
          <p:cNvPr id="1097" name="Picture 73" descr="jumprope"/>
          <p:cNvPicPr>
            <a:picLocks noChangeAspect="1" noChangeArrowheads="1" noCrop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2343150" y="2209800"/>
            <a:ext cx="4457700" cy="4572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600"/>
                            </p:stCondLst>
                            <p:childTnLst>
                              <p:par>
                                <p:cTn id="10" presetID="2" presetClass="entr" presetSubtype="1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3" name="boi-yo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3" name="boi-yo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800"/>
                            </p:stCondLst>
                            <p:childTnLst>
                              <p:par>
                                <p:cTn id="20" presetID="12" presetClass="entr" presetSubtype="4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1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400"/>
                            </p:stCondLst>
                            <p:childTnLst>
                              <p:par>
                                <p:cTn id="24" presetID="12" presetClass="entr" presetSubtype="4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1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4" dur="500"/>
                                        <p:tgtEl>
                                          <p:spTgt spid="109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4" name="j007487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3" grpId="0" autoUpdateAnimBg="0"/>
    </p:bldLst>
  </p:timing>
  <p:txStyles>
    <p:titleStyle>
      <a:lvl1pPr algn="l" rtl="0" fontAlgn="base">
        <a:spcBef>
          <a:spcPct val="0"/>
        </a:spcBef>
        <a:spcAft>
          <a:spcPct val="0"/>
        </a:spcAft>
        <a:defRPr sz="10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1000" b="1">
          <a:solidFill>
            <a:schemeClr val="bg1"/>
          </a:solidFill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1000" b="1">
          <a:solidFill>
            <a:schemeClr val="bg1"/>
          </a:solidFill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1000" b="1">
          <a:solidFill>
            <a:schemeClr val="bg1"/>
          </a:solidFill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1000" b="1">
          <a:solidFill>
            <a:schemeClr val="bg1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1000" b="1">
          <a:solidFill>
            <a:schemeClr val="bg1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1000" b="1">
          <a:solidFill>
            <a:schemeClr val="bg1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1000" b="1">
          <a:solidFill>
            <a:schemeClr val="bg1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1000" b="1">
          <a:solidFill>
            <a:schemeClr val="bg1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audio" Target="../media/audio5.wav"/><Relationship Id="rId4" Type="http://schemas.openxmlformats.org/officeDocument/2006/relationships/audio" Target="../media/audio4.wav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7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4.wav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16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6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7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4.wav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6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.xml"/><Relationship Id="rId4" Type="http://schemas.openxmlformats.org/officeDocument/2006/relationships/slide" Target="slide2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7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4.wav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6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.xml"/><Relationship Id="rId4" Type="http://schemas.openxmlformats.org/officeDocument/2006/relationships/slide" Target="slide2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29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audio" Target="../media/audio6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32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audio" Target="../media/audio6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audio" Target="../media/audio7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4.wav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audio" Target="../media/audio6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audio" Target="../media/audio7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4.wav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6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audio" Target="../media/audio6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audio" Target="../media/audio7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4.wav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4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7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4.wav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6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.xml"/><Relationship Id="rId4" Type="http://schemas.openxmlformats.org/officeDocument/2006/relationships/slide" Target="slide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7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4.wav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13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6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.xml"/><Relationship Id="rId4" Type="http://schemas.openxmlformats.org/officeDocument/2006/relationships/slide" Target="slide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3581400"/>
            <a:ext cx="8077200" cy="1371600"/>
          </a:xfrm>
        </p:spPr>
        <p:txBody>
          <a:bodyPr/>
          <a:lstStyle/>
          <a:p>
            <a:r>
              <a:rPr lang="en-US" sz="8000" i="1">
                <a:solidFill>
                  <a:schemeClr val="bg1"/>
                </a:solidFill>
              </a:rPr>
              <a:t>Happy Game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2895600"/>
            <a:ext cx="6400800" cy="762000"/>
          </a:xfrm>
        </p:spPr>
        <p:txBody>
          <a:bodyPr/>
          <a:lstStyle/>
          <a:p>
            <a:r>
              <a:rPr lang="en-US"/>
              <a:t>Natural Resources</a:t>
            </a:r>
          </a:p>
        </p:txBody>
      </p:sp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381000" y="5334000"/>
            <a:ext cx="83820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FFFFFF"/>
                </a:solidFill>
                <a:latin typeface="Arial" pitchFamily="34" charset="0"/>
              </a:rPr>
              <a:t>Happy is very hungry.  Pick the right lunch box to keep Happy healthy.</a:t>
            </a:r>
          </a:p>
        </p:txBody>
      </p:sp>
      <p:grpSp>
        <p:nvGrpSpPr>
          <p:cNvPr id="2058" name="Group 10"/>
          <p:cNvGrpSpPr>
            <a:grpSpLocks/>
          </p:cNvGrpSpPr>
          <p:nvPr/>
        </p:nvGrpSpPr>
        <p:grpSpPr bwMode="auto">
          <a:xfrm>
            <a:off x="381000" y="493713"/>
            <a:ext cx="1371600" cy="1371600"/>
            <a:chOff x="240" y="288"/>
            <a:chExt cx="864" cy="864"/>
          </a:xfrm>
        </p:grpSpPr>
        <p:sp>
          <p:nvSpPr>
            <p:cNvPr id="2059" name="AutoShape 11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0" name="Oval 12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1" name="Oval 13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062" name="Group 14"/>
          <p:cNvGrpSpPr>
            <a:grpSpLocks/>
          </p:cNvGrpSpPr>
          <p:nvPr/>
        </p:nvGrpSpPr>
        <p:grpSpPr bwMode="auto">
          <a:xfrm>
            <a:off x="381000" y="493713"/>
            <a:ext cx="1371600" cy="1371600"/>
            <a:chOff x="240" y="288"/>
            <a:chExt cx="864" cy="864"/>
          </a:xfrm>
        </p:grpSpPr>
        <p:sp>
          <p:nvSpPr>
            <p:cNvPr id="2063" name="AutoShape 15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4" name="Oval 16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5" name="Oval 17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066" name="Group 18"/>
          <p:cNvGrpSpPr>
            <a:grpSpLocks/>
          </p:cNvGrpSpPr>
          <p:nvPr/>
        </p:nvGrpSpPr>
        <p:grpSpPr bwMode="auto">
          <a:xfrm rot="2700000">
            <a:off x="1247775" y="495300"/>
            <a:ext cx="1371600" cy="1371600"/>
            <a:chOff x="240" y="288"/>
            <a:chExt cx="864" cy="864"/>
          </a:xfrm>
        </p:grpSpPr>
        <p:sp>
          <p:nvSpPr>
            <p:cNvPr id="2067" name="AutoShape 19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8" name="Oval 20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9" name="Oval 21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070" name="Group 22"/>
          <p:cNvGrpSpPr>
            <a:grpSpLocks/>
          </p:cNvGrpSpPr>
          <p:nvPr/>
        </p:nvGrpSpPr>
        <p:grpSpPr bwMode="auto">
          <a:xfrm rot="5400000">
            <a:off x="2114550" y="495300"/>
            <a:ext cx="1371600" cy="1371600"/>
            <a:chOff x="240" y="288"/>
            <a:chExt cx="864" cy="864"/>
          </a:xfrm>
        </p:grpSpPr>
        <p:sp>
          <p:nvSpPr>
            <p:cNvPr id="2071" name="AutoShape 23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72" name="Oval 24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73" name="Oval 25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074" name="Group 26"/>
          <p:cNvGrpSpPr>
            <a:grpSpLocks/>
          </p:cNvGrpSpPr>
          <p:nvPr/>
        </p:nvGrpSpPr>
        <p:grpSpPr bwMode="auto">
          <a:xfrm rot="8100000">
            <a:off x="2981325" y="495300"/>
            <a:ext cx="1371600" cy="1371600"/>
            <a:chOff x="240" y="288"/>
            <a:chExt cx="864" cy="864"/>
          </a:xfrm>
        </p:grpSpPr>
        <p:sp>
          <p:nvSpPr>
            <p:cNvPr id="2075" name="AutoShape 27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76" name="Oval 28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77" name="Oval 29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078" name="Group 30"/>
          <p:cNvGrpSpPr>
            <a:grpSpLocks/>
          </p:cNvGrpSpPr>
          <p:nvPr/>
        </p:nvGrpSpPr>
        <p:grpSpPr bwMode="auto">
          <a:xfrm rot="10800000">
            <a:off x="3848100" y="495300"/>
            <a:ext cx="1371600" cy="1371600"/>
            <a:chOff x="240" y="288"/>
            <a:chExt cx="864" cy="864"/>
          </a:xfrm>
        </p:grpSpPr>
        <p:sp>
          <p:nvSpPr>
            <p:cNvPr id="2079" name="AutoShape 31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80" name="Oval 32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81" name="Oval 33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082" name="Group 34"/>
          <p:cNvGrpSpPr>
            <a:grpSpLocks/>
          </p:cNvGrpSpPr>
          <p:nvPr/>
        </p:nvGrpSpPr>
        <p:grpSpPr bwMode="auto">
          <a:xfrm rot="13500000">
            <a:off x="4714875" y="495300"/>
            <a:ext cx="1371600" cy="1371600"/>
            <a:chOff x="240" y="288"/>
            <a:chExt cx="864" cy="864"/>
          </a:xfrm>
        </p:grpSpPr>
        <p:sp>
          <p:nvSpPr>
            <p:cNvPr id="2083" name="AutoShape 35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84" name="Oval 36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85" name="Oval 37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086" name="Group 38"/>
          <p:cNvGrpSpPr>
            <a:grpSpLocks/>
          </p:cNvGrpSpPr>
          <p:nvPr/>
        </p:nvGrpSpPr>
        <p:grpSpPr bwMode="auto">
          <a:xfrm rot="16200000">
            <a:off x="5581650" y="493713"/>
            <a:ext cx="1371600" cy="1371600"/>
            <a:chOff x="240" y="288"/>
            <a:chExt cx="864" cy="864"/>
          </a:xfrm>
        </p:grpSpPr>
        <p:sp>
          <p:nvSpPr>
            <p:cNvPr id="2087" name="AutoShape 39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88" name="Oval 40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89" name="Oval 41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090" name="Group 42"/>
          <p:cNvGrpSpPr>
            <a:grpSpLocks/>
          </p:cNvGrpSpPr>
          <p:nvPr/>
        </p:nvGrpSpPr>
        <p:grpSpPr bwMode="auto">
          <a:xfrm rot="18900000">
            <a:off x="6448425" y="495300"/>
            <a:ext cx="1371600" cy="1371600"/>
            <a:chOff x="240" y="288"/>
            <a:chExt cx="864" cy="864"/>
          </a:xfrm>
        </p:grpSpPr>
        <p:sp>
          <p:nvSpPr>
            <p:cNvPr id="2091" name="AutoShape 43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92" name="Oval 44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93" name="Oval 45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094" name="Group 46"/>
          <p:cNvGrpSpPr>
            <a:grpSpLocks/>
          </p:cNvGrpSpPr>
          <p:nvPr/>
        </p:nvGrpSpPr>
        <p:grpSpPr bwMode="auto">
          <a:xfrm>
            <a:off x="7315200" y="493713"/>
            <a:ext cx="1371600" cy="1371600"/>
            <a:chOff x="240" y="288"/>
            <a:chExt cx="864" cy="864"/>
          </a:xfrm>
        </p:grpSpPr>
        <p:sp>
          <p:nvSpPr>
            <p:cNvPr id="2095" name="AutoShape 47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96" name="Oval 48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97" name="Oval 49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105" name="Group 57"/>
          <p:cNvGrpSpPr>
            <a:grpSpLocks/>
          </p:cNvGrpSpPr>
          <p:nvPr/>
        </p:nvGrpSpPr>
        <p:grpSpPr bwMode="auto">
          <a:xfrm flipH="1" flipV="1">
            <a:off x="8077200" y="838200"/>
            <a:ext cx="304800" cy="304800"/>
            <a:chOff x="864" y="3264"/>
            <a:chExt cx="192" cy="192"/>
          </a:xfrm>
        </p:grpSpPr>
        <p:sp>
          <p:nvSpPr>
            <p:cNvPr id="2106" name="Rectangle 58"/>
            <p:cNvSpPr>
              <a:spLocks noChangeArrowheads="1"/>
            </p:cNvSpPr>
            <p:nvPr/>
          </p:nvSpPr>
          <p:spPr bwMode="auto">
            <a:xfrm>
              <a:off x="864" y="3264"/>
              <a:ext cx="192" cy="192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07" name="AutoShape 59"/>
            <p:cNvSpPr>
              <a:spLocks noChangeAspect="1" noChangeArrowheads="1"/>
            </p:cNvSpPr>
            <p:nvPr/>
          </p:nvSpPr>
          <p:spPr bwMode="auto">
            <a:xfrm rot="5400000">
              <a:off x="922" y="3285"/>
              <a:ext cx="75" cy="150"/>
            </a:xfrm>
            <a:prstGeom prst="moon">
              <a:avLst>
                <a:gd name="adj" fmla="val 50000"/>
              </a:avLst>
            </a:prstGeom>
            <a:solidFill>
              <a:schemeClr val="bg2"/>
            </a:solidFill>
            <a:ln w="9525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609600" y="2667000"/>
            <a:ext cx="7924800" cy="762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2109" name="WordArt 61"/>
          <p:cNvSpPr>
            <a:spLocks noChangeArrowheads="1" noChangeShapeType="1" noTextEdit="1"/>
          </p:cNvSpPr>
          <p:nvPr/>
        </p:nvSpPr>
        <p:spPr bwMode="auto">
          <a:xfrm>
            <a:off x="990600" y="3657600"/>
            <a:ext cx="7210425" cy="16287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7200" b="1" i="1" kern="10" spc="-360">
                <a:ln w="6350">
                  <a:solidFill>
                    <a:schemeClr val="tx1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0501">
                      <a:srgbClr val="0819FB"/>
                    </a:gs>
                    <a:gs pos="17501">
                      <a:srgbClr val="1A8D48"/>
                    </a:gs>
                    <a:gs pos="26000">
                      <a:srgbClr val="FFFF00"/>
                    </a:gs>
                    <a:gs pos="36500">
                      <a:srgbClr val="EE3F17"/>
                    </a:gs>
                    <a:gs pos="44000">
                      <a:srgbClr val="E81766"/>
                    </a:gs>
                    <a:gs pos="50000">
                      <a:srgbClr val="A603AB"/>
                    </a:gs>
                    <a:gs pos="56000">
                      <a:srgbClr val="E81766"/>
                    </a:gs>
                    <a:gs pos="63500">
                      <a:srgbClr val="EE3F17"/>
                    </a:gs>
                    <a:gs pos="74000">
                      <a:srgbClr val="FFFF00"/>
                    </a:gs>
                    <a:gs pos="82500">
                      <a:srgbClr val="1A8D48"/>
                    </a:gs>
                    <a:gs pos="89500">
                      <a:srgbClr val="0819FB"/>
                    </a:gs>
                    <a:gs pos="100000">
                      <a:srgbClr val="A603AB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chemeClr val="bg2"/>
                  </a:outerShdw>
                </a:effectLst>
                <a:latin typeface="Arial Black"/>
              </a:rPr>
              <a:t>The Happy Game</a:t>
            </a:r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52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PP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100"/>
                            </p:stCondLst>
                            <p:childTnLst>
                              <p:par>
                                <p:cTn id="16" presetID="23" presetClass="entr" presetSubtype="36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3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9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100"/>
                            </p:stCondLst>
                            <p:childTnLst>
                              <p:par>
                                <p:cTn id="35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700"/>
                            </p:stCondLst>
                            <p:childTnLst>
                              <p:par>
                                <p:cTn id="38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00"/>
                            </p:stCondLst>
                            <p:childTnLst>
                              <p:par>
                                <p:cTn id="41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900"/>
                            </p:stCondLst>
                            <p:childTnLst>
                              <p:par>
                                <p:cTn id="44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500"/>
                            </p:stCondLst>
                            <p:childTnLst>
                              <p:par>
                                <p:cTn id="47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100"/>
                            </p:stCondLst>
                            <p:childTnLst>
                              <p:par>
                                <p:cTn id="50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0"/>
                                            </p:cond>
                                          </p:stCondLst>
                                        </p:cTn>
                                        <p:tgtEl>
                                          <p:spTgt spid="2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700"/>
                            </p:stCondLst>
                            <p:childTnLst>
                              <p:par>
                                <p:cTn id="53" presetID="3" presetClass="entr" presetSubtype="1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laugh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 build="p" autoUpdateAnimBg="0" advAuto="100"/>
      <p:bldP spid="2057" grpId="0" autoUpdateAnimBg="0"/>
      <p:bldP spid="210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Good Answer 3</a:t>
            </a:r>
          </a:p>
        </p:txBody>
      </p:sp>
      <p:grpSp>
        <p:nvGrpSpPr>
          <p:cNvPr id="21586" name="Group 82"/>
          <p:cNvGrpSpPr>
            <a:grpSpLocks/>
          </p:cNvGrpSpPr>
          <p:nvPr/>
        </p:nvGrpSpPr>
        <p:grpSpPr bwMode="auto">
          <a:xfrm>
            <a:off x="9144000" y="528638"/>
            <a:ext cx="1143000" cy="1143000"/>
            <a:chOff x="2640" y="2016"/>
            <a:chExt cx="576" cy="576"/>
          </a:xfrm>
        </p:grpSpPr>
        <p:grpSp>
          <p:nvGrpSpPr>
            <p:cNvPr id="21587" name="Group 83"/>
            <p:cNvGrpSpPr>
              <a:grpSpLocks/>
            </p:cNvGrpSpPr>
            <p:nvPr/>
          </p:nvGrpSpPr>
          <p:grpSpPr bwMode="auto">
            <a:xfrm>
              <a:off x="2640" y="2016"/>
              <a:ext cx="576" cy="576"/>
              <a:chOff x="2640" y="2016"/>
              <a:chExt cx="576" cy="576"/>
            </a:xfrm>
          </p:grpSpPr>
          <p:sp>
            <p:nvSpPr>
              <p:cNvPr id="21588" name="Oval 84"/>
              <p:cNvSpPr>
                <a:spLocks noChangeArrowheads="1"/>
              </p:cNvSpPr>
              <p:nvPr/>
            </p:nvSpPr>
            <p:spPr bwMode="auto">
              <a:xfrm>
                <a:off x="2640" y="2016"/>
                <a:ext cx="576" cy="576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589" name="Line 85"/>
              <p:cNvSpPr>
                <a:spLocks noChangeShapeType="1"/>
              </p:cNvSpPr>
              <p:nvPr/>
            </p:nvSpPr>
            <p:spPr bwMode="auto">
              <a:xfrm flipH="1">
                <a:off x="3024" y="2304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1590" name="Oval 86"/>
            <p:cNvSpPr>
              <a:spLocks noChangeArrowheads="1"/>
            </p:cNvSpPr>
            <p:nvPr/>
          </p:nvSpPr>
          <p:spPr bwMode="auto">
            <a:xfrm>
              <a:off x="2928" y="2160"/>
              <a:ext cx="58" cy="5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1591" name="Group 87"/>
          <p:cNvGrpSpPr>
            <a:grpSpLocks noChangeAspect="1"/>
          </p:cNvGrpSpPr>
          <p:nvPr/>
        </p:nvGrpSpPr>
        <p:grpSpPr bwMode="auto">
          <a:xfrm flipH="1">
            <a:off x="8839200" y="533400"/>
            <a:ext cx="1144588" cy="1144588"/>
            <a:chOff x="240" y="288"/>
            <a:chExt cx="864" cy="864"/>
          </a:xfrm>
        </p:grpSpPr>
        <p:sp>
          <p:nvSpPr>
            <p:cNvPr id="21592" name="AutoShape 88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93" name="Oval 89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94" name="Oval 90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1595" name="Group 91"/>
          <p:cNvGrpSpPr>
            <a:grpSpLocks noChangeAspect="1"/>
          </p:cNvGrpSpPr>
          <p:nvPr/>
        </p:nvGrpSpPr>
        <p:grpSpPr bwMode="auto">
          <a:xfrm rot="18900000" flipH="1">
            <a:off x="8233569" y="527844"/>
            <a:ext cx="1144588" cy="1143000"/>
            <a:chOff x="240" y="288"/>
            <a:chExt cx="864" cy="864"/>
          </a:xfrm>
        </p:grpSpPr>
        <p:sp>
          <p:nvSpPr>
            <p:cNvPr id="21596" name="AutoShape 92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97" name="Oval 93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98" name="Oval 94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1599" name="Group 95"/>
          <p:cNvGrpSpPr>
            <a:grpSpLocks noChangeAspect="1"/>
          </p:cNvGrpSpPr>
          <p:nvPr/>
        </p:nvGrpSpPr>
        <p:grpSpPr bwMode="auto">
          <a:xfrm rot="16200000" flipH="1">
            <a:off x="7629525" y="528638"/>
            <a:ext cx="1144587" cy="1144588"/>
            <a:chOff x="240" y="288"/>
            <a:chExt cx="864" cy="864"/>
          </a:xfrm>
        </p:grpSpPr>
        <p:sp>
          <p:nvSpPr>
            <p:cNvPr id="21600" name="AutoShape 96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601" name="Oval 97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602" name="Oval 98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1603" name="Group 99"/>
          <p:cNvGrpSpPr>
            <a:grpSpLocks noChangeAspect="1"/>
          </p:cNvGrpSpPr>
          <p:nvPr/>
        </p:nvGrpSpPr>
        <p:grpSpPr bwMode="auto">
          <a:xfrm rot="13500000" flipH="1">
            <a:off x="7024688" y="528638"/>
            <a:ext cx="1143000" cy="1144587"/>
            <a:chOff x="240" y="288"/>
            <a:chExt cx="864" cy="864"/>
          </a:xfrm>
        </p:grpSpPr>
        <p:sp>
          <p:nvSpPr>
            <p:cNvPr id="21604" name="AutoShape 100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605" name="Oval 101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606" name="Oval 102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1607" name="Group 103"/>
          <p:cNvGrpSpPr>
            <a:grpSpLocks noChangeAspect="1"/>
          </p:cNvGrpSpPr>
          <p:nvPr/>
        </p:nvGrpSpPr>
        <p:grpSpPr bwMode="auto">
          <a:xfrm rot="10800000" flipH="1">
            <a:off x="6419850" y="528638"/>
            <a:ext cx="1144588" cy="1144587"/>
            <a:chOff x="240" y="288"/>
            <a:chExt cx="864" cy="864"/>
          </a:xfrm>
        </p:grpSpPr>
        <p:sp>
          <p:nvSpPr>
            <p:cNvPr id="21608" name="AutoShape 104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609" name="Oval 105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610" name="Oval 106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1611" name="Group 107"/>
          <p:cNvGrpSpPr>
            <a:grpSpLocks noChangeAspect="1"/>
          </p:cNvGrpSpPr>
          <p:nvPr/>
        </p:nvGrpSpPr>
        <p:grpSpPr bwMode="auto">
          <a:xfrm rot="8100000" flipH="1">
            <a:off x="5814219" y="527844"/>
            <a:ext cx="1144588" cy="1143000"/>
            <a:chOff x="240" y="288"/>
            <a:chExt cx="864" cy="864"/>
          </a:xfrm>
        </p:grpSpPr>
        <p:sp>
          <p:nvSpPr>
            <p:cNvPr id="21612" name="AutoShape 108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613" name="Oval 109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614" name="Oval 110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1615" name="Group 111"/>
          <p:cNvGrpSpPr>
            <a:grpSpLocks noChangeAspect="1"/>
          </p:cNvGrpSpPr>
          <p:nvPr/>
        </p:nvGrpSpPr>
        <p:grpSpPr bwMode="auto">
          <a:xfrm rot="5400000" flipH="1">
            <a:off x="5210175" y="528638"/>
            <a:ext cx="1144587" cy="1144588"/>
            <a:chOff x="240" y="288"/>
            <a:chExt cx="864" cy="864"/>
          </a:xfrm>
        </p:grpSpPr>
        <p:sp>
          <p:nvSpPr>
            <p:cNvPr id="21616" name="AutoShape 112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617" name="Oval 113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618" name="Oval 114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1619" name="Group 115"/>
          <p:cNvGrpSpPr>
            <a:grpSpLocks noChangeAspect="1"/>
          </p:cNvGrpSpPr>
          <p:nvPr/>
        </p:nvGrpSpPr>
        <p:grpSpPr bwMode="auto">
          <a:xfrm rot="2700000" flipH="1">
            <a:off x="4605338" y="528638"/>
            <a:ext cx="1143000" cy="1144587"/>
            <a:chOff x="240" y="288"/>
            <a:chExt cx="864" cy="864"/>
          </a:xfrm>
        </p:grpSpPr>
        <p:sp>
          <p:nvSpPr>
            <p:cNvPr id="21620" name="AutoShape 116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621" name="Oval 117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622" name="Oval 118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1623" name="Group 119"/>
          <p:cNvGrpSpPr>
            <a:grpSpLocks noChangeAspect="1"/>
          </p:cNvGrpSpPr>
          <p:nvPr/>
        </p:nvGrpSpPr>
        <p:grpSpPr bwMode="auto">
          <a:xfrm flipH="1">
            <a:off x="4000500" y="528638"/>
            <a:ext cx="1144588" cy="1144587"/>
            <a:chOff x="240" y="288"/>
            <a:chExt cx="864" cy="864"/>
          </a:xfrm>
        </p:grpSpPr>
        <p:sp>
          <p:nvSpPr>
            <p:cNvPr id="21624" name="AutoShape 120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625" name="Oval 121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626" name="Oval 122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1627" name="Group 123"/>
          <p:cNvGrpSpPr>
            <a:grpSpLocks noChangeAspect="1"/>
          </p:cNvGrpSpPr>
          <p:nvPr/>
        </p:nvGrpSpPr>
        <p:grpSpPr bwMode="auto">
          <a:xfrm>
            <a:off x="3543300" y="76200"/>
            <a:ext cx="2057400" cy="2057400"/>
            <a:chOff x="240" y="288"/>
            <a:chExt cx="864" cy="864"/>
          </a:xfrm>
        </p:grpSpPr>
        <p:sp>
          <p:nvSpPr>
            <p:cNvPr id="21628" name="AutoShape 124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629" name="Oval 125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630" name="Oval 126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1631" name="Group 127"/>
          <p:cNvGrpSpPr>
            <a:grpSpLocks noChangeAspect="1"/>
          </p:cNvGrpSpPr>
          <p:nvPr/>
        </p:nvGrpSpPr>
        <p:grpSpPr bwMode="auto">
          <a:xfrm flipH="1" flipV="1">
            <a:off x="4686300" y="593725"/>
            <a:ext cx="457200" cy="457200"/>
            <a:chOff x="864" y="3264"/>
            <a:chExt cx="192" cy="192"/>
          </a:xfrm>
        </p:grpSpPr>
        <p:sp>
          <p:nvSpPr>
            <p:cNvPr id="21632" name="Rectangle 128"/>
            <p:cNvSpPr>
              <a:spLocks noChangeAspect="1" noChangeArrowheads="1"/>
            </p:cNvSpPr>
            <p:nvPr/>
          </p:nvSpPr>
          <p:spPr bwMode="auto">
            <a:xfrm>
              <a:off x="864" y="3264"/>
              <a:ext cx="192" cy="192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633" name="AutoShape 129"/>
            <p:cNvSpPr>
              <a:spLocks noChangeAspect="1" noChangeArrowheads="1"/>
            </p:cNvSpPr>
            <p:nvPr/>
          </p:nvSpPr>
          <p:spPr bwMode="auto">
            <a:xfrm rot="5400000">
              <a:off x="922" y="3285"/>
              <a:ext cx="75" cy="150"/>
            </a:xfrm>
            <a:prstGeom prst="moon">
              <a:avLst>
                <a:gd name="adj" fmla="val 50000"/>
              </a:avLst>
            </a:prstGeom>
            <a:solidFill>
              <a:schemeClr val="bg2"/>
            </a:solidFill>
            <a:ln w="9525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1635" name="AutoShape 131"/>
          <p:cNvSpPr>
            <a:spLocks noChangeArrowheads="1"/>
          </p:cNvSpPr>
          <p:nvPr/>
        </p:nvSpPr>
        <p:spPr bwMode="auto">
          <a:xfrm flipV="1">
            <a:off x="3886200" y="914400"/>
            <a:ext cx="1371600" cy="838200"/>
          </a:xfrm>
          <a:custGeom>
            <a:avLst/>
            <a:gdLst>
              <a:gd name="G0" fmla="+- 10377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10377"/>
              <a:gd name="G18" fmla="*/ 10377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10377 10800 0"/>
              <a:gd name="G26" fmla="?: G9 G17 G25"/>
              <a:gd name="G27" fmla="?: G9 0 21600"/>
              <a:gd name="G28" fmla="cos 10800 11796480"/>
              <a:gd name="G29" fmla="sin 10800 11796480"/>
              <a:gd name="G30" fmla="sin 10377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11 w 21600"/>
              <a:gd name="T15" fmla="*/ 10800 h 21600"/>
              <a:gd name="T16" fmla="*/ 10800 w 21600"/>
              <a:gd name="T17" fmla="*/ 423 h 21600"/>
              <a:gd name="T18" fmla="*/ 21389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423" y="10800"/>
                </a:moveTo>
                <a:cubicBezTo>
                  <a:pt x="423" y="5068"/>
                  <a:pt x="5068" y="423"/>
                  <a:pt x="10800" y="423"/>
                </a:cubicBezTo>
                <a:cubicBezTo>
                  <a:pt x="16531" y="422"/>
                  <a:pt x="21176" y="5068"/>
                  <a:pt x="21177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21645" name="Rectangle 141"/>
          <p:cNvSpPr>
            <a:spLocks noChangeArrowheads="1"/>
          </p:cNvSpPr>
          <p:nvPr/>
        </p:nvSpPr>
        <p:spPr bwMode="auto">
          <a:xfrm>
            <a:off x="609600" y="2667000"/>
            <a:ext cx="7924800" cy="762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21650" name="Rectangle 146"/>
          <p:cNvSpPr>
            <a:spLocks noChangeArrowheads="1"/>
          </p:cNvSpPr>
          <p:nvPr/>
        </p:nvSpPr>
        <p:spPr bwMode="auto">
          <a:xfrm>
            <a:off x="7162800" y="6019800"/>
            <a:ext cx="1308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>
                <a:solidFill>
                  <a:schemeClr val="bg2"/>
                </a:solidFill>
                <a:latin typeface="Arial" pitchFamily="34" charset="0"/>
                <a:hlinkClick r:id="" action="ppaction://hlinkshowjump?jump=nextslide"/>
              </a:rPr>
              <a:t>Next Question</a:t>
            </a:r>
            <a:endParaRPr lang="en-US" sz="1400">
              <a:solidFill>
                <a:schemeClr val="bg2"/>
              </a:solidFill>
              <a:latin typeface="Arial" pitchFamily="34" charset="0"/>
            </a:endParaRPr>
          </a:p>
        </p:txBody>
      </p:sp>
      <p:sp>
        <p:nvSpPr>
          <p:cNvPr id="21651" name="Rectangle 147"/>
          <p:cNvSpPr>
            <a:spLocks noChangeArrowheads="1"/>
          </p:cNvSpPr>
          <p:nvPr/>
        </p:nvSpPr>
        <p:spPr bwMode="auto">
          <a:xfrm>
            <a:off x="1371600" y="2895600"/>
            <a:ext cx="64008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FFFFFF"/>
                </a:solidFill>
                <a:latin typeface="Arial" pitchFamily="34" charset="0"/>
              </a:rPr>
              <a:t>Yeah!</a:t>
            </a:r>
          </a:p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FFFFFF"/>
                </a:solidFill>
                <a:latin typeface="Arial" pitchFamily="34" charset="0"/>
              </a:rPr>
              <a:t>Happy is very happy and healthy.  You picked the right lunch box with good food.</a:t>
            </a:r>
          </a:p>
        </p:txBody>
      </p:sp>
    </p:spTree>
  </p:cSld>
  <p:clrMapOvr>
    <a:masterClrMapping/>
  </p:clrMapOvr>
  <p:transition advClick="0">
    <p:cut/>
    <p:sndAc>
      <p:stSnd loop="1">
        <p:snd r:embed="rId2" name="HAPPY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6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8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4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6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2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8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4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23" presetClass="entr" presetSubtype="27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6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6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600"/>
                            </p:stCondLst>
                            <p:childTnLst>
                              <p:par>
                                <p:cTn id="40" presetID="16" presetClass="entr" presetSubtype="26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2" dur="500"/>
                                        <p:tgtEl>
                                          <p:spTgt spid="2163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yumm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7200"/>
                            </p:stCondLst>
                            <p:childTnLst>
                              <p:par>
                                <p:cTn id="44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4"/>
                                            </p:cond>
                                          </p:stCondLst>
                                        </p:cTn>
                                        <p:tgtEl>
                                          <p:spTgt spid="21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8700"/>
                            </p:stCondLst>
                            <p:childTnLst>
                              <p:par>
                                <p:cTn id="4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1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1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9200"/>
                            </p:stCondLst>
                            <p:childTnLst>
                              <p:par>
                                <p:cTn id="5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1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1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635" grpId="0" animBg="1" autoUpdateAnimBg="0"/>
      <p:bldP spid="21651" grpId="0" build="p" autoUpdateAnimBg="0" advAuto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9" name="Rectangle 11"/>
          <p:cNvSpPr>
            <a:spLocks noGrp="1" noChangeArrowheads="1"/>
          </p:cNvSpPr>
          <p:nvPr>
            <p:ph type="title"/>
          </p:nvPr>
        </p:nvSpPr>
        <p:spPr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r>
              <a:rPr lang="en-US" sz="3200">
                <a:solidFill>
                  <a:srgbClr val="FFFFFF"/>
                </a:solidFill>
              </a:rPr>
              <a:t>Which is an example of a renewable resource?</a:t>
            </a:r>
          </a:p>
        </p:txBody>
      </p:sp>
      <p:sp>
        <p:nvSpPr>
          <p:cNvPr id="22568" name="Rectangle 40"/>
          <p:cNvSpPr>
            <a:spLocks noGrp="1" noChangeArrowheads="1"/>
          </p:cNvSpPr>
          <p:nvPr>
            <p:ph type="body" sz="half" idx="1"/>
          </p:nvPr>
        </p:nvSpPr>
        <p:spPr bwMode="auto">
          <a:xfrm>
            <a:off x="838200" y="3581400"/>
            <a:ext cx="3048000" cy="1905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>
              <a:buFontTx/>
              <a:buNone/>
            </a:pPr>
            <a:r>
              <a:rPr lang="en-US" sz="2400">
                <a:solidFill>
                  <a:schemeClr val="bg2"/>
                </a:solidFill>
                <a:hlinkClick r:id="rId2" action="ppaction://hlinksldjump"/>
              </a:rPr>
              <a:t>*</a:t>
            </a:r>
            <a:r>
              <a:rPr lang="en-US" sz="4000">
                <a:solidFill>
                  <a:schemeClr val="bg2"/>
                </a:solidFill>
                <a:hlinkClick r:id="rId2" action="ppaction://hlinksldjump"/>
              </a:rPr>
              <a:t>A Tree</a:t>
            </a:r>
            <a:r>
              <a:rPr lang="en-US" sz="2400">
                <a:solidFill>
                  <a:schemeClr val="bg2"/>
                </a:solidFill>
                <a:hlinkClick r:id="rId2" action="ppaction://hlinksldjump"/>
              </a:rPr>
              <a:t>*</a:t>
            </a:r>
            <a:endParaRPr lang="en-US" sz="2400">
              <a:solidFill>
                <a:schemeClr val="bg2"/>
              </a:solidFill>
            </a:endParaRPr>
          </a:p>
        </p:txBody>
      </p:sp>
      <p:sp>
        <p:nvSpPr>
          <p:cNvPr id="22569" name="Rectangle 41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029200" y="3581400"/>
            <a:ext cx="3124200" cy="1905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>
              <a:buFontTx/>
              <a:buNone/>
            </a:pPr>
            <a:r>
              <a:rPr lang="en-US" sz="2400">
                <a:solidFill>
                  <a:schemeClr val="bg2"/>
                </a:solidFill>
                <a:hlinkClick r:id="" action="ppaction://hlinkshowjump?jump=nextslide"/>
              </a:rPr>
              <a:t>*</a:t>
            </a:r>
            <a:r>
              <a:rPr lang="en-US" sz="4000">
                <a:solidFill>
                  <a:schemeClr val="bg2"/>
                </a:solidFill>
                <a:hlinkClick r:id="" action="ppaction://hlinkshowjump?jump=nextslide"/>
              </a:rPr>
              <a:t>Dirt</a:t>
            </a:r>
            <a:r>
              <a:rPr lang="en-US" sz="2400">
                <a:solidFill>
                  <a:schemeClr val="bg2"/>
                </a:solidFill>
                <a:hlinkClick r:id="" action="ppaction://hlinkshowjump?jump=nextslide"/>
              </a:rPr>
              <a:t>*</a:t>
            </a:r>
            <a:endParaRPr lang="en-US" sz="2400">
              <a:solidFill>
                <a:schemeClr val="bg2"/>
              </a:solidFill>
            </a:endParaRPr>
          </a:p>
        </p:txBody>
      </p:sp>
      <p:sp>
        <p:nvSpPr>
          <p:cNvPr id="22561" name="Rectangle 33"/>
          <p:cNvSpPr>
            <a:spLocks noChangeArrowheads="1"/>
          </p:cNvSpPr>
          <p:nvPr/>
        </p:nvSpPr>
        <p:spPr bwMode="auto">
          <a:xfrm>
            <a:off x="609600" y="2667000"/>
            <a:ext cx="7924800" cy="762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advClick="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9" grpId="0" autoUpdateAnimBg="0"/>
      <p:bldP spid="22568" grpId="0" build="p" autoUpdateAnimBg="0" advAuto="0"/>
      <p:bldP spid="22569" grpId="0" build="p" autoUpdateAnimBg="0" advAuto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Bad Answer 4</a:t>
            </a:r>
          </a:p>
        </p:txBody>
      </p:sp>
      <p:grpSp>
        <p:nvGrpSpPr>
          <p:cNvPr id="23634" name="Group 82"/>
          <p:cNvGrpSpPr>
            <a:grpSpLocks/>
          </p:cNvGrpSpPr>
          <p:nvPr/>
        </p:nvGrpSpPr>
        <p:grpSpPr bwMode="auto">
          <a:xfrm>
            <a:off x="9144000" y="528638"/>
            <a:ext cx="1143000" cy="1143000"/>
            <a:chOff x="2640" y="2016"/>
            <a:chExt cx="576" cy="576"/>
          </a:xfrm>
        </p:grpSpPr>
        <p:grpSp>
          <p:nvGrpSpPr>
            <p:cNvPr id="23635" name="Group 83"/>
            <p:cNvGrpSpPr>
              <a:grpSpLocks/>
            </p:cNvGrpSpPr>
            <p:nvPr/>
          </p:nvGrpSpPr>
          <p:grpSpPr bwMode="auto">
            <a:xfrm>
              <a:off x="2640" y="2016"/>
              <a:ext cx="576" cy="576"/>
              <a:chOff x="2640" y="2016"/>
              <a:chExt cx="576" cy="576"/>
            </a:xfrm>
          </p:grpSpPr>
          <p:sp>
            <p:nvSpPr>
              <p:cNvPr id="23636" name="Oval 84"/>
              <p:cNvSpPr>
                <a:spLocks noChangeArrowheads="1"/>
              </p:cNvSpPr>
              <p:nvPr/>
            </p:nvSpPr>
            <p:spPr bwMode="auto">
              <a:xfrm>
                <a:off x="2640" y="2016"/>
                <a:ext cx="576" cy="576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637" name="Line 85"/>
              <p:cNvSpPr>
                <a:spLocks noChangeShapeType="1"/>
              </p:cNvSpPr>
              <p:nvPr/>
            </p:nvSpPr>
            <p:spPr bwMode="auto">
              <a:xfrm flipH="1">
                <a:off x="3024" y="2304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3638" name="Oval 86"/>
            <p:cNvSpPr>
              <a:spLocks noChangeArrowheads="1"/>
            </p:cNvSpPr>
            <p:nvPr/>
          </p:nvSpPr>
          <p:spPr bwMode="auto">
            <a:xfrm>
              <a:off x="2928" y="2160"/>
              <a:ext cx="58" cy="5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3639" name="Group 87"/>
          <p:cNvGrpSpPr>
            <a:grpSpLocks/>
          </p:cNvGrpSpPr>
          <p:nvPr/>
        </p:nvGrpSpPr>
        <p:grpSpPr bwMode="auto">
          <a:xfrm>
            <a:off x="8839200" y="533400"/>
            <a:ext cx="1144588" cy="1144588"/>
            <a:chOff x="5568" y="336"/>
            <a:chExt cx="721" cy="721"/>
          </a:xfrm>
        </p:grpSpPr>
        <p:sp>
          <p:nvSpPr>
            <p:cNvPr id="23640" name="AutoShape 88"/>
            <p:cNvSpPr>
              <a:spLocks noChangeAspect="1" noChangeArrowheads="1"/>
            </p:cNvSpPr>
            <p:nvPr/>
          </p:nvSpPr>
          <p:spPr bwMode="auto">
            <a:xfrm flipH="1">
              <a:off x="5568" y="336"/>
              <a:ext cx="721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41" name="Oval 89"/>
            <p:cNvSpPr>
              <a:spLocks noChangeAspect="1" noChangeArrowheads="1"/>
            </p:cNvSpPr>
            <p:nvPr/>
          </p:nvSpPr>
          <p:spPr bwMode="auto">
            <a:xfrm flipH="1">
              <a:off x="6009" y="551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42" name="Oval 90"/>
            <p:cNvSpPr>
              <a:spLocks noChangeAspect="1" noChangeArrowheads="1"/>
            </p:cNvSpPr>
            <p:nvPr/>
          </p:nvSpPr>
          <p:spPr bwMode="auto">
            <a:xfrm flipH="1">
              <a:off x="5776" y="551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3643" name="Group 91"/>
          <p:cNvGrpSpPr>
            <a:grpSpLocks/>
          </p:cNvGrpSpPr>
          <p:nvPr/>
        </p:nvGrpSpPr>
        <p:grpSpPr bwMode="auto">
          <a:xfrm>
            <a:off x="8234363" y="527050"/>
            <a:ext cx="1143000" cy="1144588"/>
            <a:chOff x="5187" y="332"/>
            <a:chExt cx="720" cy="721"/>
          </a:xfrm>
        </p:grpSpPr>
        <p:sp>
          <p:nvSpPr>
            <p:cNvPr id="23644" name="AutoShape 92"/>
            <p:cNvSpPr>
              <a:spLocks noChangeAspect="1" noChangeArrowheads="1"/>
            </p:cNvSpPr>
            <p:nvPr/>
          </p:nvSpPr>
          <p:spPr bwMode="auto">
            <a:xfrm rot="18900000" flipH="1">
              <a:off x="5186" y="333"/>
              <a:ext cx="721" cy="720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45" name="Oval 93"/>
            <p:cNvSpPr>
              <a:spLocks noChangeAspect="1" noChangeArrowheads="1"/>
            </p:cNvSpPr>
            <p:nvPr/>
          </p:nvSpPr>
          <p:spPr bwMode="auto">
            <a:xfrm rot="18900000" flipH="1">
              <a:off x="5516" y="497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46" name="Oval 94"/>
            <p:cNvSpPr>
              <a:spLocks noChangeAspect="1" noChangeArrowheads="1"/>
            </p:cNvSpPr>
            <p:nvPr/>
          </p:nvSpPr>
          <p:spPr bwMode="auto">
            <a:xfrm rot="18900000" flipH="1">
              <a:off x="5351" y="662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3647" name="Group 95"/>
          <p:cNvGrpSpPr>
            <a:grpSpLocks/>
          </p:cNvGrpSpPr>
          <p:nvPr/>
        </p:nvGrpSpPr>
        <p:grpSpPr bwMode="auto">
          <a:xfrm>
            <a:off x="7629525" y="528638"/>
            <a:ext cx="1144588" cy="1144587"/>
            <a:chOff x="4806" y="333"/>
            <a:chExt cx="721" cy="721"/>
          </a:xfrm>
        </p:grpSpPr>
        <p:sp>
          <p:nvSpPr>
            <p:cNvPr id="23648" name="AutoShape 96"/>
            <p:cNvSpPr>
              <a:spLocks noChangeAspect="1" noChangeArrowheads="1"/>
            </p:cNvSpPr>
            <p:nvPr/>
          </p:nvSpPr>
          <p:spPr bwMode="auto">
            <a:xfrm rot="16200000" flipH="1">
              <a:off x="4806" y="333"/>
              <a:ext cx="721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49" name="Oval 97"/>
            <p:cNvSpPr>
              <a:spLocks noChangeAspect="1" noChangeArrowheads="1"/>
            </p:cNvSpPr>
            <p:nvPr/>
          </p:nvSpPr>
          <p:spPr bwMode="auto">
            <a:xfrm rot="16200000" flipH="1">
              <a:off x="5021" y="540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50" name="Oval 98"/>
            <p:cNvSpPr>
              <a:spLocks noChangeAspect="1" noChangeArrowheads="1"/>
            </p:cNvSpPr>
            <p:nvPr/>
          </p:nvSpPr>
          <p:spPr bwMode="auto">
            <a:xfrm rot="16200000" flipH="1">
              <a:off x="5021" y="773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3651" name="Group 99"/>
          <p:cNvGrpSpPr>
            <a:grpSpLocks/>
          </p:cNvGrpSpPr>
          <p:nvPr/>
        </p:nvGrpSpPr>
        <p:grpSpPr bwMode="auto">
          <a:xfrm>
            <a:off x="7024688" y="528638"/>
            <a:ext cx="1143000" cy="1144587"/>
            <a:chOff x="4425" y="333"/>
            <a:chExt cx="720" cy="721"/>
          </a:xfrm>
        </p:grpSpPr>
        <p:sp>
          <p:nvSpPr>
            <p:cNvPr id="23652" name="AutoShape 100"/>
            <p:cNvSpPr>
              <a:spLocks noChangeAspect="1" noChangeArrowheads="1"/>
            </p:cNvSpPr>
            <p:nvPr/>
          </p:nvSpPr>
          <p:spPr bwMode="auto">
            <a:xfrm rot="13500000" flipH="1">
              <a:off x="4425" y="333"/>
              <a:ext cx="720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53" name="Oval 101"/>
            <p:cNvSpPr>
              <a:spLocks noChangeAspect="1" noChangeArrowheads="1"/>
            </p:cNvSpPr>
            <p:nvPr/>
          </p:nvSpPr>
          <p:spPr bwMode="auto">
            <a:xfrm rot="13500000" flipH="1">
              <a:off x="4588" y="651"/>
              <a:ext cx="73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54" name="Oval 102"/>
            <p:cNvSpPr>
              <a:spLocks noChangeAspect="1" noChangeArrowheads="1"/>
            </p:cNvSpPr>
            <p:nvPr/>
          </p:nvSpPr>
          <p:spPr bwMode="auto">
            <a:xfrm rot="13500000" flipH="1">
              <a:off x="4753" y="816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3655" name="Group 103"/>
          <p:cNvGrpSpPr>
            <a:grpSpLocks/>
          </p:cNvGrpSpPr>
          <p:nvPr/>
        </p:nvGrpSpPr>
        <p:grpSpPr bwMode="auto">
          <a:xfrm>
            <a:off x="6419850" y="528638"/>
            <a:ext cx="1144588" cy="1144587"/>
            <a:chOff x="4044" y="333"/>
            <a:chExt cx="721" cy="721"/>
          </a:xfrm>
        </p:grpSpPr>
        <p:sp>
          <p:nvSpPr>
            <p:cNvPr id="23656" name="AutoShape 104"/>
            <p:cNvSpPr>
              <a:spLocks noChangeAspect="1" noChangeArrowheads="1"/>
            </p:cNvSpPr>
            <p:nvPr/>
          </p:nvSpPr>
          <p:spPr bwMode="auto">
            <a:xfrm rot="10800000" flipH="1">
              <a:off x="4044" y="333"/>
              <a:ext cx="721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57" name="Oval 105"/>
            <p:cNvSpPr>
              <a:spLocks noChangeAspect="1" noChangeArrowheads="1"/>
            </p:cNvSpPr>
            <p:nvPr/>
          </p:nvSpPr>
          <p:spPr bwMode="auto">
            <a:xfrm rot="10800000" flipH="1">
              <a:off x="4252" y="765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58" name="Oval 106"/>
            <p:cNvSpPr>
              <a:spLocks noChangeAspect="1" noChangeArrowheads="1"/>
            </p:cNvSpPr>
            <p:nvPr/>
          </p:nvSpPr>
          <p:spPr bwMode="auto">
            <a:xfrm rot="10800000" flipH="1">
              <a:off x="4485" y="765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3659" name="Group 107"/>
          <p:cNvGrpSpPr>
            <a:grpSpLocks/>
          </p:cNvGrpSpPr>
          <p:nvPr/>
        </p:nvGrpSpPr>
        <p:grpSpPr bwMode="auto">
          <a:xfrm>
            <a:off x="5815013" y="527050"/>
            <a:ext cx="1143000" cy="1144588"/>
            <a:chOff x="3663" y="332"/>
            <a:chExt cx="720" cy="721"/>
          </a:xfrm>
        </p:grpSpPr>
        <p:sp>
          <p:nvSpPr>
            <p:cNvPr id="23660" name="AutoShape 108"/>
            <p:cNvSpPr>
              <a:spLocks noChangeAspect="1" noChangeArrowheads="1"/>
            </p:cNvSpPr>
            <p:nvPr/>
          </p:nvSpPr>
          <p:spPr bwMode="auto">
            <a:xfrm rot="8100000" flipH="1">
              <a:off x="3662" y="333"/>
              <a:ext cx="721" cy="720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61" name="Oval 109"/>
            <p:cNvSpPr>
              <a:spLocks noChangeAspect="1" noChangeArrowheads="1"/>
            </p:cNvSpPr>
            <p:nvPr/>
          </p:nvSpPr>
          <p:spPr bwMode="auto">
            <a:xfrm rot="8100000" flipH="1">
              <a:off x="3981" y="814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62" name="Oval 110"/>
            <p:cNvSpPr>
              <a:spLocks noChangeAspect="1" noChangeArrowheads="1"/>
            </p:cNvSpPr>
            <p:nvPr/>
          </p:nvSpPr>
          <p:spPr bwMode="auto">
            <a:xfrm rot="8100000" flipH="1">
              <a:off x="4146" y="649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3663" name="Group 111"/>
          <p:cNvGrpSpPr>
            <a:grpSpLocks/>
          </p:cNvGrpSpPr>
          <p:nvPr/>
        </p:nvGrpSpPr>
        <p:grpSpPr bwMode="auto">
          <a:xfrm>
            <a:off x="5210175" y="528638"/>
            <a:ext cx="1144588" cy="1144587"/>
            <a:chOff x="3282" y="333"/>
            <a:chExt cx="721" cy="721"/>
          </a:xfrm>
        </p:grpSpPr>
        <p:sp>
          <p:nvSpPr>
            <p:cNvPr id="23664" name="AutoShape 112"/>
            <p:cNvSpPr>
              <a:spLocks noChangeAspect="1" noChangeArrowheads="1"/>
            </p:cNvSpPr>
            <p:nvPr/>
          </p:nvSpPr>
          <p:spPr bwMode="auto">
            <a:xfrm rot="5400000" flipH="1">
              <a:off x="3282" y="333"/>
              <a:ext cx="721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65" name="Oval 113"/>
            <p:cNvSpPr>
              <a:spLocks noChangeAspect="1" noChangeArrowheads="1"/>
            </p:cNvSpPr>
            <p:nvPr/>
          </p:nvSpPr>
          <p:spPr bwMode="auto">
            <a:xfrm rot="5400000" flipH="1">
              <a:off x="3715" y="772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66" name="Oval 114"/>
            <p:cNvSpPr>
              <a:spLocks noChangeAspect="1" noChangeArrowheads="1"/>
            </p:cNvSpPr>
            <p:nvPr/>
          </p:nvSpPr>
          <p:spPr bwMode="auto">
            <a:xfrm rot="5400000" flipH="1">
              <a:off x="3715" y="539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3667" name="Group 115"/>
          <p:cNvGrpSpPr>
            <a:grpSpLocks/>
          </p:cNvGrpSpPr>
          <p:nvPr/>
        </p:nvGrpSpPr>
        <p:grpSpPr bwMode="auto">
          <a:xfrm>
            <a:off x="4605338" y="528638"/>
            <a:ext cx="1143000" cy="1144587"/>
            <a:chOff x="2901" y="333"/>
            <a:chExt cx="720" cy="721"/>
          </a:xfrm>
        </p:grpSpPr>
        <p:sp>
          <p:nvSpPr>
            <p:cNvPr id="23668" name="AutoShape 116"/>
            <p:cNvSpPr>
              <a:spLocks noChangeAspect="1" noChangeArrowheads="1"/>
            </p:cNvSpPr>
            <p:nvPr/>
          </p:nvSpPr>
          <p:spPr bwMode="auto">
            <a:xfrm rot="2700000" flipH="1">
              <a:off x="2901" y="333"/>
              <a:ext cx="720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69" name="Oval 117"/>
            <p:cNvSpPr>
              <a:spLocks noChangeAspect="1" noChangeArrowheads="1"/>
            </p:cNvSpPr>
            <p:nvPr/>
          </p:nvSpPr>
          <p:spPr bwMode="auto">
            <a:xfrm rot="2700000" flipH="1">
              <a:off x="3383" y="662"/>
              <a:ext cx="73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70" name="Oval 118"/>
            <p:cNvSpPr>
              <a:spLocks noChangeAspect="1" noChangeArrowheads="1"/>
            </p:cNvSpPr>
            <p:nvPr/>
          </p:nvSpPr>
          <p:spPr bwMode="auto">
            <a:xfrm rot="2700000" flipH="1">
              <a:off x="3220" y="497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3671" name="Group 119"/>
          <p:cNvGrpSpPr>
            <a:grpSpLocks/>
          </p:cNvGrpSpPr>
          <p:nvPr/>
        </p:nvGrpSpPr>
        <p:grpSpPr bwMode="auto">
          <a:xfrm>
            <a:off x="4000500" y="528638"/>
            <a:ext cx="1144588" cy="1144587"/>
            <a:chOff x="2520" y="333"/>
            <a:chExt cx="721" cy="721"/>
          </a:xfrm>
        </p:grpSpPr>
        <p:sp>
          <p:nvSpPr>
            <p:cNvPr id="23672" name="AutoShape 120"/>
            <p:cNvSpPr>
              <a:spLocks noChangeAspect="1" noChangeArrowheads="1"/>
            </p:cNvSpPr>
            <p:nvPr/>
          </p:nvSpPr>
          <p:spPr bwMode="auto">
            <a:xfrm flipH="1">
              <a:off x="2520" y="333"/>
              <a:ext cx="721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73" name="Oval 121"/>
            <p:cNvSpPr>
              <a:spLocks noChangeAspect="1" noChangeArrowheads="1"/>
            </p:cNvSpPr>
            <p:nvPr/>
          </p:nvSpPr>
          <p:spPr bwMode="auto">
            <a:xfrm flipH="1">
              <a:off x="2961" y="548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74" name="Oval 122"/>
            <p:cNvSpPr>
              <a:spLocks noChangeAspect="1" noChangeArrowheads="1"/>
            </p:cNvSpPr>
            <p:nvPr/>
          </p:nvSpPr>
          <p:spPr bwMode="auto">
            <a:xfrm flipH="1">
              <a:off x="2728" y="548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3675" name="Group 123"/>
          <p:cNvGrpSpPr>
            <a:grpSpLocks/>
          </p:cNvGrpSpPr>
          <p:nvPr/>
        </p:nvGrpSpPr>
        <p:grpSpPr bwMode="auto">
          <a:xfrm>
            <a:off x="3543300" y="76200"/>
            <a:ext cx="2057400" cy="2057400"/>
            <a:chOff x="2232" y="48"/>
            <a:chExt cx="1296" cy="1296"/>
          </a:xfrm>
        </p:grpSpPr>
        <p:sp>
          <p:nvSpPr>
            <p:cNvPr id="23676" name="AutoShape 124"/>
            <p:cNvSpPr>
              <a:spLocks noChangeAspect="1" noChangeArrowheads="1"/>
            </p:cNvSpPr>
            <p:nvPr/>
          </p:nvSpPr>
          <p:spPr bwMode="auto">
            <a:xfrm>
              <a:off x="2232" y="48"/>
              <a:ext cx="1296" cy="1296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77" name="Oval 125"/>
            <p:cNvSpPr>
              <a:spLocks noChangeAspect="1" noChangeArrowheads="1"/>
            </p:cNvSpPr>
            <p:nvPr/>
          </p:nvSpPr>
          <p:spPr bwMode="auto">
            <a:xfrm>
              <a:off x="2606" y="435"/>
              <a:ext cx="130" cy="131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78" name="Oval 126"/>
            <p:cNvSpPr>
              <a:spLocks noChangeAspect="1" noChangeArrowheads="1"/>
            </p:cNvSpPr>
            <p:nvPr/>
          </p:nvSpPr>
          <p:spPr bwMode="auto">
            <a:xfrm>
              <a:off x="3024" y="435"/>
              <a:ext cx="131" cy="131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3679" name="Group 127"/>
          <p:cNvGrpSpPr>
            <a:grpSpLocks/>
          </p:cNvGrpSpPr>
          <p:nvPr/>
        </p:nvGrpSpPr>
        <p:grpSpPr bwMode="auto">
          <a:xfrm>
            <a:off x="4191000" y="1371600"/>
            <a:ext cx="320675" cy="554038"/>
            <a:chOff x="2640" y="864"/>
            <a:chExt cx="202" cy="349"/>
          </a:xfrm>
        </p:grpSpPr>
        <p:grpSp>
          <p:nvGrpSpPr>
            <p:cNvPr id="23680" name="Group 128"/>
            <p:cNvGrpSpPr>
              <a:grpSpLocks/>
            </p:cNvGrpSpPr>
            <p:nvPr/>
          </p:nvGrpSpPr>
          <p:grpSpPr bwMode="auto">
            <a:xfrm rot="20694294" flipH="1">
              <a:off x="2640" y="864"/>
              <a:ext cx="202" cy="349"/>
              <a:chOff x="2736" y="2112"/>
              <a:chExt cx="288" cy="397"/>
            </a:xfrm>
          </p:grpSpPr>
          <p:grpSp>
            <p:nvGrpSpPr>
              <p:cNvPr id="23681" name="Group 129"/>
              <p:cNvGrpSpPr>
                <a:grpSpLocks/>
              </p:cNvGrpSpPr>
              <p:nvPr/>
            </p:nvGrpSpPr>
            <p:grpSpPr bwMode="auto">
              <a:xfrm>
                <a:off x="2736" y="2112"/>
                <a:ext cx="288" cy="397"/>
                <a:chOff x="2640" y="2160"/>
                <a:chExt cx="288" cy="432"/>
              </a:xfrm>
            </p:grpSpPr>
            <p:sp>
              <p:nvSpPr>
                <p:cNvPr id="23682" name="AutoShape 130"/>
                <p:cNvSpPr>
                  <a:spLocks noChangeArrowheads="1"/>
                </p:cNvSpPr>
                <p:nvPr/>
              </p:nvSpPr>
              <p:spPr bwMode="auto">
                <a:xfrm>
                  <a:off x="2640" y="2160"/>
                  <a:ext cx="288" cy="432"/>
                </a:xfrm>
                <a:custGeom>
                  <a:avLst/>
                  <a:gdLst>
                    <a:gd name="G0" fmla="+- 2520 0 0"/>
                    <a:gd name="G1" fmla="+- 0 0 0"/>
                    <a:gd name="G2" fmla="+- 0 0 0"/>
                    <a:gd name="T0" fmla="*/ 0 256 1"/>
                    <a:gd name="T1" fmla="*/ 180 256 1"/>
                    <a:gd name="G3" fmla="+- 0 T0 T1"/>
                    <a:gd name="T2" fmla="*/ 0 256 1"/>
                    <a:gd name="T3" fmla="*/ 90 256 1"/>
                    <a:gd name="G4" fmla="+- 0 T2 T3"/>
                    <a:gd name="G5" fmla="*/ G4 2 1"/>
                    <a:gd name="T4" fmla="*/ 90 256 1"/>
                    <a:gd name="T5" fmla="*/ 0 256 1"/>
                    <a:gd name="G6" fmla="+- 0 T4 T5"/>
                    <a:gd name="G7" fmla="*/ G6 2 1"/>
                    <a:gd name="G8" fmla="abs 0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2520"/>
                    <a:gd name="G18" fmla="*/ 2520 1 2"/>
                    <a:gd name="G19" fmla="+- G18 5400 0"/>
                    <a:gd name="G20" fmla="cos G19 0"/>
                    <a:gd name="G21" fmla="sin G19 0"/>
                    <a:gd name="G22" fmla="+- G20 10800 0"/>
                    <a:gd name="G23" fmla="+- G21 10800 0"/>
                    <a:gd name="G24" fmla="+- 10800 0 G20"/>
                    <a:gd name="G25" fmla="+- 2520 10800 0"/>
                    <a:gd name="G26" fmla="?: G9 G17 G25"/>
                    <a:gd name="G27" fmla="?: G9 0 21600"/>
                    <a:gd name="G28" fmla="cos 10800 0"/>
                    <a:gd name="G29" fmla="sin 10800 0"/>
                    <a:gd name="G30" fmla="sin 2520 0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0 G34 0"/>
                    <a:gd name="G36" fmla="?: G6 G35 G31"/>
                    <a:gd name="G37" fmla="+- 21600 0 G36"/>
                    <a:gd name="G38" fmla="?: G4 0 G33"/>
                    <a:gd name="G39" fmla="?: 0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21600 h 21600"/>
                    <a:gd name="T14" fmla="*/ 17460 w 21600"/>
                    <a:gd name="T15" fmla="*/ 10800 h 21600"/>
                    <a:gd name="T16" fmla="*/ 10800 w 21600"/>
                    <a:gd name="T17" fmla="*/ 13320 h 21600"/>
                    <a:gd name="T18" fmla="*/ 4140 w 21600"/>
                    <a:gd name="T19" fmla="*/ 1080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13320" y="10800"/>
                      </a:moveTo>
                      <a:cubicBezTo>
                        <a:pt x="13320" y="12191"/>
                        <a:pt x="12191" y="13320"/>
                        <a:pt x="10800" y="13320"/>
                      </a:cubicBezTo>
                      <a:cubicBezTo>
                        <a:pt x="9408" y="13320"/>
                        <a:pt x="8280" y="12191"/>
                        <a:pt x="8280" y="10800"/>
                      </a:cubicBezTo>
                      <a:lnTo>
                        <a:pt x="0" y="10800"/>
                      </a:lnTo>
                      <a:cubicBezTo>
                        <a:pt x="0" y="16764"/>
                        <a:pt x="4835" y="21600"/>
                        <a:pt x="10800" y="21600"/>
                      </a:cubicBezTo>
                      <a:cubicBezTo>
                        <a:pt x="16764" y="21600"/>
                        <a:pt x="21600" y="16764"/>
                        <a:pt x="21600" y="1080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683" name="Oval 131"/>
                <p:cNvSpPr>
                  <a:spLocks noChangeArrowheads="1"/>
                </p:cNvSpPr>
                <p:nvPr/>
              </p:nvSpPr>
              <p:spPr bwMode="auto">
                <a:xfrm>
                  <a:off x="2640" y="2304"/>
                  <a:ext cx="288" cy="130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23684" name="Oval 132"/>
              <p:cNvSpPr>
                <a:spLocks noChangeArrowheads="1"/>
              </p:cNvSpPr>
              <p:nvPr/>
            </p:nvSpPr>
            <p:spPr bwMode="auto">
              <a:xfrm>
                <a:off x="2736" y="2256"/>
                <a:ext cx="288" cy="144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3685" name="Arc 133"/>
            <p:cNvSpPr>
              <a:spLocks/>
            </p:cNvSpPr>
            <p:nvPr/>
          </p:nvSpPr>
          <p:spPr bwMode="auto">
            <a:xfrm>
              <a:off x="2736" y="1008"/>
              <a:ext cx="48" cy="144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32317"/>
                <a:gd name="T2" fmla="*/ 18754 w 21600"/>
                <a:gd name="T3" fmla="*/ 32317 h 32317"/>
                <a:gd name="T4" fmla="*/ 0 w 21600"/>
                <a:gd name="T5" fmla="*/ 21600 h 32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32317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5359"/>
                    <a:pt x="20618" y="29053"/>
                    <a:pt x="18753" y="32316"/>
                  </a:cubicBezTo>
                </a:path>
                <a:path w="21600" h="32317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5359"/>
                    <a:pt x="20618" y="29053"/>
                    <a:pt x="18753" y="32316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3690" name="Rectangle 138"/>
          <p:cNvSpPr>
            <a:spLocks noChangeArrowheads="1"/>
          </p:cNvSpPr>
          <p:nvPr/>
        </p:nvSpPr>
        <p:spPr bwMode="auto">
          <a:xfrm>
            <a:off x="609600" y="2667000"/>
            <a:ext cx="7924800" cy="762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23695" name="Rectangle 143"/>
          <p:cNvSpPr>
            <a:spLocks noChangeArrowheads="1"/>
          </p:cNvSpPr>
          <p:nvPr/>
        </p:nvSpPr>
        <p:spPr bwMode="auto">
          <a:xfrm>
            <a:off x="7162800" y="6019800"/>
            <a:ext cx="1308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>
                <a:solidFill>
                  <a:schemeClr val="bg2"/>
                </a:solidFill>
                <a:latin typeface="Arial" pitchFamily="34" charset="0"/>
                <a:hlinkClick r:id="" action="ppaction://noaction"/>
              </a:rPr>
              <a:t>Next Question</a:t>
            </a:r>
            <a:endParaRPr lang="en-US" sz="1400">
              <a:solidFill>
                <a:schemeClr val="bg2"/>
              </a:solidFill>
              <a:latin typeface="Arial" pitchFamily="34" charset="0"/>
            </a:endParaRPr>
          </a:p>
        </p:txBody>
      </p:sp>
      <p:sp>
        <p:nvSpPr>
          <p:cNvPr id="23696" name="Rectangle 144"/>
          <p:cNvSpPr>
            <a:spLocks noChangeArrowheads="1"/>
          </p:cNvSpPr>
          <p:nvPr/>
        </p:nvSpPr>
        <p:spPr bwMode="auto">
          <a:xfrm>
            <a:off x="1371600" y="2895600"/>
            <a:ext cx="64008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FFFFFF"/>
                </a:solidFill>
                <a:latin typeface="Arial" pitchFamily="34" charset="0"/>
              </a:rPr>
              <a:t>Yuck!</a:t>
            </a:r>
          </a:p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FFFFFF"/>
                </a:solidFill>
                <a:latin typeface="Arial" pitchFamily="34" charset="0"/>
              </a:rPr>
              <a:t>Happy is unhappy and sick.  You picked the wrong lunch box with moldy food.</a:t>
            </a:r>
          </a:p>
        </p:txBody>
      </p:sp>
    </p:spTree>
  </p:cSld>
  <p:clrMapOvr>
    <a:masterClrMapping/>
  </p:clrMapOvr>
  <p:transition advClick="0">
    <p:cut/>
    <p:sndAc>
      <p:stSnd loop="1">
        <p:snd r:embed="rId2" name="HAPPY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6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8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4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6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2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8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4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23" presetClass="entr" presetSubtype="27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36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36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600"/>
                            </p:stCondLst>
                            <p:childTnLst>
                              <p:par>
                                <p:cTn id="40" presetID="23" presetClass="entr" presetSubtype="28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36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36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yu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200"/>
                            </p:stCondLst>
                            <p:childTnLst>
                              <p:par>
                                <p:cTn id="4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36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36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700"/>
                            </p:stCondLst>
                            <p:childTnLst>
                              <p:par>
                                <p:cTn id="5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36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36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696" grpId="0" build="p" autoUpdateAnimBg="0" advAuto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Good Answer 4</a:t>
            </a:r>
          </a:p>
        </p:txBody>
      </p:sp>
      <p:grpSp>
        <p:nvGrpSpPr>
          <p:cNvPr id="24658" name="Group 82"/>
          <p:cNvGrpSpPr>
            <a:grpSpLocks/>
          </p:cNvGrpSpPr>
          <p:nvPr/>
        </p:nvGrpSpPr>
        <p:grpSpPr bwMode="auto">
          <a:xfrm>
            <a:off x="9144000" y="528638"/>
            <a:ext cx="1143000" cy="1143000"/>
            <a:chOff x="2640" y="2016"/>
            <a:chExt cx="576" cy="576"/>
          </a:xfrm>
        </p:grpSpPr>
        <p:grpSp>
          <p:nvGrpSpPr>
            <p:cNvPr id="24659" name="Group 83"/>
            <p:cNvGrpSpPr>
              <a:grpSpLocks/>
            </p:cNvGrpSpPr>
            <p:nvPr/>
          </p:nvGrpSpPr>
          <p:grpSpPr bwMode="auto">
            <a:xfrm>
              <a:off x="2640" y="2016"/>
              <a:ext cx="576" cy="576"/>
              <a:chOff x="2640" y="2016"/>
              <a:chExt cx="576" cy="576"/>
            </a:xfrm>
          </p:grpSpPr>
          <p:sp>
            <p:nvSpPr>
              <p:cNvPr id="24660" name="Oval 84"/>
              <p:cNvSpPr>
                <a:spLocks noChangeArrowheads="1"/>
              </p:cNvSpPr>
              <p:nvPr/>
            </p:nvSpPr>
            <p:spPr bwMode="auto">
              <a:xfrm>
                <a:off x="2640" y="2016"/>
                <a:ext cx="576" cy="576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661" name="Line 85"/>
              <p:cNvSpPr>
                <a:spLocks noChangeShapeType="1"/>
              </p:cNvSpPr>
              <p:nvPr/>
            </p:nvSpPr>
            <p:spPr bwMode="auto">
              <a:xfrm flipH="1">
                <a:off x="3024" y="2304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4662" name="Oval 86"/>
            <p:cNvSpPr>
              <a:spLocks noChangeArrowheads="1"/>
            </p:cNvSpPr>
            <p:nvPr/>
          </p:nvSpPr>
          <p:spPr bwMode="auto">
            <a:xfrm>
              <a:off x="2928" y="2160"/>
              <a:ext cx="58" cy="5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4663" name="Group 87"/>
          <p:cNvGrpSpPr>
            <a:grpSpLocks noChangeAspect="1"/>
          </p:cNvGrpSpPr>
          <p:nvPr/>
        </p:nvGrpSpPr>
        <p:grpSpPr bwMode="auto">
          <a:xfrm flipH="1">
            <a:off x="8839200" y="533400"/>
            <a:ext cx="1144588" cy="1144588"/>
            <a:chOff x="240" y="288"/>
            <a:chExt cx="864" cy="864"/>
          </a:xfrm>
        </p:grpSpPr>
        <p:sp>
          <p:nvSpPr>
            <p:cNvPr id="24664" name="AutoShape 88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65" name="Oval 89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66" name="Oval 90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4667" name="Group 91"/>
          <p:cNvGrpSpPr>
            <a:grpSpLocks noChangeAspect="1"/>
          </p:cNvGrpSpPr>
          <p:nvPr/>
        </p:nvGrpSpPr>
        <p:grpSpPr bwMode="auto">
          <a:xfrm rot="18900000" flipH="1">
            <a:off x="8233569" y="527844"/>
            <a:ext cx="1144588" cy="1143000"/>
            <a:chOff x="240" y="288"/>
            <a:chExt cx="864" cy="864"/>
          </a:xfrm>
        </p:grpSpPr>
        <p:sp>
          <p:nvSpPr>
            <p:cNvPr id="24668" name="AutoShape 92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69" name="Oval 93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70" name="Oval 94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4671" name="Group 95"/>
          <p:cNvGrpSpPr>
            <a:grpSpLocks noChangeAspect="1"/>
          </p:cNvGrpSpPr>
          <p:nvPr/>
        </p:nvGrpSpPr>
        <p:grpSpPr bwMode="auto">
          <a:xfrm rot="16200000" flipH="1">
            <a:off x="7629525" y="528638"/>
            <a:ext cx="1144587" cy="1144588"/>
            <a:chOff x="240" y="288"/>
            <a:chExt cx="864" cy="864"/>
          </a:xfrm>
        </p:grpSpPr>
        <p:sp>
          <p:nvSpPr>
            <p:cNvPr id="24672" name="AutoShape 96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73" name="Oval 97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74" name="Oval 98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4675" name="Group 99"/>
          <p:cNvGrpSpPr>
            <a:grpSpLocks noChangeAspect="1"/>
          </p:cNvGrpSpPr>
          <p:nvPr/>
        </p:nvGrpSpPr>
        <p:grpSpPr bwMode="auto">
          <a:xfrm rot="13500000" flipH="1">
            <a:off x="7024688" y="528638"/>
            <a:ext cx="1143000" cy="1144587"/>
            <a:chOff x="240" y="288"/>
            <a:chExt cx="864" cy="864"/>
          </a:xfrm>
        </p:grpSpPr>
        <p:sp>
          <p:nvSpPr>
            <p:cNvPr id="24676" name="AutoShape 100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77" name="Oval 101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78" name="Oval 102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4679" name="Group 103"/>
          <p:cNvGrpSpPr>
            <a:grpSpLocks noChangeAspect="1"/>
          </p:cNvGrpSpPr>
          <p:nvPr/>
        </p:nvGrpSpPr>
        <p:grpSpPr bwMode="auto">
          <a:xfrm rot="10800000" flipH="1">
            <a:off x="6419850" y="528638"/>
            <a:ext cx="1144588" cy="1144587"/>
            <a:chOff x="240" y="288"/>
            <a:chExt cx="864" cy="864"/>
          </a:xfrm>
        </p:grpSpPr>
        <p:sp>
          <p:nvSpPr>
            <p:cNvPr id="24680" name="AutoShape 104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81" name="Oval 105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82" name="Oval 106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4683" name="Group 107"/>
          <p:cNvGrpSpPr>
            <a:grpSpLocks noChangeAspect="1"/>
          </p:cNvGrpSpPr>
          <p:nvPr/>
        </p:nvGrpSpPr>
        <p:grpSpPr bwMode="auto">
          <a:xfrm rot="8100000" flipH="1">
            <a:off x="5814219" y="527844"/>
            <a:ext cx="1144588" cy="1143000"/>
            <a:chOff x="240" y="288"/>
            <a:chExt cx="864" cy="864"/>
          </a:xfrm>
        </p:grpSpPr>
        <p:sp>
          <p:nvSpPr>
            <p:cNvPr id="24684" name="AutoShape 108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85" name="Oval 109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86" name="Oval 110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4687" name="Group 111"/>
          <p:cNvGrpSpPr>
            <a:grpSpLocks noChangeAspect="1"/>
          </p:cNvGrpSpPr>
          <p:nvPr/>
        </p:nvGrpSpPr>
        <p:grpSpPr bwMode="auto">
          <a:xfrm rot="5400000" flipH="1">
            <a:off x="5210175" y="528638"/>
            <a:ext cx="1144587" cy="1144588"/>
            <a:chOff x="240" y="288"/>
            <a:chExt cx="864" cy="864"/>
          </a:xfrm>
        </p:grpSpPr>
        <p:sp>
          <p:nvSpPr>
            <p:cNvPr id="24688" name="AutoShape 112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89" name="Oval 113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90" name="Oval 114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4691" name="Group 115"/>
          <p:cNvGrpSpPr>
            <a:grpSpLocks noChangeAspect="1"/>
          </p:cNvGrpSpPr>
          <p:nvPr/>
        </p:nvGrpSpPr>
        <p:grpSpPr bwMode="auto">
          <a:xfrm rot="2700000" flipH="1">
            <a:off x="4605338" y="528638"/>
            <a:ext cx="1143000" cy="1144587"/>
            <a:chOff x="240" y="288"/>
            <a:chExt cx="864" cy="864"/>
          </a:xfrm>
        </p:grpSpPr>
        <p:sp>
          <p:nvSpPr>
            <p:cNvPr id="24692" name="AutoShape 116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93" name="Oval 117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94" name="Oval 118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4695" name="Group 119"/>
          <p:cNvGrpSpPr>
            <a:grpSpLocks noChangeAspect="1"/>
          </p:cNvGrpSpPr>
          <p:nvPr/>
        </p:nvGrpSpPr>
        <p:grpSpPr bwMode="auto">
          <a:xfrm flipH="1">
            <a:off x="4000500" y="528638"/>
            <a:ext cx="1144588" cy="1144587"/>
            <a:chOff x="240" y="288"/>
            <a:chExt cx="864" cy="864"/>
          </a:xfrm>
        </p:grpSpPr>
        <p:sp>
          <p:nvSpPr>
            <p:cNvPr id="24696" name="AutoShape 120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97" name="Oval 121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98" name="Oval 122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4699" name="Group 123"/>
          <p:cNvGrpSpPr>
            <a:grpSpLocks noChangeAspect="1"/>
          </p:cNvGrpSpPr>
          <p:nvPr/>
        </p:nvGrpSpPr>
        <p:grpSpPr bwMode="auto">
          <a:xfrm>
            <a:off x="3543300" y="76200"/>
            <a:ext cx="2057400" cy="2057400"/>
            <a:chOff x="240" y="288"/>
            <a:chExt cx="864" cy="864"/>
          </a:xfrm>
        </p:grpSpPr>
        <p:sp>
          <p:nvSpPr>
            <p:cNvPr id="24700" name="AutoShape 124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701" name="Oval 125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702" name="Oval 126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4703" name="Group 127"/>
          <p:cNvGrpSpPr>
            <a:grpSpLocks noChangeAspect="1"/>
          </p:cNvGrpSpPr>
          <p:nvPr/>
        </p:nvGrpSpPr>
        <p:grpSpPr bwMode="auto">
          <a:xfrm flipH="1" flipV="1">
            <a:off x="4686300" y="593725"/>
            <a:ext cx="457200" cy="457200"/>
            <a:chOff x="864" y="3264"/>
            <a:chExt cx="192" cy="192"/>
          </a:xfrm>
        </p:grpSpPr>
        <p:sp>
          <p:nvSpPr>
            <p:cNvPr id="24704" name="Rectangle 128"/>
            <p:cNvSpPr>
              <a:spLocks noChangeAspect="1" noChangeArrowheads="1"/>
            </p:cNvSpPr>
            <p:nvPr/>
          </p:nvSpPr>
          <p:spPr bwMode="auto">
            <a:xfrm>
              <a:off x="864" y="3264"/>
              <a:ext cx="192" cy="192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705" name="AutoShape 129"/>
            <p:cNvSpPr>
              <a:spLocks noChangeAspect="1" noChangeArrowheads="1"/>
            </p:cNvSpPr>
            <p:nvPr/>
          </p:nvSpPr>
          <p:spPr bwMode="auto">
            <a:xfrm rot="5400000">
              <a:off x="922" y="3285"/>
              <a:ext cx="75" cy="150"/>
            </a:xfrm>
            <a:prstGeom prst="moon">
              <a:avLst>
                <a:gd name="adj" fmla="val 50000"/>
              </a:avLst>
            </a:prstGeom>
            <a:solidFill>
              <a:schemeClr val="bg2"/>
            </a:solidFill>
            <a:ln w="9525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4707" name="AutoShape 131"/>
          <p:cNvSpPr>
            <a:spLocks noChangeArrowheads="1"/>
          </p:cNvSpPr>
          <p:nvPr/>
        </p:nvSpPr>
        <p:spPr bwMode="auto">
          <a:xfrm flipV="1">
            <a:off x="3886200" y="914400"/>
            <a:ext cx="1371600" cy="838200"/>
          </a:xfrm>
          <a:custGeom>
            <a:avLst/>
            <a:gdLst>
              <a:gd name="G0" fmla="+- 10377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10377"/>
              <a:gd name="G18" fmla="*/ 10377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10377 10800 0"/>
              <a:gd name="G26" fmla="?: G9 G17 G25"/>
              <a:gd name="G27" fmla="?: G9 0 21600"/>
              <a:gd name="G28" fmla="cos 10800 11796480"/>
              <a:gd name="G29" fmla="sin 10800 11796480"/>
              <a:gd name="G30" fmla="sin 10377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11 w 21600"/>
              <a:gd name="T15" fmla="*/ 10800 h 21600"/>
              <a:gd name="T16" fmla="*/ 10800 w 21600"/>
              <a:gd name="T17" fmla="*/ 423 h 21600"/>
              <a:gd name="T18" fmla="*/ 21389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423" y="10800"/>
                </a:moveTo>
                <a:cubicBezTo>
                  <a:pt x="423" y="5068"/>
                  <a:pt x="5068" y="423"/>
                  <a:pt x="10800" y="423"/>
                </a:cubicBezTo>
                <a:cubicBezTo>
                  <a:pt x="16531" y="422"/>
                  <a:pt x="21176" y="5068"/>
                  <a:pt x="21177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24717" name="Rectangle 141"/>
          <p:cNvSpPr>
            <a:spLocks noChangeArrowheads="1"/>
          </p:cNvSpPr>
          <p:nvPr/>
        </p:nvSpPr>
        <p:spPr bwMode="auto">
          <a:xfrm>
            <a:off x="609600" y="2667000"/>
            <a:ext cx="7924800" cy="762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24722" name="Rectangle 146"/>
          <p:cNvSpPr>
            <a:spLocks noChangeArrowheads="1"/>
          </p:cNvSpPr>
          <p:nvPr/>
        </p:nvSpPr>
        <p:spPr bwMode="auto">
          <a:xfrm>
            <a:off x="7162800" y="6019800"/>
            <a:ext cx="1308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>
                <a:solidFill>
                  <a:schemeClr val="bg2"/>
                </a:solidFill>
                <a:latin typeface="Arial" pitchFamily="34" charset="0"/>
                <a:hlinkClick r:id="" action="ppaction://hlinkshowjump?jump=nextslide"/>
              </a:rPr>
              <a:t>Next Question</a:t>
            </a:r>
            <a:endParaRPr lang="en-US" sz="1400">
              <a:solidFill>
                <a:schemeClr val="bg2"/>
              </a:solidFill>
              <a:latin typeface="Arial" pitchFamily="34" charset="0"/>
            </a:endParaRPr>
          </a:p>
        </p:txBody>
      </p:sp>
      <p:sp>
        <p:nvSpPr>
          <p:cNvPr id="24723" name="Rectangle 147"/>
          <p:cNvSpPr>
            <a:spLocks noChangeArrowheads="1"/>
          </p:cNvSpPr>
          <p:nvPr/>
        </p:nvSpPr>
        <p:spPr bwMode="auto">
          <a:xfrm>
            <a:off x="1371600" y="2895600"/>
            <a:ext cx="64008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FFFFFF"/>
                </a:solidFill>
                <a:latin typeface="Arial" pitchFamily="34" charset="0"/>
              </a:rPr>
              <a:t>Yeah!</a:t>
            </a:r>
          </a:p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FFFFFF"/>
                </a:solidFill>
                <a:latin typeface="Arial" pitchFamily="34" charset="0"/>
              </a:rPr>
              <a:t>Happy is very happy and healthy.  You picked the right lunch box with good food.</a:t>
            </a:r>
          </a:p>
        </p:txBody>
      </p:sp>
    </p:spTree>
  </p:cSld>
  <p:clrMapOvr>
    <a:masterClrMapping/>
  </p:clrMapOvr>
  <p:transition advClick="0">
    <p:cut/>
    <p:sndAc>
      <p:stSnd loop="1">
        <p:snd r:embed="rId2" name="HAPPY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6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8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4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6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2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8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4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23" presetClass="entr" presetSubtype="27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46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46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600"/>
                            </p:stCondLst>
                            <p:childTnLst>
                              <p:par>
                                <p:cTn id="40" presetID="16" presetClass="entr" presetSubtype="26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2" dur="500"/>
                                        <p:tgtEl>
                                          <p:spTgt spid="2470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yumm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7200"/>
                            </p:stCondLst>
                            <p:childTnLst>
                              <p:par>
                                <p:cTn id="44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4"/>
                                            </p:cond>
                                          </p:stCondLst>
                                        </p:cTn>
                                        <p:tgtEl>
                                          <p:spTgt spid="24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8700"/>
                            </p:stCondLst>
                            <p:childTnLst>
                              <p:par>
                                <p:cTn id="4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4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4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9200"/>
                            </p:stCondLst>
                            <p:childTnLst>
                              <p:par>
                                <p:cTn id="5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4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4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707" grpId="0" animBg="1" autoUpdateAnimBg="0"/>
      <p:bldP spid="24723" grpId="0" build="p" autoUpdateAnimBg="0" advAuto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r>
              <a:rPr lang="en-US" sz="3200">
                <a:solidFill>
                  <a:srgbClr val="FFFFFF"/>
                </a:solidFill>
              </a:rPr>
              <a:t>True or False: </a:t>
            </a:r>
            <a:r>
              <a:rPr lang="en-US" sz="3600" b="0">
                <a:solidFill>
                  <a:schemeClr val="tx2"/>
                </a:solidFill>
                <a:latin typeface="Times" pitchFamily="18" charset="0"/>
              </a:rPr>
              <a:t>Non-renewable resources take hundreds, thousand and even millions of years to be made.</a:t>
            </a:r>
          </a:p>
        </p:txBody>
      </p:sp>
      <p:sp>
        <p:nvSpPr>
          <p:cNvPr id="25628" name="Rectangle 28"/>
          <p:cNvSpPr>
            <a:spLocks noGrp="1" noChangeArrowheads="1"/>
          </p:cNvSpPr>
          <p:nvPr>
            <p:ph type="body" sz="half" idx="1"/>
          </p:nvPr>
        </p:nvSpPr>
        <p:spPr bwMode="auto">
          <a:xfrm>
            <a:off x="838200" y="3581400"/>
            <a:ext cx="3124200" cy="1905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>
              <a:buFontTx/>
              <a:buNone/>
            </a:pPr>
            <a:r>
              <a:rPr lang="en-US" sz="2400">
                <a:solidFill>
                  <a:schemeClr val="bg2"/>
                </a:solidFill>
                <a:hlinkClick r:id="" action="ppaction://hlinkshowjump?jump=nextslide"/>
              </a:rPr>
              <a:t>*</a:t>
            </a:r>
            <a:r>
              <a:rPr lang="en-US" sz="4000">
                <a:solidFill>
                  <a:schemeClr val="bg2"/>
                </a:solidFill>
                <a:hlinkClick r:id="" action="ppaction://hlinkshowjump?jump=nextslide"/>
              </a:rPr>
              <a:t>False</a:t>
            </a:r>
            <a:r>
              <a:rPr lang="en-US" sz="2400">
                <a:solidFill>
                  <a:schemeClr val="bg2"/>
                </a:solidFill>
                <a:hlinkClick r:id="" action="ppaction://hlinkshowjump?jump=nextslide"/>
              </a:rPr>
              <a:t>*</a:t>
            </a:r>
            <a:endParaRPr lang="en-US" sz="2400">
              <a:solidFill>
                <a:schemeClr val="bg2"/>
              </a:solidFill>
            </a:endParaRPr>
          </a:p>
        </p:txBody>
      </p:sp>
      <p:sp>
        <p:nvSpPr>
          <p:cNvPr id="25629" name="Rectangle 29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029200" y="3581400"/>
            <a:ext cx="3048000" cy="1905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>
              <a:buFontTx/>
              <a:buNone/>
            </a:pPr>
            <a:r>
              <a:rPr lang="en-US" sz="4000">
                <a:solidFill>
                  <a:schemeClr val="bg2"/>
                </a:solidFill>
                <a:hlinkClick r:id="" action="ppaction://noaction"/>
              </a:rPr>
              <a:t>*True*</a:t>
            </a:r>
            <a:endParaRPr lang="en-US" sz="4000">
              <a:solidFill>
                <a:schemeClr val="bg2"/>
              </a:solidFill>
            </a:endParaRPr>
          </a:p>
        </p:txBody>
      </p:sp>
    </p:spTree>
  </p:cSld>
  <p:clrMapOvr>
    <a:masterClrMapping/>
  </p:clrMapOvr>
  <p:transition advClick="0">
    <p:cut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 autoUpdateAnimBg="0"/>
      <p:bldP spid="25628" grpId="0" build="p" autoUpdateAnimBg="0" advAuto="0"/>
      <p:bldP spid="25629" grpId="0" build="p" autoUpdateAnimBg="0" advAuto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Bad Answer 5</a:t>
            </a:r>
          </a:p>
        </p:txBody>
      </p:sp>
      <p:grpSp>
        <p:nvGrpSpPr>
          <p:cNvPr id="26706" name="Group 82"/>
          <p:cNvGrpSpPr>
            <a:grpSpLocks/>
          </p:cNvGrpSpPr>
          <p:nvPr/>
        </p:nvGrpSpPr>
        <p:grpSpPr bwMode="auto">
          <a:xfrm>
            <a:off x="9144000" y="528638"/>
            <a:ext cx="1143000" cy="1143000"/>
            <a:chOff x="2640" y="2016"/>
            <a:chExt cx="576" cy="576"/>
          </a:xfrm>
        </p:grpSpPr>
        <p:grpSp>
          <p:nvGrpSpPr>
            <p:cNvPr id="26707" name="Group 83"/>
            <p:cNvGrpSpPr>
              <a:grpSpLocks/>
            </p:cNvGrpSpPr>
            <p:nvPr/>
          </p:nvGrpSpPr>
          <p:grpSpPr bwMode="auto">
            <a:xfrm>
              <a:off x="2640" y="2016"/>
              <a:ext cx="576" cy="576"/>
              <a:chOff x="2640" y="2016"/>
              <a:chExt cx="576" cy="576"/>
            </a:xfrm>
          </p:grpSpPr>
          <p:sp>
            <p:nvSpPr>
              <p:cNvPr id="26708" name="Oval 84"/>
              <p:cNvSpPr>
                <a:spLocks noChangeArrowheads="1"/>
              </p:cNvSpPr>
              <p:nvPr/>
            </p:nvSpPr>
            <p:spPr bwMode="auto">
              <a:xfrm>
                <a:off x="2640" y="2016"/>
                <a:ext cx="576" cy="576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09" name="Line 85"/>
              <p:cNvSpPr>
                <a:spLocks noChangeShapeType="1"/>
              </p:cNvSpPr>
              <p:nvPr/>
            </p:nvSpPr>
            <p:spPr bwMode="auto">
              <a:xfrm flipH="1">
                <a:off x="3024" y="2304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6710" name="Oval 86"/>
            <p:cNvSpPr>
              <a:spLocks noChangeArrowheads="1"/>
            </p:cNvSpPr>
            <p:nvPr/>
          </p:nvSpPr>
          <p:spPr bwMode="auto">
            <a:xfrm>
              <a:off x="2928" y="2160"/>
              <a:ext cx="58" cy="5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6711" name="Group 87"/>
          <p:cNvGrpSpPr>
            <a:grpSpLocks/>
          </p:cNvGrpSpPr>
          <p:nvPr/>
        </p:nvGrpSpPr>
        <p:grpSpPr bwMode="auto">
          <a:xfrm>
            <a:off x="8839200" y="533400"/>
            <a:ext cx="1144588" cy="1144588"/>
            <a:chOff x="5568" y="336"/>
            <a:chExt cx="721" cy="721"/>
          </a:xfrm>
        </p:grpSpPr>
        <p:sp>
          <p:nvSpPr>
            <p:cNvPr id="26712" name="AutoShape 88"/>
            <p:cNvSpPr>
              <a:spLocks noChangeAspect="1" noChangeArrowheads="1"/>
            </p:cNvSpPr>
            <p:nvPr/>
          </p:nvSpPr>
          <p:spPr bwMode="auto">
            <a:xfrm flipH="1">
              <a:off x="5568" y="336"/>
              <a:ext cx="721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13" name="Oval 89"/>
            <p:cNvSpPr>
              <a:spLocks noChangeAspect="1" noChangeArrowheads="1"/>
            </p:cNvSpPr>
            <p:nvPr/>
          </p:nvSpPr>
          <p:spPr bwMode="auto">
            <a:xfrm flipH="1">
              <a:off x="6009" y="551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14" name="Oval 90"/>
            <p:cNvSpPr>
              <a:spLocks noChangeAspect="1" noChangeArrowheads="1"/>
            </p:cNvSpPr>
            <p:nvPr/>
          </p:nvSpPr>
          <p:spPr bwMode="auto">
            <a:xfrm flipH="1">
              <a:off x="5776" y="551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6715" name="Group 91"/>
          <p:cNvGrpSpPr>
            <a:grpSpLocks/>
          </p:cNvGrpSpPr>
          <p:nvPr/>
        </p:nvGrpSpPr>
        <p:grpSpPr bwMode="auto">
          <a:xfrm>
            <a:off x="8234363" y="527050"/>
            <a:ext cx="1143000" cy="1144588"/>
            <a:chOff x="5187" y="332"/>
            <a:chExt cx="720" cy="721"/>
          </a:xfrm>
        </p:grpSpPr>
        <p:sp>
          <p:nvSpPr>
            <p:cNvPr id="26716" name="AutoShape 92"/>
            <p:cNvSpPr>
              <a:spLocks noChangeAspect="1" noChangeArrowheads="1"/>
            </p:cNvSpPr>
            <p:nvPr/>
          </p:nvSpPr>
          <p:spPr bwMode="auto">
            <a:xfrm rot="18900000" flipH="1">
              <a:off x="5186" y="333"/>
              <a:ext cx="721" cy="720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17" name="Oval 93"/>
            <p:cNvSpPr>
              <a:spLocks noChangeAspect="1" noChangeArrowheads="1"/>
            </p:cNvSpPr>
            <p:nvPr/>
          </p:nvSpPr>
          <p:spPr bwMode="auto">
            <a:xfrm rot="18900000" flipH="1">
              <a:off x="5516" y="497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18" name="Oval 94"/>
            <p:cNvSpPr>
              <a:spLocks noChangeAspect="1" noChangeArrowheads="1"/>
            </p:cNvSpPr>
            <p:nvPr/>
          </p:nvSpPr>
          <p:spPr bwMode="auto">
            <a:xfrm rot="18900000" flipH="1">
              <a:off x="5351" y="662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6719" name="Group 95"/>
          <p:cNvGrpSpPr>
            <a:grpSpLocks/>
          </p:cNvGrpSpPr>
          <p:nvPr/>
        </p:nvGrpSpPr>
        <p:grpSpPr bwMode="auto">
          <a:xfrm>
            <a:off x="7629525" y="528638"/>
            <a:ext cx="1144588" cy="1144587"/>
            <a:chOff x="4806" y="333"/>
            <a:chExt cx="721" cy="721"/>
          </a:xfrm>
        </p:grpSpPr>
        <p:sp>
          <p:nvSpPr>
            <p:cNvPr id="26720" name="AutoShape 96"/>
            <p:cNvSpPr>
              <a:spLocks noChangeAspect="1" noChangeArrowheads="1"/>
            </p:cNvSpPr>
            <p:nvPr/>
          </p:nvSpPr>
          <p:spPr bwMode="auto">
            <a:xfrm rot="16200000" flipH="1">
              <a:off x="4806" y="333"/>
              <a:ext cx="721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21" name="Oval 97"/>
            <p:cNvSpPr>
              <a:spLocks noChangeAspect="1" noChangeArrowheads="1"/>
            </p:cNvSpPr>
            <p:nvPr/>
          </p:nvSpPr>
          <p:spPr bwMode="auto">
            <a:xfrm rot="16200000" flipH="1">
              <a:off x="5021" y="540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22" name="Oval 98"/>
            <p:cNvSpPr>
              <a:spLocks noChangeAspect="1" noChangeArrowheads="1"/>
            </p:cNvSpPr>
            <p:nvPr/>
          </p:nvSpPr>
          <p:spPr bwMode="auto">
            <a:xfrm rot="16200000" flipH="1">
              <a:off x="5021" y="773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6723" name="Group 99"/>
          <p:cNvGrpSpPr>
            <a:grpSpLocks/>
          </p:cNvGrpSpPr>
          <p:nvPr/>
        </p:nvGrpSpPr>
        <p:grpSpPr bwMode="auto">
          <a:xfrm>
            <a:off x="7024688" y="528638"/>
            <a:ext cx="1143000" cy="1144587"/>
            <a:chOff x="4425" y="333"/>
            <a:chExt cx="720" cy="721"/>
          </a:xfrm>
        </p:grpSpPr>
        <p:sp>
          <p:nvSpPr>
            <p:cNvPr id="26724" name="AutoShape 100"/>
            <p:cNvSpPr>
              <a:spLocks noChangeAspect="1" noChangeArrowheads="1"/>
            </p:cNvSpPr>
            <p:nvPr/>
          </p:nvSpPr>
          <p:spPr bwMode="auto">
            <a:xfrm rot="13500000" flipH="1">
              <a:off x="4425" y="333"/>
              <a:ext cx="720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25" name="Oval 101"/>
            <p:cNvSpPr>
              <a:spLocks noChangeAspect="1" noChangeArrowheads="1"/>
            </p:cNvSpPr>
            <p:nvPr/>
          </p:nvSpPr>
          <p:spPr bwMode="auto">
            <a:xfrm rot="13500000" flipH="1">
              <a:off x="4588" y="651"/>
              <a:ext cx="73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26" name="Oval 102"/>
            <p:cNvSpPr>
              <a:spLocks noChangeAspect="1" noChangeArrowheads="1"/>
            </p:cNvSpPr>
            <p:nvPr/>
          </p:nvSpPr>
          <p:spPr bwMode="auto">
            <a:xfrm rot="13500000" flipH="1">
              <a:off x="4753" y="816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6727" name="Group 103"/>
          <p:cNvGrpSpPr>
            <a:grpSpLocks/>
          </p:cNvGrpSpPr>
          <p:nvPr/>
        </p:nvGrpSpPr>
        <p:grpSpPr bwMode="auto">
          <a:xfrm>
            <a:off x="6419850" y="528638"/>
            <a:ext cx="1144588" cy="1144587"/>
            <a:chOff x="4044" y="333"/>
            <a:chExt cx="721" cy="721"/>
          </a:xfrm>
        </p:grpSpPr>
        <p:sp>
          <p:nvSpPr>
            <p:cNvPr id="26728" name="AutoShape 104"/>
            <p:cNvSpPr>
              <a:spLocks noChangeAspect="1" noChangeArrowheads="1"/>
            </p:cNvSpPr>
            <p:nvPr/>
          </p:nvSpPr>
          <p:spPr bwMode="auto">
            <a:xfrm rot="10800000" flipH="1">
              <a:off x="4044" y="333"/>
              <a:ext cx="721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29" name="Oval 105"/>
            <p:cNvSpPr>
              <a:spLocks noChangeAspect="1" noChangeArrowheads="1"/>
            </p:cNvSpPr>
            <p:nvPr/>
          </p:nvSpPr>
          <p:spPr bwMode="auto">
            <a:xfrm rot="10800000" flipH="1">
              <a:off x="4252" y="765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30" name="Oval 106"/>
            <p:cNvSpPr>
              <a:spLocks noChangeAspect="1" noChangeArrowheads="1"/>
            </p:cNvSpPr>
            <p:nvPr/>
          </p:nvSpPr>
          <p:spPr bwMode="auto">
            <a:xfrm rot="10800000" flipH="1">
              <a:off x="4485" y="765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6731" name="Group 107"/>
          <p:cNvGrpSpPr>
            <a:grpSpLocks/>
          </p:cNvGrpSpPr>
          <p:nvPr/>
        </p:nvGrpSpPr>
        <p:grpSpPr bwMode="auto">
          <a:xfrm>
            <a:off x="5815013" y="527050"/>
            <a:ext cx="1143000" cy="1144588"/>
            <a:chOff x="3663" y="332"/>
            <a:chExt cx="720" cy="721"/>
          </a:xfrm>
        </p:grpSpPr>
        <p:sp>
          <p:nvSpPr>
            <p:cNvPr id="26732" name="AutoShape 108"/>
            <p:cNvSpPr>
              <a:spLocks noChangeAspect="1" noChangeArrowheads="1"/>
            </p:cNvSpPr>
            <p:nvPr/>
          </p:nvSpPr>
          <p:spPr bwMode="auto">
            <a:xfrm rot="8100000" flipH="1">
              <a:off x="3662" y="333"/>
              <a:ext cx="721" cy="720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33" name="Oval 109"/>
            <p:cNvSpPr>
              <a:spLocks noChangeAspect="1" noChangeArrowheads="1"/>
            </p:cNvSpPr>
            <p:nvPr/>
          </p:nvSpPr>
          <p:spPr bwMode="auto">
            <a:xfrm rot="8100000" flipH="1">
              <a:off x="3981" y="814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34" name="Oval 110"/>
            <p:cNvSpPr>
              <a:spLocks noChangeAspect="1" noChangeArrowheads="1"/>
            </p:cNvSpPr>
            <p:nvPr/>
          </p:nvSpPr>
          <p:spPr bwMode="auto">
            <a:xfrm rot="8100000" flipH="1">
              <a:off x="4146" y="649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6735" name="Group 111"/>
          <p:cNvGrpSpPr>
            <a:grpSpLocks/>
          </p:cNvGrpSpPr>
          <p:nvPr/>
        </p:nvGrpSpPr>
        <p:grpSpPr bwMode="auto">
          <a:xfrm>
            <a:off x="5210175" y="528638"/>
            <a:ext cx="1144588" cy="1144587"/>
            <a:chOff x="3282" y="333"/>
            <a:chExt cx="721" cy="721"/>
          </a:xfrm>
        </p:grpSpPr>
        <p:sp>
          <p:nvSpPr>
            <p:cNvPr id="26736" name="AutoShape 112"/>
            <p:cNvSpPr>
              <a:spLocks noChangeAspect="1" noChangeArrowheads="1"/>
            </p:cNvSpPr>
            <p:nvPr/>
          </p:nvSpPr>
          <p:spPr bwMode="auto">
            <a:xfrm rot="5400000" flipH="1">
              <a:off x="3282" y="333"/>
              <a:ext cx="721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37" name="Oval 113"/>
            <p:cNvSpPr>
              <a:spLocks noChangeAspect="1" noChangeArrowheads="1"/>
            </p:cNvSpPr>
            <p:nvPr/>
          </p:nvSpPr>
          <p:spPr bwMode="auto">
            <a:xfrm rot="5400000" flipH="1">
              <a:off x="3715" y="772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38" name="Oval 114"/>
            <p:cNvSpPr>
              <a:spLocks noChangeAspect="1" noChangeArrowheads="1"/>
            </p:cNvSpPr>
            <p:nvPr/>
          </p:nvSpPr>
          <p:spPr bwMode="auto">
            <a:xfrm rot="5400000" flipH="1">
              <a:off x="3715" y="539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6739" name="Group 115"/>
          <p:cNvGrpSpPr>
            <a:grpSpLocks/>
          </p:cNvGrpSpPr>
          <p:nvPr/>
        </p:nvGrpSpPr>
        <p:grpSpPr bwMode="auto">
          <a:xfrm>
            <a:off x="4605338" y="528638"/>
            <a:ext cx="1143000" cy="1144587"/>
            <a:chOff x="2901" y="333"/>
            <a:chExt cx="720" cy="721"/>
          </a:xfrm>
        </p:grpSpPr>
        <p:sp>
          <p:nvSpPr>
            <p:cNvPr id="26740" name="AutoShape 116"/>
            <p:cNvSpPr>
              <a:spLocks noChangeAspect="1" noChangeArrowheads="1"/>
            </p:cNvSpPr>
            <p:nvPr/>
          </p:nvSpPr>
          <p:spPr bwMode="auto">
            <a:xfrm rot="2700000" flipH="1">
              <a:off x="2901" y="333"/>
              <a:ext cx="720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41" name="Oval 117"/>
            <p:cNvSpPr>
              <a:spLocks noChangeAspect="1" noChangeArrowheads="1"/>
            </p:cNvSpPr>
            <p:nvPr/>
          </p:nvSpPr>
          <p:spPr bwMode="auto">
            <a:xfrm rot="2700000" flipH="1">
              <a:off x="3383" y="662"/>
              <a:ext cx="73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42" name="Oval 118"/>
            <p:cNvSpPr>
              <a:spLocks noChangeAspect="1" noChangeArrowheads="1"/>
            </p:cNvSpPr>
            <p:nvPr/>
          </p:nvSpPr>
          <p:spPr bwMode="auto">
            <a:xfrm rot="2700000" flipH="1">
              <a:off x="3220" y="497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6743" name="Group 119"/>
          <p:cNvGrpSpPr>
            <a:grpSpLocks/>
          </p:cNvGrpSpPr>
          <p:nvPr/>
        </p:nvGrpSpPr>
        <p:grpSpPr bwMode="auto">
          <a:xfrm>
            <a:off x="4000500" y="528638"/>
            <a:ext cx="1144588" cy="1144587"/>
            <a:chOff x="2520" y="333"/>
            <a:chExt cx="721" cy="721"/>
          </a:xfrm>
        </p:grpSpPr>
        <p:sp>
          <p:nvSpPr>
            <p:cNvPr id="26744" name="AutoShape 120"/>
            <p:cNvSpPr>
              <a:spLocks noChangeAspect="1" noChangeArrowheads="1"/>
            </p:cNvSpPr>
            <p:nvPr/>
          </p:nvSpPr>
          <p:spPr bwMode="auto">
            <a:xfrm flipH="1">
              <a:off x="2520" y="333"/>
              <a:ext cx="721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45" name="Oval 121"/>
            <p:cNvSpPr>
              <a:spLocks noChangeAspect="1" noChangeArrowheads="1"/>
            </p:cNvSpPr>
            <p:nvPr/>
          </p:nvSpPr>
          <p:spPr bwMode="auto">
            <a:xfrm flipH="1">
              <a:off x="2961" y="548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46" name="Oval 122"/>
            <p:cNvSpPr>
              <a:spLocks noChangeAspect="1" noChangeArrowheads="1"/>
            </p:cNvSpPr>
            <p:nvPr/>
          </p:nvSpPr>
          <p:spPr bwMode="auto">
            <a:xfrm flipH="1">
              <a:off x="2728" y="548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6747" name="Group 123"/>
          <p:cNvGrpSpPr>
            <a:grpSpLocks/>
          </p:cNvGrpSpPr>
          <p:nvPr/>
        </p:nvGrpSpPr>
        <p:grpSpPr bwMode="auto">
          <a:xfrm>
            <a:off x="3543300" y="76200"/>
            <a:ext cx="2057400" cy="2057400"/>
            <a:chOff x="2232" y="48"/>
            <a:chExt cx="1296" cy="1296"/>
          </a:xfrm>
        </p:grpSpPr>
        <p:sp>
          <p:nvSpPr>
            <p:cNvPr id="26748" name="AutoShape 124"/>
            <p:cNvSpPr>
              <a:spLocks noChangeAspect="1" noChangeArrowheads="1"/>
            </p:cNvSpPr>
            <p:nvPr/>
          </p:nvSpPr>
          <p:spPr bwMode="auto">
            <a:xfrm>
              <a:off x="2232" y="48"/>
              <a:ext cx="1296" cy="1296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49" name="Oval 125"/>
            <p:cNvSpPr>
              <a:spLocks noChangeAspect="1" noChangeArrowheads="1"/>
            </p:cNvSpPr>
            <p:nvPr/>
          </p:nvSpPr>
          <p:spPr bwMode="auto">
            <a:xfrm>
              <a:off x="2606" y="435"/>
              <a:ext cx="130" cy="131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750" name="Oval 126"/>
            <p:cNvSpPr>
              <a:spLocks noChangeAspect="1" noChangeArrowheads="1"/>
            </p:cNvSpPr>
            <p:nvPr/>
          </p:nvSpPr>
          <p:spPr bwMode="auto">
            <a:xfrm>
              <a:off x="3024" y="435"/>
              <a:ext cx="131" cy="131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6751" name="Group 127"/>
          <p:cNvGrpSpPr>
            <a:grpSpLocks/>
          </p:cNvGrpSpPr>
          <p:nvPr/>
        </p:nvGrpSpPr>
        <p:grpSpPr bwMode="auto">
          <a:xfrm>
            <a:off x="4191000" y="1371600"/>
            <a:ext cx="320675" cy="554038"/>
            <a:chOff x="2640" y="864"/>
            <a:chExt cx="202" cy="349"/>
          </a:xfrm>
        </p:grpSpPr>
        <p:grpSp>
          <p:nvGrpSpPr>
            <p:cNvPr id="26752" name="Group 128"/>
            <p:cNvGrpSpPr>
              <a:grpSpLocks/>
            </p:cNvGrpSpPr>
            <p:nvPr/>
          </p:nvGrpSpPr>
          <p:grpSpPr bwMode="auto">
            <a:xfrm rot="20694294" flipH="1">
              <a:off x="2640" y="864"/>
              <a:ext cx="202" cy="349"/>
              <a:chOff x="2736" y="2112"/>
              <a:chExt cx="288" cy="397"/>
            </a:xfrm>
          </p:grpSpPr>
          <p:grpSp>
            <p:nvGrpSpPr>
              <p:cNvPr id="26753" name="Group 129"/>
              <p:cNvGrpSpPr>
                <a:grpSpLocks/>
              </p:cNvGrpSpPr>
              <p:nvPr/>
            </p:nvGrpSpPr>
            <p:grpSpPr bwMode="auto">
              <a:xfrm>
                <a:off x="2736" y="2112"/>
                <a:ext cx="288" cy="397"/>
                <a:chOff x="2640" y="2160"/>
                <a:chExt cx="288" cy="432"/>
              </a:xfrm>
            </p:grpSpPr>
            <p:sp>
              <p:nvSpPr>
                <p:cNvPr id="26754" name="AutoShape 130"/>
                <p:cNvSpPr>
                  <a:spLocks noChangeArrowheads="1"/>
                </p:cNvSpPr>
                <p:nvPr/>
              </p:nvSpPr>
              <p:spPr bwMode="auto">
                <a:xfrm>
                  <a:off x="2640" y="2160"/>
                  <a:ext cx="288" cy="432"/>
                </a:xfrm>
                <a:custGeom>
                  <a:avLst/>
                  <a:gdLst>
                    <a:gd name="G0" fmla="+- 2520 0 0"/>
                    <a:gd name="G1" fmla="+- 0 0 0"/>
                    <a:gd name="G2" fmla="+- 0 0 0"/>
                    <a:gd name="T0" fmla="*/ 0 256 1"/>
                    <a:gd name="T1" fmla="*/ 180 256 1"/>
                    <a:gd name="G3" fmla="+- 0 T0 T1"/>
                    <a:gd name="T2" fmla="*/ 0 256 1"/>
                    <a:gd name="T3" fmla="*/ 90 256 1"/>
                    <a:gd name="G4" fmla="+- 0 T2 T3"/>
                    <a:gd name="G5" fmla="*/ G4 2 1"/>
                    <a:gd name="T4" fmla="*/ 90 256 1"/>
                    <a:gd name="T5" fmla="*/ 0 256 1"/>
                    <a:gd name="G6" fmla="+- 0 T4 T5"/>
                    <a:gd name="G7" fmla="*/ G6 2 1"/>
                    <a:gd name="G8" fmla="abs 0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2520"/>
                    <a:gd name="G18" fmla="*/ 2520 1 2"/>
                    <a:gd name="G19" fmla="+- G18 5400 0"/>
                    <a:gd name="G20" fmla="cos G19 0"/>
                    <a:gd name="G21" fmla="sin G19 0"/>
                    <a:gd name="G22" fmla="+- G20 10800 0"/>
                    <a:gd name="G23" fmla="+- G21 10800 0"/>
                    <a:gd name="G24" fmla="+- 10800 0 G20"/>
                    <a:gd name="G25" fmla="+- 2520 10800 0"/>
                    <a:gd name="G26" fmla="?: G9 G17 G25"/>
                    <a:gd name="G27" fmla="?: G9 0 21600"/>
                    <a:gd name="G28" fmla="cos 10800 0"/>
                    <a:gd name="G29" fmla="sin 10800 0"/>
                    <a:gd name="G30" fmla="sin 2520 0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0 G34 0"/>
                    <a:gd name="G36" fmla="?: G6 G35 G31"/>
                    <a:gd name="G37" fmla="+- 21600 0 G36"/>
                    <a:gd name="G38" fmla="?: G4 0 G33"/>
                    <a:gd name="G39" fmla="?: 0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21600 h 21600"/>
                    <a:gd name="T14" fmla="*/ 17460 w 21600"/>
                    <a:gd name="T15" fmla="*/ 10800 h 21600"/>
                    <a:gd name="T16" fmla="*/ 10800 w 21600"/>
                    <a:gd name="T17" fmla="*/ 13320 h 21600"/>
                    <a:gd name="T18" fmla="*/ 4140 w 21600"/>
                    <a:gd name="T19" fmla="*/ 1080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13320" y="10800"/>
                      </a:moveTo>
                      <a:cubicBezTo>
                        <a:pt x="13320" y="12191"/>
                        <a:pt x="12191" y="13320"/>
                        <a:pt x="10800" y="13320"/>
                      </a:cubicBezTo>
                      <a:cubicBezTo>
                        <a:pt x="9408" y="13320"/>
                        <a:pt x="8280" y="12191"/>
                        <a:pt x="8280" y="10800"/>
                      </a:cubicBezTo>
                      <a:lnTo>
                        <a:pt x="0" y="10800"/>
                      </a:lnTo>
                      <a:cubicBezTo>
                        <a:pt x="0" y="16764"/>
                        <a:pt x="4835" y="21600"/>
                        <a:pt x="10800" y="21600"/>
                      </a:cubicBezTo>
                      <a:cubicBezTo>
                        <a:pt x="16764" y="21600"/>
                        <a:pt x="21600" y="16764"/>
                        <a:pt x="21600" y="1080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6755" name="Oval 131"/>
                <p:cNvSpPr>
                  <a:spLocks noChangeArrowheads="1"/>
                </p:cNvSpPr>
                <p:nvPr/>
              </p:nvSpPr>
              <p:spPr bwMode="auto">
                <a:xfrm>
                  <a:off x="2640" y="2304"/>
                  <a:ext cx="288" cy="130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26756" name="Oval 132"/>
              <p:cNvSpPr>
                <a:spLocks noChangeArrowheads="1"/>
              </p:cNvSpPr>
              <p:nvPr/>
            </p:nvSpPr>
            <p:spPr bwMode="auto">
              <a:xfrm>
                <a:off x="2736" y="2256"/>
                <a:ext cx="288" cy="144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6757" name="Arc 133"/>
            <p:cNvSpPr>
              <a:spLocks/>
            </p:cNvSpPr>
            <p:nvPr/>
          </p:nvSpPr>
          <p:spPr bwMode="auto">
            <a:xfrm>
              <a:off x="2736" y="1008"/>
              <a:ext cx="48" cy="144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32317"/>
                <a:gd name="T2" fmla="*/ 18754 w 21600"/>
                <a:gd name="T3" fmla="*/ 32317 h 32317"/>
                <a:gd name="T4" fmla="*/ 0 w 21600"/>
                <a:gd name="T5" fmla="*/ 21600 h 32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32317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5359"/>
                    <a:pt x="20618" y="29053"/>
                    <a:pt x="18753" y="32316"/>
                  </a:cubicBezTo>
                </a:path>
                <a:path w="21600" h="32317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5359"/>
                    <a:pt x="20618" y="29053"/>
                    <a:pt x="18753" y="32316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6762" name="Rectangle 138"/>
          <p:cNvSpPr>
            <a:spLocks noChangeArrowheads="1"/>
          </p:cNvSpPr>
          <p:nvPr/>
        </p:nvSpPr>
        <p:spPr bwMode="auto">
          <a:xfrm>
            <a:off x="609600" y="2667000"/>
            <a:ext cx="7924800" cy="762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26767" name="Rectangle 143"/>
          <p:cNvSpPr>
            <a:spLocks noChangeArrowheads="1"/>
          </p:cNvSpPr>
          <p:nvPr/>
        </p:nvSpPr>
        <p:spPr bwMode="auto">
          <a:xfrm>
            <a:off x="7162800" y="6019800"/>
            <a:ext cx="1308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>
                <a:solidFill>
                  <a:schemeClr val="bg2"/>
                </a:solidFill>
                <a:latin typeface="Arial" pitchFamily="34" charset="0"/>
                <a:hlinkClick r:id="rId4" action="ppaction://hlinksldjump"/>
              </a:rPr>
              <a:t>Next Question</a:t>
            </a:r>
            <a:endParaRPr lang="en-US" sz="1400">
              <a:solidFill>
                <a:schemeClr val="bg2"/>
              </a:solidFill>
              <a:latin typeface="Arial" pitchFamily="34" charset="0"/>
            </a:endParaRPr>
          </a:p>
        </p:txBody>
      </p:sp>
      <p:sp>
        <p:nvSpPr>
          <p:cNvPr id="26768" name="Rectangle 144"/>
          <p:cNvSpPr>
            <a:spLocks noChangeArrowheads="1"/>
          </p:cNvSpPr>
          <p:nvPr/>
        </p:nvSpPr>
        <p:spPr bwMode="auto">
          <a:xfrm>
            <a:off x="1371600" y="2895600"/>
            <a:ext cx="64008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FFFFFF"/>
                </a:solidFill>
                <a:latin typeface="Arial" pitchFamily="34" charset="0"/>
              </a:rPr>
              <a:t>Yuck!</a:t>
            </a:r>
          </a:p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FFFFFF"/>
                </a:solidFill>
                <a:latin typeface="Arial" pitchFamily="34" charset="0"/>
              </a:rPr>
              <a:t>Happy is unhappy and sick.  You picked the wrong lunch box with moldy food.</a:t>
            </a:r>
          </a:p>
        </p:txBody>
      </p:sp>
    </p:spTree>
  </p:cSld>
  <p:clrMapOvr>
    <a:masterClrMapping/>
  </p:clrMapOvr>
  <p:transition advClick="0">
    <p:cut/>
    <p:sndAc>
      <p:stSnd loop="1">
        <p:snd r:embed="rId2" name="HAPPY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6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6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6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6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8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6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4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6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6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6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6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2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6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8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6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4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23" presetClass="entr" presetSubtype="27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67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67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600"/>
                            </p:stCondLst>
                            <p:childTnLst>
                              <p:par>
                                <p:cTn id="40" presetID="23" presetClass="entr" presetSubtype="28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67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67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yu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200"/>
                            </p:stCondLst>
                            <p:childTnLst>
                              <p:par>
                                <p:cTn id="4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67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67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768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Good Answer 5</a:t>
            </a:r>
          </a:p>
        </p:txBody>
      </p:sp>
      <p:grpSp>
        <p:nvGrpSpPr>
          <p:cNvPr id="27730" name="Group 82"/>
          <p:cNvGrpSpPr>
            <a:grpSpLocks/>
          </p:cNvGrpSpPr>
          <p:nvPr/>
        </p:nvGrpSpPr>
        <p:grpSpPr bwMode="auto">
          <a:xfrm>
            <a:off x="9144000" y="528638"/>
            <a:ext cx="1143000" cy="1143000"/>
            <a:chOff x="2640" y="2016"/>
            <a:chExt cx="576" cy="576"/>
          </a:xfrm>
        </p:grpSpPr>
        <p:grpSp>
          <p:nvGrpSpPr>
            <p:cNvPr id="27731" name="Group 83"/>
            <p:cNvGrpSpPr>
              <a:grpSpLocks/>
            </p:cNvGrpSpPr>
            <p:nvPr/>
          </p:nvGrpSpPr>
          <p:grpSpPr bwMode="auto">
            <a:xfrm>
              <a:off x="2640" y="2016"/>
              <a:ext cx="576" cy="576"/>
              <a:chOff x="2640" y="2016"/>
              <a:chExt cx="576" cy="576"/>
            </a:xfrm>
          </p:grpSpPr>
          <p:sp>
            <p:nvSpPr>
              <p:cNvPr id="27732" name="Oval 84"/>
              <p:cNvSpPr>
                <a:spLocks noChangeArrowheads="1"/>
              </p:cNvSpPr>
              <p:nvPr/>
            </p:nvSpPr>
            <p:spPr bwMode="auto">
              <a:xfrm>
                <a:off x="2640" y="2016"/>
                <a:ext cx="576" cy="576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7733" name="Line 85"/>
              <p:cNvSpPr>
                <a:spLocks noChangeShapeType="1"/>
              </p:cNvSpPr>
              <p:nvPr/>
            </p:nvSpPr>
            <p:spPr bwMode="auto">
              <a:xfrm flipH="1">
                <a:off x="3024" y="2304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7734" name="Oval 86"/>
            <p:cNvSpPr>
              <a:spLocks noChangeArrowheads="1"/>
            </p:cNvSpPr>
            <p:nvPr/>
          </p:nvSpPr>
          <p:spPr bwMode="auto">
            <a:xfrm>
              <a:off x="2928" y="2160"/>
              <a:ext cx="58" cy="5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7735" name="Group 87"/>
          <p:cNvGrpSpPr>
            <a:grpSpLocks noChangeAspect="1"/>
          </p:cNvGrpSpPr>
          <p:nvPr/>
        </p:nvGrpSpPr>
        <p:grpSpPr bwMode="auto">
          <a:xfrm flipH="1">
            <a:off x="8839200" y="533400"/>
            <a:ext cx="1144588" cy="1144588"/>
            <a:chOff x="240" y="288"/>
            <a:chExt cx="864" cy="864"/>
          </a:xfrm>
        </p:grpSpPr>
        <p:sp>
          <p:nvSpPr>
            <p:cNvPr id="27736" name="AutoShape 88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737" name="Oval 89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738" name="Oval 90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7739" name="Group 91"/>
          <p:cNvGrpSpPr>
            <a:grpSpLocks noChangeAspect="1"/>
          </p:cNvGrpSpPr>
          <p:nvPr/>
        </p:nvGrpSpPr>
        <p:grpSpPr bwMode="auto">
          <a:xfrm rot="18900000" flipH="1">
            <a:off x="8233569" y="527844"/>
            <a:ext cx="1144588" cy="1143000"/>
            <a:chOff x="240" y="288"/>
            <a:chExt cx="864" cy="864"/>
          </a:xfrm>
        </p:grpSpPr>
        <p:sp>
          <p:nvSpPr>
            <p:cNvPr id="27740" name="AutoShape 92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741" name="Oval 93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742" name="Oval 94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7743" name="Group 95"/>
          <p:cNvGrpSpPr>
            <a:grpSpLocks noChangeAspect="1"/>
          </p:cNvGrpSpPr>
          <p:nvPr/>
        </p:nvGrpSpPr>
        <p:grpSpPr bwMode="auto">
          <a:xfrm rot="16200000" flipH="1">
            <a:off x="7629525" y="528638"/>
            <a:ext cx="1144587" cy="1144588"/>
            <a:chOff x="240" y="288"/>
            <a:chExt cx="864" cy="864"/>
          </a:xfrm>
        </p:grpSpPr>
        <p:sp>
          <p:nvSpPr>
            <p:cNvPr id="27744" name="AutoShape 96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745" name="Oval 97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746" name="Oval 98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7747" name="Group 99"/>
          <p:cNvGrpSpPr>
            <a:grpSpLocks noChangeAspect="1"/>
          </p:cNvGrpSpPr>
          <p:nvPr/>
        </p:nvGrpSpPr>
        <p:grpSpPr bwMode="auto">
          <a:xfrm rot="13500000" flipH="1">
            <a:off x="7024688" y="528638"/>
            <a:ext cx="1143000" cy="1144587"/>
            <a:chOff x="240" y="288"/>
            <a:chExt cx="864" cy="864"/>
          </a:xfrm>
        </p:grpSpPr>
        <p:sp>
          <p:nvSpPr>
            <p:cNvPr id="27748" name="AutoShape 100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749" name="Oval 101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750" name="Oval 102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7751" name="Group 103"/>
          <p:cNvGrpSpPr>
            <a:grpSpLocks noChangeAspect="1"/>
          </p:cNvGrpSpPr>
          <p:nvPr/>
        </p:nvGrpSpPr>
        <p:grpSpPr bwMode="auto">
          <a:xfrm rot="10800000" flipH="1">
            <a:off x="6419850" y="528638"/>
            <a:ext cx="1144588" cy="1144587"/>
            <a:chOff x="240" y="288"/>
            <a:chExt cx="864" cy="864"/>
          </a:xfrm>
        </p:grpSpPr>
        <p:sp>
          <p:nvSpPr>
            <p:cNvPr id="27752" name="AutoShape 104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753" name="Oval 105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754" name="Oval 106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7755" name="Group 107"/>
          <p:cNvGrpSpPr>
            <a:grpSpLocks noChangeAspect="1"/>
          </p:cNvGrpSpPr>
          <p:nvPr/>
        </p:nvGrpSpPr>
        <p:grpSpPr bwMode="auto">
          <a:xfrm rot="8100000" flipH="1">
            <a:off x="5814219" y="527844"/>
            <a:ext cx="1144588" cy="1143000"/>
            <a:chOff x="240" y="288"/>
            <a:chExt cx="864" cy="864"/>
          </a:xfrm>
        </p:grpSpPr>
        <p:sp>
          <p:nvSpPr>
            <p:cNvPr id="27756" name="AutoShape 108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757" name="Oval 109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758" name="Oval 110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7759" name="Group 111"/>
          <p:cNvGrpSpPr>
            <a:grpSpLocks noChangeAspect="1"/>
          </p:cNvGrpSpPr>
          <p:nvPr/>
        </p:nvGrpSpPr>
        <p:grpSpPr bwMode="auto">
          <a:xfrm rot="5400000" flipH="1">
            <a:off x="5210175" y="528638"/>
            <a:ext cx="1144587" cy="1144588"/>
            <a:chOff x="240" y="288"/>
            <a:chExt cx="864" cy="864"/>
          </a:xfrm>
        </p:grpSpPr>
        <p:sp>
          <p:nvSpPr>
            <p:cNvPr id="27760" name="AutoShape 112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761" name="Oval 113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762" name="Oval 114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7763" name="Group 115"/>
          <p:cNvGrpSpPr>
            <a:grpSpLocks noChangeAspect="1"/>
          </p:cNvGrpSpPr>
          <p:nvPr/>
        </p:nvGrpSpPr>
        <p:grpSpPr bwMode="auto">
          <a:xfrm rot="2700000" flipH="1">
            <a:off x="4605338" y="528638"/>
            <a:ext cx="1143000" cy="1144587"/>
            <a:chOff x="240" y="288"/>
            <a:chExt cx="864" cy="864"/>
          </a:xfrm>
        </p:grpSpPr>
        <p:sp>
          <p:nvSpPr>
            <p:cNvPr id="27764" name="AutoShape 116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765" name="Oval 117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766" name="Oval 118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7767" name="Group 119"/>
          <p:cNvGrpSpPr>
            <a:grpSpLocks noChangeAspect="1"/>
          </p:cNvGrpSpPr>
          <p:nvPr/>
        </p:nvGrpSpPr>
        <p:grpSpPr bwMode="auto">
          <a:xfrm flipH="1">
            <a:off x="4000500" y="528638"/>
            <a:ext cx="1144588" cy="1144587"/>
            <a:chOff x="240" y="288"/>
            <a:chExt cx="864" cy="864"/>
          </a:xfrm>
        </p:grpSpPr>
        <p:sp>
          <p:nvSpPr>
            <p:cNvPr id="27768" name="AutoShape 120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769" name="Oval 121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770" name="Oval 122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7771" name="Group 123"/>
          <p:cNvGrpSpPr>
            <a:grpSpLocks noChangeAspect="1"/>
          </p:cNvGrpSpPr>
          <p:nvPr/>
        </p:nvGrpSpPr>
        <p:grpSpPr bwMode="auto">
          <a:xfrm>
            <a:off x="3543300" y="76200"/>
            <a:ext cx="2057400" cy="2057400"/>
            <a:chOff x="240" y="288"/>
            <a:chExt cx="864" cy="864"/>
          </a:xfrm>
        </p:grpSpPr>
        <p:sp>
          <p:nvSpPr>
            <p:cNvPr id="27772" name="AutoShape 124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773" name="Oval 125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774" name="Oval 126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7775" name="Group 127"/>
          <p:cNvGrpSpPr>
            <a:grpSpLocks noChangeAspect="1"/>
          </p:cNvGrpSpPr>
          <p:nvPr/>
        </p:nvGrpSpPr>
        <p:grpSpPr bwMode="auto">
          <a:xfrm flipH="1" flipV="1">
            <a:off x="4686300" y="593725"/>
            <a:ext cx="457200" cy="457200"/>
            <a:chOff x="864" y="3264"/>
            <a:chExt cx="192" cy="192"/>
          </a:xfrm>
        </p:grpSpPr>
        <p:sp>
          <p:nvSpPr>
            <p:cNvPr id="27776" name="Rectangle 128"/>
            <p:cNvSpPr>
              <a:spLocks noChangeAspect="1" noChangeArrowheads="1"/>
            </p:cNvSpPr>
            <p:nvPr/>
          </p:nvSpPr>
          <p:spPr bwMode="auto">
            <a:xfrm>
              <a:off x="864" y="3264"/>
              <a:ext cx="192" cy="192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777" name="AutoShape 129"/>
            <p:cNvSpPr>
              <a:spLocks noChangeAspect="1" noChangeArrowheads="1"/>
            </p:cNvSpPr>
            <p:nvPr/>
          </p:nvSpPr>
          <p:spPr bwMode="auto">
            <a:xfrm rot="5400000">
              <a:off x="922" y="3285"/>
              <a:ext cx="75" cy="150"/>
            </a:xfrm>
            <a:prstGeom prst="moon">
              <a:avLst>
                <a:gd name="adj" fmla="val 50000"/>
              </a:avLst>
            </a:prstGeom>
            <a:solidFill>
              <a:schemeClr val="bg2"/>
            </a:solidFill>
            <a:ln w="9525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7779" name="AutoShape 131"/>
          <p:cNvSpPr>
            <a:spLocks noChangeArrowheads="1"/>
          </p:cNvSpPr>
          <p:nvPr/>
        </p:nvSpPr>
        <p:spPr bwMode="auto">
          <a:xfrm flipV="1">
            <a:off x="3886200" y="914400"/>
            <a:ext cx="1371600" cy="838200"/>
          </a:xfrm>
          <a:custGeom>
            <a:avLst/>
            <a:gdLst>
              <a:gd name="G0" fmla="+- 10377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10377"/>
              <a:gd name="G18" fmla="*/ 10377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10377 10800 0"/>
              <a:gd name="G26" fmla="?: G9 G17 G25"/>
              <a:gd name="G27" fmla="?: G9 0 21600"/>
              <a:gd name="G28" fmla="cos 10800 11796480"/>
              <a:gd name="G29" fmla="sin 10800 11796480"/>
              <a:gd name="G30" fmla="sin 10377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11 w 21600"/>
              <a:gd name="T15" fmla="*/ 10800 h 21600"/>
              <a:gd name="T16" fmla="*/ 10800 w 21600"/>
              <a:gd name="T17" fmla="*/ 423 h 21600"/>
              <a:gd name="T18" fmla="*/ 21389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423" y="10800"/>
                </a:moveTo>
                <a:cubicBezTo>
                  <a:pt x="423" y="5068"/>
                  <a:pt x="5068" y="423"/>
                  <a:pt x="10800" y="423"/>
                </a:cubicBezTo>
                <a:cubicBezTo>
                  <a:pt x="16531" y="422"/>
                  <a:pt x="21176" y="5068"/>
                  <a:pt x="21177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27792" name="Rectangle 144"/>
          <p:cNvSpPr>
            <a:spLocks noChangeArrowheads="1"/>
          </p:cNvSpPr>
          <p:nvPr/>
        </p:nvSpPr>
        <p:spPr bwMode="auto">
          <a:xfrm>
            <a:off x="609600" y="2667000"/>
            <a:ext cx="7924800" cy="762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27797" name="Rectangle 149"/>
          <p:cNvSpPr>
            <a:spLocks noChangeArrowheads="1"/>
          </p:cNvSpPr>
          <p:nvPr/>
        </p:nvSpPr>
        <p:spPr bwMode="auto">
          <a:xfrm>
            <a:off x="7162800" y="6019800"/>
            <a:ext cx="1308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>
                <a:solidFill>
                  <a:schemeClr val="bg2"/>
                </a:solidFill>
                <a:latin typeface="Arial" pitchFamily="34" charset="0"/>
                <a:hlinkClick r:id="" action="ppaction://hlinkshowjump?jump=nextslide"/>
              </a:rPr>
              <a:t>Next Question</a:t>
            </a:r>
            <a:endParaRPr lang="en-US" sz="1400">
              <a:solidFill>
                <a:schemeClr val="bg2"/>
              </a:solidFill>
              <a:latin typeface="Arial" pitchFamily="34" charset="0"/>
            </a:endParaRPr>
          </a:p>
        </p:txBody>
      </p:sp>
      <p:sp>
        <p:nvSpPr>
          <p:cNvPr id="27798" name="Rectangle 150"/>
          <p:cNvSpPr>
            <a:spLocks noChangeArrowheads="1"/>
          </p:cNvSpPr>
          <p:nvPr/>
        </p:nvSpPr>
        <p:spPr bwMode="auto">
          <a:xfrm>
            <a:off x="1371600" y="2895600"/>
            <a:ext cx="64008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FFFFFF"/>
                </a:solidFill>
                <a:latin typeface="Arial" pitchFamily="34" charset="0"/>
              </a:rPr>
              <a:t>Yeah!</a:t>
            </a:r>
          </a:p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FFFFFF"/>
                </a:solidFill>
                <a:latin typeface="Arial" pitchFamily="34" charset="0"/>
              </a:rPr>
              <a:t>Happy is very happy and healthy.  You picked the right lunch box with good food.</a:t>
            </a:r>
          </a:p>
        </p:txBody>
      </p:sp>
    </p:spTree>
  </p:cSld>
  <p:clrMapOvr>
    <a:masterClrMapping/>
  </p:clrMapOvr>
  <p:transition advClick="0">
    <p:cut/>
    <p:sndAc>
      <p:stSnd loop="1">
        <p:snd r:embed="rId2" name="HAPPY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7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6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7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7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8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7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4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7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7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6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7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2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7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8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7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4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23" presetClass="entr" presetSubtype="27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77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77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600"/>
                            </p:stCondLst>
                            <p:childTnLst>
                              <p:par>
                                <p:cTn id="40" presetID="16" presetClass="entr" presetSubtype="26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2" dur="500"/>
                                        <p:tgtEl>
                                          <p:spTgt spid="2777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yumm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7200"/>
                            </p:stCondLst>
                            <p:childTnLst>
                              <p:par>
                                <p:cTn id="44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4"/>
                                            </p:cond>
                                          </p:stCondLst>
                                        </p:cTn>
                                        <p:tgtEl>
                                          <p:spTgt spid="27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8700"/>
                            </p:stCondLst>
                            <p:childTnLst>
                              <p:par>
                                <p:cTn id="4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77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77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779" grpId="0" animBg="1" autoUpdateAnimBg="0"/>
      <p:bldP spid="27798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r>
              <a:rPr lang="en-US" sz="3200">
                <a:solidFill>
                  <a:srgbClr val="FFFFFF"/>
                </a:solidFill>
              </a:rPr>
              <a:t>Which are non-renewable resources?</a:t>
            </a:r>
          </a:p>
        </p:txBody>
      </p:sp>
      <p:sp>
        <p:nvSpPr>
          <p:cNvPr id="29705" name="Rectangle 9"/>
          <p:cNvSpPr>
            <a:spLocks noGrp="1" noChangeArrowheads="1"/>
          </p:cNvSpPr>
          <p:nvPr>
            <p:ph type="body" sz="half" idx="1"/>
          </p:nvPr>
        </p:nvSpPr>
        <p:spPr bwMode="auto">
          <a:xfrm>
            <a:off x="838200" y="3581400"/>
            <a:ext cx="3124200" cy="1905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>
              <a:buFontTx/>
              <a:buNone/>
            </a:pPr>
            <a:r>
              <a:rPr lang="en-US" sz="3200">
                <a:solidFill>
                  <a:schemeClr val="bg2"/>
                </a:solidFill>
                <a:hlinkClick r:id="" action="ppaction://noaction"/>
              </a:rPr>
              <a:t>*Oil, minerals and soil*</a:t>
            </a:r>
            <a:endParaRPr lang="en-US" sz="3200">
              <a:solidFill>
                <a:schemeClr val="bg2"/>
              </a:solidFill>
            </a:endParaRPr>
          </a:p>
        </p:txBody>
      </p:sp>
      <p:sp>
        <p:nvSpPr>
          <p:cNvPr id="29706" name="Rectangle 10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029200" y="3581400"/>
            <a:ext cx="3048000" cy="1905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>
              <a:buFontTx/>
              <a:buNone/>
            </a:pPr>
            <a:r>
              <a:rPr lang="en-US" sz="3200">
                <a:solidFill>
                  <a:schemeClr val="bg2"/>
                </a:solidFill>
                <a:hlinkClick r:id="" action="ppaction://hlinkshowjump?jump=nextslide"/>
              </a:rPr>
              <a:t>*Trees, plants and grass*</a:t>
            </a:r>
            <a:endParaRPr lang="en-US" sz="3200">
              <a:solidFill>
                <a:schemeClr val="bg2"/>
              </a:solidFill>
            </a:endParaRPr>
          </a:p>
        </p:txBody>
      </p:sp>
    </p:spTree>
  </p:cSld>
  <p:clrMapOvr>
    <a:masterClrMapping/>
  </p:clrMapOvr>
  <p:transition advClick="0">
    <p:cut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 autoUpdateAnimBg="0"/>
      <p:bldP spid="29705" grpId="0" build="p" autoUpdateAnimBg="0" advAuto="0"/>
      <p:bldP spid="29706" grpId="0" build="p" autoUpdateAnimBg="0" advAuto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Bad Answer 6</a:t>
            </a:r>
          </a:p>
        </p:txBody>
      </p:sp>
      <p:grpSp>
        <p:nvGrpSpPr>
          <p:cNvPr id="30802" name="Group 82"/>
          <p:cNvGrpSpPr>
            <a:grpSpLocks/>
          </p:cNvGrpSpPr>
          <p:nvPr/>
        </p:nvGrpSpPr>
        <p:grpSpPr bwMode="auto">
          <a:xfrm>
            <a:off x="9144000" y="528638"/>
            <a:ext cx="1143000" cy="1143000"/>
            <a:chOff x="2640" y="2016"/>
            <a:chExt cx="576" cy="576"/>
          </a:xfrm>
        </p:grpSpPr>
        <p:grpSp>
          <p:nvGrpSpPr>
            <p:cNvPr id="30803" name="Group 83"/>
            <p:cNvGrpSpPr>
              <a:grpSpLocks/>
            </p:cNvGrpSpPr>
            <p:nvPr/>
          </p:nvGrpSpPr>
          <p:grpSpPr bwMode="auto">
            <a:xfrm>
              <a:off x="2640" y="2016"/>
              <a:ext cx="576" cy="576"/>
              <a:chOff x="2640" y="2016"/>
              <a:chExt cx="576" cy="576"/>
            </a:xfrm>
          </p:grpSpPr>
          <p:sp>
            <p:nvSpPr>
              <p:cNvPr id="30804" name="Oval 84"/>
              <p:cNvSpPr>
                <a:spLocks noChangeArrowheads="1"/>
              </p:cNvSpPr>
              <p:nvPr/>
            </p:nvSpPr>
            <p:spPr bwMode="auto">
              <a:xfrm>
                <a:off x="2640" y="2016"/>
                <a:ext cx="576" cy="576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805" name="Line 85"/>
              <p:cNvSpPr>
                <a:spLocks noChangeShapeType="1"/>
              </p:cNvSpPr>
              <p:nvPr/>
            </p:nvSpPr>
            <p:spPr bwMode="auto">
              <a:xfrm flipH="1">
                <a:off x="3024" y="2304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0806" name="Oval 86"/>
            <p:cNvSpPr>
              <a:spLocks noChangeArrowheads="1"/>
            </p:cNvSpPr>
            <p:nvPr/>
          </p:nvSpPr>
          <p:spPr bwMode="auto">
            <a:xfrm>
              <a:off x="2928" y="2160"/>
              <a:ext cx="58" cy="5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0807" name="Group 87"/>
          <p:cNvGrpSpPr>
            <a:grpSpLocks/>
          </p:cNvGrpSpPr>
          <p:nvPr/>
        </p:nvGrpSpPr>
        <p:grpSpPr bwMode="auto">
          <a:xfrm>
            <a:off x="8839200" y="533400"/>
            <a:ext cx="1144588" cy="1144588"/>
            <a:chOff x="5568" y="336"/>
            <a:chExt cx="721" cy="721"/>
          </a:xfrm>
        </p:grpSpPr>
        <p:sp>
          <p:nvSpPr>
            <p:cNvPr id="30808" name="AutoShape 88"/>
            <p:cNvSpPr>
              <a:spLocks noChangeAspect="1" noChangeArrowheads="1"/>
            </p:cNvSpPr>
            <p:nvPr/>
          </p:nvSpPr>
          <p:spPr bwMode="auto">
            <a:xfrm flipH="1">
              <a:off x="5568" y="336"/>
              <a:ext cx="721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09" name="Oval 89"/>
            <p:cNvSpPr>
              <a:spLocks noChangeAspect="1" noChangeArrowheads="1"/>
            </p:cNvSpPr>
            <p:nvPr/>
          </p:nvSpPr>
          <p:spPr bwMode="auto">
            <a:xfrm flipH="1">
              <a:off x="6009" y="551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10" name="Oval 90"/>
            <p:cNvSpPr>
              <a:spLocks noChangeAspect="1" noChangeArrowheads="1"/>
            </p:cNvSpPr>
            <p:nvPr/>
          </p:nvSpPr>
          <p:spPr bwMode="auto">
            <a:xfrm flipH="1">
              <a:off x="5776" y="551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0811" name="Group 91"/>
          <p:cNvGrpSpPr>
            <a:grpSpLocks/>
          </p:cNvGrpSpPr>
          <p:nvPr/>
        </p:nvGrpSpPr>
        <p:grpSpPr bwMode="auto">
          <a:xfrm>
            <a:off x="8234363" y="527050"/>
            <a:ext cx="1143000" cy="1144588"/>
            <a:chOff x="5187" y="332"/>
            <a:chExt cx="720" cy="721"/>
          </a:xfrm>
        </p:grpSpPr>
        <p:sp>
          <p:nvSpPr>
            <p:cNvPr id="30812" name="AutoShape 92"/>
            <p:cNvSpPr>
              <a:spLocks noChangeAspect="1" noChangeArrowheads="1"/>
            </p:cNvSpPr>
            <p:nvPr/>
          </p:nvSpPr>
          <p:spPr bwMode="auto">
            <a:xfrm rot="18900000" flipH="1">
              <a:off x="5186" y="333"/>
              <a:ext cx="721" cy="720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13" name="Oval 93"/>
            <p:cNvSpPr>
              <a:spLocks noChangeAspect="1" noChangeArrowheads="1"/>
            </p:cNvSpPr>
            <p:nvPr/>
          </p:nvSpPr>
          <p:spPr bwMode="auto">
            <a:xfrm rot="18900000" flipH="1">
              <a:off x="5516" y="497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14" name="Oval 94"/>
            <p:cNvSpPr>
              <a:spLocks noChangeAspect="1" noChangeArrowheads="1"/>
            </p:cNvSpPr>
            <p:nvPr/>
          </p:nvSpPr>
          <p:spPr bwMode="auto">
            <a:xfrm rot="18900000" flipH="1">
              <a:off x="5351" y="662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0815" name="Group 95"/>
          <p:cNvGrpSpPr>
            <a:grpSpLocks/>
          </p:cNvGrpSpPr>
          <p:nvPr/>
        </p:nvGrpSpPr>
        <p:grpSpPr bwMode="auto">
          <a:xfrm>
            <a:off x="7629525" y="528638"/>
            <a:ext cx="1144588" cy="1144587"/>
            <a:chOff x="4806" y="333"/>
            <a:chExt cx="721" cy="721"/>
          </a:xfrm>
        </p:grpSpPr>
        <p:sp>
          <p:nvSpPr>
            <p:cNvPr id="30816" name="AutoShape 96"/>
            <p:cNvSpPr>
              <a:spLocks noChangeAspect="1" noChangeArrowheads="1"/>
            </p:cNvSpPr>
            <p:nvPr/>
          </p:nvSpPr>
          <p:spPr bwMode="auto">
            <a:xfrm rot="16200000" flipH="1">
              <a:off x="4806" y="333"/>
              <a:ext cx="721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17" name="Oval 97"/>
            <p:cNvSpPr>
              <a:spLocks noChangeAspect="1" noChangeArrowheads="1"/>
            </p:cNvSpPr>
            <p:nvPr/>
          </p:nvSpPr>
          <p:spPr bwMode="auto">
            <a:xfrm rot="16200000" flipH="1">
              <a:off x="5021" y="540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18" name="Oval 98"/>
            <p:cNvSpPr>
              <a:spLocks noChangeAspect="1" noChangeArrowheads="1"/>
            </p:cNvSpPr>
            <p:nvPr/>
          </p:nvSpPr>
          <p:spPr bwMode="auto">
            <a:xfrm rot="16200000" flipH="1">
              <a:off x="5021" y="773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0819" name="Group 99"/>
          <p:cNvGrpSpPr>
            <a:grpSpLocks/>
          </p:cNvGrpSpPr>
          <p:nvPr/>
        </p:nvGrpSpPr>
        <p:grpSpPr bwMode="auto">
          <a:xfrm>
            <a:off x="7024688" y="528638"/>
            <a:ext cx="1143000" cy="1144587"/>
            <a:chOff x="4425" y="333"/>
            <a:chExt cx="720" cy="721"/>
          </a:xfrm>
        </p:grpSpPr>
        <p:sp>
          <p:nvSpPr>
            <p:cNvPr id="30820" name="AutoShape 100"/>
            <p:cNvSpPr>
              <a:spLocks noChangeAspect="1" noChangeArrowheads="1"/>
            </p:cNvSpPr>
            <p:nvPr/>
          </p:nvSpPr>
          <p:spPr bwMode="auto">
            <a:xfrm rot="13500000" flipH="1">
              <a:off x="4425" y="333"/>
              <a:ext cx="720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21" name="Oval 101"/>
            <p:cNvSpPr>
              <a:spLocks noChangeAspect="1" noChangeArrowheads="1"/>
            </p:cNvSpPr>
            <p:nvPr/>
          </p:nvSpPr>
          <p:spPr bwMode="auto">
            <a:xfrm rot="13500000" flipH="1">
              <a:off x="4588" y="651"/>
              <a:ext cx="73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22" name="Oval 102"/>
            <p:cNvSpPr>
              <a:spLocks noChangeAspect="1" noChangeArrowheads="1"/>
            </p:cNvSpPr>
            <p:nvPr/>
          </p:nvSpPr>
          <p:spPr bwMode="auto">
            <a:xfrm rot="13500000" flipH="1">
              <a:off x="4753" y="816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0823" name="Group 103"/>
          <p:cNvGrpSpPr>
            <a:grpSpLocks/>
          </p:cNvGrpSpPr>
          <p:nvPr/>
        </p:nvGrpSpPr>
        <p:grpSpPr bwMode="auto">
          <a:xfrm>
            <a:off x="6419850" y="528638"/>
            <a:ext cx="1144588" cy="1144587"/>
            <a:chOff x="4044" y="333"/>
            <a:chExt cx="721" cy="721"/>
          </a:xfrm>
        </p:grpSpPr>
        <p:sp>
          <p:nvSpPr>
            <p:cNvPr id="30824" name="AutoShape 104"/>
            <p:cNvSpPr>
              <a:spLocks noChangeAspect="1" noChangeArrowheads="1"/>
            </p:cNvSpPr>
            <p:nvPr/>
          </p:nvSpPr>
          <p:spPr bwMode="auto">
            <a:xfrm rot="10800000" flipH="1">
              <a:off x="4044" y="333"/>
              <a:ext cx="721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25" name="Oval 105"/>
            <p:cNvSpPr>
              <a:spLocks noChangeAspect="1" noChangeArrowheads="1"/>
            </p:cNvSpPr>
            <p:nvPr/>
          </p:nvSpPr>
          <p:spPr bwMode="auto">
            <a:xfrm rot="10800000" flipH="1">
              <a:off x="4252" y="765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26" name="Oval 106"/>
            <p:cNvSpPr>
              <a:spLocks noChangeAspect="1" noChangeArrowheads="1"/>
            </p:cNvSpPr>
            <p:nvPr/>
          </p:nvSpPr>
          <p:spPr bwMode="auto">
            <a:xfrm rot="10800000" flipH="1">
              <a:off x="4485" y="765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0827" name="Group 107"/>
          <p:cNvGrpSpPr>
            <a:grpSpLocks/>
          </p:cNvGrpSpPr>
          <p:nvPr/>
        </p:nvGrpSpPr>
        <p:grpSpPr bwMode="auto">
          <a:xfrm>
            <a:off x="5815013" y="527050"/>
            <a:ext cx="1143000" cy="1144588"/>
            <a:chOff x="3663" y="332"/>
            <a:chExt cx="720" cy="721"/>
          </a:xfrm>
        </p:grpSpPr>
        <p:sp>
          <p:nvSpPr>
            <p:cNvPr id="30828" name="AutoShape 108"/>
            <p:cNvSpPr>
              <a:spLocks noChangeAspect="1" noChangeArrowheads="1"/>
            </p:cNvSpPr>
            <p:nvPr/>
          </p:nvSpPr>
          <p:spPr bwMode="auto">
            <a:xfrm rot="8100000" flipH="1">
              <a:off x="3662" y="333"/>
              <a:ext cx="721" cy="720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29" name="Oval 109"/>
            <p:cNvSpPr>
              <a:spLocks noChangeAspect="1" noChangeArrowheads="1"/>
            </p:cNvSpPr>
            <p:nvPr/>
          </p:nvSpPr>
          <p:spPr bwMode="auto">
            <a:xfrm rot="8100000" flipH="1">
              <a:off x="3981" y="814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30" name="Oval 110"/>
            <p:cNvSpPr>
              <a:spLocks noChangeAspect="1" noChangeArrowheads="1"/>
            </p:cNvSpPr>
            <p:nvPr/>
          </p:nvSpPr>
          <p:spPr bwMode="auto">
            <a:xfrm rot="8100000" flipH="1">
              <a:off x="4146" y="649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0831" name="Group 111"/>
          <p:cNvGrpSpPr>
            <a:grpSpLocks/>
          </p:cNvGrpSpPr>
          <p:nvPr/>
        </p:nvGrpSpPr>
        <p:grpSpPr bwMode="auto">
          <a:xfrm>
            <a:off x="5210175" y="528638"/>
            <a:ext cx="1144588" cy="1144587"/>
            <a:chOff x="3282" y="333"/>
            <a:chExt cx="721" cy="721"/>
          </a:xfrm>
        </p:grpSpPr>
        <p:sp>
          <p:nvSpPr>
            <p:cNvPr id="30832" name="AutoShape 112"/>
            <p:cNvSpPr>
              <a:spLocks noChangeAspect="1" noChangeArrowheads="1"/>
            </p:cNvSpPr>
            <p:nvPr/>
          </p:nvSpPr>
          <p:spPr bwMode="auto">
            <a:xfrm rot="5400000" flipH="1">
              <a:off x="3282" y="333"/>
              <a:ext cx="721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33" name="Oval 113"/>
            <p:cNvSpPr>
              <a:spLocks noChangeAspect="1" noChangeArrowheads="1"/>
            </p:cNvSpPr>
            <p:nvPr/>
          </p:nvSpPr>
          <p:spPr bwMode="auto">
            <a:xfrm rot="5400000" flipH="1">
              <a:off x="3715" y="772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34" name="Oval 114"/>
            <p:cNvSpPr>
              <a:spLocks noChangeAspect="1" noChangeArrowheads="1"/>
            </p:cNvSpPr>
            <p:nvPr/>
          </p:nvSpPr>
          <p:spPr bwMode="auto">
            <a:xfrm rot="5400000" flipH="1">
              <a:off x="3715" y="539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0835" name="Group 115"/>
          <p:cNvGrpSpPr>
            <a:grpSpLocks/>
          </p:cNvGrpSpPr>
          <p:nvPr/>
        </p:nvGrpSpPr>
        <p:grpSpPr bwMode="auto">
          <a:xfrm>
            <a:off x="4605338" y="528638"/>
            <a:ext cx="1143000" cy="1144587"/>
            <a:chOff x="2901" y="333"/>
            <a:chExt cx="720" cy="721"/>
          </a:xfrm>
        </p:grpSpPr>
        <p:sp>
          <p:nvSpPr>
            <p:cNvPr id="30836" name="AutoShape 116"/>
            <p:cNvSpPr>
              <a:spLocks noChangeAspect="1" noChangeArrowheads="1"/>
            </p:cNvSpPr>
            <p:nvPr/>
          </p:nvSpPr>
          <p:spPr bwMode="auto">
            <a:xfrm rot="2700000" flipH="1">
              <a:off x="2901" y="333"/>
              <a:ext cx="720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37" name="Oval 117"/>
            <p:cNvSpPr>
              <a:spLocks noChangeAspect="1" noChangeArrowheads="1"/>
            </p:cNvSpPr>
            <p:nvPr/>
          </p:nvSpPr>
          <p:spPr bwMode="auto">
            <a:xfrm rot="2700000" flipH="1">
              <a:off x="3383" y="662"/>
              <a:ext cx="73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38" name="Oval 118"/>
            <p:cNvSpPr>
              <a:spLocks noChangeAspect="1" noChangeArrowheads="1"/>
            </p:cNvSpPr>
            <p:nvPr/>
          </p:nvSpPr>
          <p:spPr bwMode="auto">
            <a:xfrm rot="2700000" flipH="1">
              <a:off x="3220" y="497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0839" name="Group 119"/>
          <p:cNvGrpSpPr>
            <a:grpSpLocks/>
          </p:cNvGrpSpPr>
          <p:nvPr/>
        </p:nvGrpSpPr>
        <p:grpSpPr bwMode="auto">
          <a:xfrm>
            <a:off x="4000500" y="528638"/>
            <a:ext cx="1144588" cy="1144587"/>
            <a:chOff x="2520" y="333"/>
            <a:chExt cx="721" cy="721"/>
          </a:xfrm>
        </p:grpSpPr>
        <p:sp>
          <p:nvSpPr>
            <p:cNvPr id="30840" name="AutoShape 120"/>
            <p:cNvSpPr>
              <a:spLocks noChangeAspect="1" noChangeArrowheads="1"/>
            </p:cNvSpPr>
            <p:nvPr/>
          </p:nvSpPr>
          <p:spPr bwMode="auto">
            <a:xfrm flipH="1">
              <a:off x="2520" y="333"/>
              <a:ext cx="721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41" name="Oval 121"/>
            <p:cNvSpPr>
              <a:spLocks noChangeAspect="1" noChangeArrowheads="1"/>
            </p:cNvSpPr>
            <p:nvPr/>
          </p:nvSpPr>
          <p:spPr bwMode="auto">
            <a:xfrm flipH="1">
              <a:off x="2961" y="548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42" name="Oval 122"/>
            <p:cNvSpPr>
              <a:spLocks noChangeAspect="1" noChangeArrowheads="1"/>
            </p:cNvSpPr>
            <p:nvPr/>
          </p:nvSpPr>
          <p:spPr bwMode="auto">
            <a:xfrm flipH="1">
              <a:off x="2728" y="548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0843" name="Group 123"/>
          <p:cNvGrpSpPr>
            <a:grpSpLocks/>
          </p:cNvGrpSpPr>
          <p:nvPr/>
        </p:nvGrpSpPr>
        <p:grpSpPr bwMode="auto">
          <a:xfrm>
            <a:off x="3543300" y="76200"/>
            <a:ext cx="2057400" cy="2057400"/>
            <a:chOff x="2232" y="48"/>
            <a:chExt cx="1296" cy="1296"/>
          </a:xfrm>
        </p:grpSpPr>
        <p:sp>
          <p:nvSpPr>
            <p:cNvPr id="30844" name="AutoShape 124"/>
            <p:cNvSpPr>
              <a:spLocks noChangeAspect="1" noChangeArrowheads="1"/>
            </p:cNvSpPr>
            <p:nvPr/>
          </p:nvSpPr>
          <p:spPr bwMode="auto">
            <a:xfrm>
              <a:off x="2232" y="48"/>
              <a:ext cx="1296" cy="1296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45" name="Oval 125"/>
            <p:cNvSpPr>
              <a:spLocks noChangeAspect="1" noChangeArrowheads="1"/>
            </p:cNvSpPr>
            <p:nvPr/>
          </p:nvSpPr>
          <p:spPr bwMode="auto">
            <a:xfrm>
              <a:off x="2606" y="435"/>
              <a:ext cx="130" cy="131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46" name="Oval 126"/>
            <p:cNvSpPr>
              <a:spLocks noChangeAspect="1" noChangeArrowheads="1"/>
            </p:cNvSpPr>
            <p:nvPr/>
          </p:nvSpPr>
          <p:spPr bwMode="auto">
            <a:xfrm>
              <a:off x="3024" y="435"/>
              <a:ext cx="131" cy="131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0847" name="Group 127"/>
          <p:cNvGrpSpPr>
            <a:grpSpLocks/>
          </p:cNvGrpSpPr>
          <p:nvPr/>
        </p:nvGrpSpPr>
        <p:grpSpPr bwMode="auto">
          <a:xfrm>
            <a:off x="4191000" y="1371600"/>
            <a:ext cx="320675" cy="554038"/>
            <a:chOff x="2640" y="864"/>
            <a:chExt cx="202" cy="349"/>
          </a:xfrm>
        </p:grpSpPr>
        <p:grpSp>
          <p:nvGrpSpPr>
            <p:cNvPr id="30848" name="Group 128"/>
            <p:cNvGrpSpPr>
              <a:grpSpLocks/>
            </p:cNvGrpSpPr>
            <p:nvPr/>
          </p:nvGrpSpPr>
          <p:grpSpPr bwMode="auto">
            <a:xfrm rot="20694294" flipH="1">
              <a:off x="2640" y="864"/>
              <a:ext cx="202" cy="349"/>
              <a:chOff x="2736" y="2112"/>
              <a:chExt cx="288" cy="397"/>
            </a:xfrm>
          </p:grpSpPr>
          <p:grpSp>
            <p:nvGrpSpPr>
              <p:cNvPr id="30849" name="Group 129"/>
              <p:cNvGrpSpPr>
                <a:grpSpLocks/>
              </p:cNvGrpSpPr>
              <p:nvPr/>
            </p:nvGrpSpPr>
            <p:grpSpPr bwMode="auto">
              <a:xfrm>
                <a:off x="2736" y="2112"/>
                <a:ext cx="288" cy="397"/>
                <a:chOff x="2640" y="2160"/>
                <a:chExt cx="288" cy="432"/>
              </a:xfrm>
            </p:grpSpPr>
            <p:sp>
              <p:nvSpPr>
                <p:cNvPr id="30850" name="AutoShape 130"/>
                <p:cNvSpPr>
                  <a:spLocks noChangeArrowheads="1"/>
                </p:cNvSpPr>
                <p:nvPr/>
              </p:nvSpPr>
              <p:spPr bwMode="auto">
                <a:xfrm>
                  <a:off x="2640" y="2160"/>
                  <a:ext cx="288" cy="432"/>
                </a:xfrm>
                <a:custGeom>
                  <a:avLst/>
                  <a:gdLst>
                    <a:gd name="G0" fmla="+- 2520 0 0"/>
                    <a:gd name="G1" fmla="+- 0 0 0"/>
                    <a:gd name="G2" fmla="+- 0 0 0"/>
                    <a:gd name="T0" fmla="*/ 0 256 1"/>
                    <a:gd name="T1" fmla="*/ 180 256 1"/>
                    <a:gd name="G3" fmla="+- 0 T0 T1"/>
                    <a:gd name="T2" fmla="*/ 0 256 1"/>
                    <a:gd name="T3" fmla="*/ 90 256 1"/>
                    <a:gd name="G4" fmla="+- 0 T2 T3"/>
                    <a:gd name="G5" fmla="*/ G4 2 1"/>
                    <a:gd name="T4" fmla="*/ 90 256 1"/>
                    <a:gd name="T5" fmla="*/ 0 256 1"/>
                    <a:gd name="G6" fmla="+- 0 T4 T5"/>
                    <a:gd name="G7" fmla="*/ G6 2 1"/>
                    <a:gd name="G8" fmla="abs 0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2520"/>
                    <a:gd name="G18" fmla="*/ 2520 1 2"/>
                    <a:gd name="G19" fmla="+- G18 5400 0"/>
                    <a:gd name="G20" fmla="cos G19 0"/>
                    <a:gd name="G21" fmla="sin G19 0"/>
                    <a:gd name="G22" fmla="+- G20 10800 0"/>
                    <a:gd name="G23" fmla="+- G21 10800 0"/>
                    <a:gd name="G24" fmla="+- 10800 0 G20"/>
                    <a:gd name="G25" fmla="+- 2520 10800 0"/>
                    <a:gd name="G26" fmla="?: G9 G17 G25"/>
                    <a:gd name="G27" fmla="?: G9 0 21600"/>
                    <a:gd name="G28" fmla="cos 10800 0"/>
                    <a:gd name="G29" fmla="sin 10800 0"/>
                    <a:gd name="G30" fmla="sin 2520 0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0 G34 0"/>
                    <a:gd name="G36" fmla="?: G6 G35 G31"/>
                    <a:gd name="G37" fmla="+- 21600 0 G36"/>
                    <a:gd name="G38" fmla="?: G4 0 G33"/>
                    <a:gd name="G39" fmla="?: 0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21600 h 21600"/>
                    <a:gd name="T14" fmla="*/ 17460 w 21600"/>
                    <a:gd name="T15" fmla="*/ 10800 h 21600"/>
                    <a:gd name="T16" fmla="*/ 10800 w 21600"/>
                    <a:gd name="T17" fmla="*/ 13320 h 21600"/>
                    <a:gd name="T18" fmla="*/ 4140 w 21600"/>
                    <a:gd name="T19" fmla="*/ 1080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13320" y="10800"/>
                      </a:moveTo>
                      <a:cubicBezTo>
                        <a:pt x="13320" y="12191"/>
                        <a:pt x="12191" y="13320"/>
                        <a:pt x="10800" y="13320"/>
                      </a:cubicBezTo>
                      <a:cubicBezTo>
                        <a:pt x="9408" y="13320"/>
                        <a:pt x="8280" y="12191"/>
                        <a:pt x="8280" y="10800"/>
                      </a:cubicBezTo>
                      <a:lnTo>
                        <a:pt x="0" y="10800"/>
                      </a:lnTo>
                      <a:cubicBezTo>
                        <a:pt x="0" y="16764"/>
                        <a:pt x="4835" y="21600"/>
                        <a:pt x="10800" y="21600"/>
                      </a:cubicBezTo>
                      <a:cubicBezTo>
                        <a:pt x="16764" y="21600"/>
                        <a:pt x="21600" y="16764"/>
                        <a:pt x="21600" y="1080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851" name="Oval 131"/>
                <p:cNvSpPr>
                  <a:spLocks noChangeArrowheads="1"/>
                </p:cNvSpPr>
                <p:nvPr/>
              </p:nvSpPr>
              <p:spPr bwMode="auto">
                <a:xfrm>
                  <a:off x="2640" y="2304"/>
                  <a:ext cx="288" cy="130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30852" name="Oval 132"/>
              <p:cNvSpPr>
                <a:spLocks noChangeArrowheads="1"/>
              </p:cNvSpPr>
              <p:nvPr/>
            </p:nvSpPr>
            <p:spPr bwMode="auto">
              <a:xfrm>
                <a:off x="2736" y="2256"/>
                <a:ext cx="288" cy="144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0853" name="Arc 133"/>
            <p:cNvSpPr>
              <a:spLocks/>
            </p:cNvSpPr>
            <p:nvPr/>
          </p:nvSpPr>
          <p:spPr bwMode="auto">
            <a:xfrm>
              <a:off x="2736" y="1008"/>
              <a:ext cx="48" cy="144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32317"/>
                <a:gd name="T2" fmla="*/ 18754 w 21600"/>
                <a:gd name="T3" fmla="*/ 32317 h 32317"/>
                <a:gd name="T4" fmla="*/ 0 w 21600"/>
                <a:gd name="T5" fmla="*/ 21600 h 32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32317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5359"/>
                    <a:pt x="20618" y="29053"/>
                    <a:pt x="18753" y="32316"/>
                  </a:cubicBezTo>
                </a:path>
                <a:path w="21600" h="32317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5359"/>
                    <a:pt x="20618" y="29053"/>
                    <a:pt x="18753" y="32316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0858" name="Rectangle 138"/>
          <p:cNvSpPr>
            <a:spLocks noChangeArrowheads="1"/>
          </p:cNvSpPr>
          <p:nvPr/>
        </p:nvSpPr>
        <p:spPr bwMode="auto">
          <a:xfrm>
            <a:off x="609600" y="2667000"/>
            <a:ext cx="7924800" cy="762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60" name="Rectangle 140"/>
          <p:cNvSpPr>
            <a:spLocks noChangeArrowheads="1"/>
          </p:cNvSpPr>
          <p:nvPr/>
        </p:nvSpPr>
        <p:spPr bwMode="auto">
          <a:xfrm>
            <a:off x="7162800" y="6019800"/>
            <a:ext cx="1308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>
                <a:solidFill>
                  <a:schemeClr val="bg2"/>
                </a:solidFill>
                <a:latin typeface="Arial" pitchFamily="34" charset="0"/>
                <a:hlinkClick r:id="rId4" action="ppaction://hlinksldjump"/>
              </a:rPr>
              <a:t>Next Question</a:t>
            </a:r>
            <a:endParaRPr lang="en-US" sz="1400">
              <a:solidFill>
                <a:schemeClr val="bg2"/>
              </a:solidFill>
              <a:latin typeface="Arial" pitchFamily="34" charset="0"/>
            </a:endParaRPr>
          </a:p>
        </p:txBody>
      </p:sp>
      <p:sp>
        <p:nvSpPr>
          <p:cNvPr id="30862" name="Rectangle 142"/>
          <p:cNvSpPr>
            <a:spLocks noChangeArrowheads="1"/>
          </p:cNvSpPr>
          <p:nvPr/>
        </p:nvSpPr>
        <p:spPr bwMode="auto">
          <a:xfrm>
            <a:off x="1371600" y="2895600"/>
            <a:ext cx="64008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FFFFFF"/>
                </a:solidFill>
                <a:latin typeface="Arial" pitchFamily="34" charset="0"/>
              </a:rPr>
              <a:t>Yuck!</a:t>
            </a:r>
          </a:p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FFFFFF"/>
                </a:solidFill>
                <a:latin typeface="Arial" pitchFamily="34" charset="0"/>
              </a:rPr>
              <a:t>Happy is unhappy and sick.  You picked the wrong lunch box with moldy food.</a:t>
            </a:r>
          </a:p>
        </p:txBody>
      </p:sp>
    </p:spTree>
  </p:cSld>
  <p:clrMapOvr>
    <a:masterClrMapping/>
  </p:clrMapOvr>
  <p:transition advClick="0">
    <p:cut/>
    <p:sndAc>
      <p:stSnd loop="1">
        <p:snd r:embed="rId2" name="HAPPY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6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8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4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6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2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8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4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23" presetClass="entr" presetSubtype="27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08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08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600"/>
                            </p:stCondLst>
                            <p:childTnLst>
                              <p:par>
                                <p:cTn id="40" presetID="23" presetClass="entr" presetSubtype="28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08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08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yu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200"/>
                            </p:stCondLst>
                            <p:childTnLst>
                              <p:par>
                                <p:cTn id="4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08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08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62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Good Answer 6</a:t>
            </a:r>
          </a:p>
        </p:txBody>
      </p:sp>
      <p:grpSp>
        <p:nvGrpSpPr>
          <p:cNvPr id="31826" name="Group 82"/>
          <p:cNvGrpSpPr>
            <a:grpSpLocks/>
          </p:cNvGrpSpPr>
          <p:nvPr/>
        </p:nvGrpSpPr>
        <p:grpSpPr bwMode="auto">
          <a:xfrm>
            <a:off x="9144000" y="528638"/>
            <a:ext cx="1143000" cy="1143000"/>
            <a:chOff x="2640" y="2016"/>
            <a:chExt cx="576" cy="576"/>
          </a:xfrm>
        </p:grpSpPr>
        <p:grpSp>
          <p:nvGrpSpPr>
            <p:cNvPr id="31827" name="Group 83"/>
            <p:cNvGrpSpPr>
              <a:grpSpLocks/>
            </p:cNvGrpSpPr>
            <p:nvPr/>
          </p:nvGrpSpPr>
          <p:grpSpPr bwMode="auto">
            <a:xfrm>
              <a:off x="2640" y="2016"/>
              <a:ext cx="576" cy="576"/>
              <a:chOff x="2640" y="2016"/>
              <a:chExt cx="576" cy="576"/>
            </a:xfrm>
          </p:grpSpPr>
          <p:sp>
            <p:nvSpPr>
              <p:cNvPr id="31828" name="Oval 84"/>
              <p:cNvSpPr>
                <a:spLocks noChangeArrowheads="1"/>
              </p:cNvSpPr>
              <p:nvPr/>
            </p:nvSpPr>
            <p:spPr bwMode="auto">
              <a:xfrm>
                <a:off x="2640" y="2016"/>
                <a:ext cx="576" cy="576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829" name="Line 85"/>
              <p:cNvSpPr>
                <a:spLocks noChangeShapeType="1"/>
              </p:cNvSpPr>
              <p:nvPr/>
            </p:nvSpPr>
            <p:spPr bwMode="auto">
              <a:xfrm flipH="1">
                <a:off x="3024" y="2304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1830" name="Oval 86"/>
            <p:cNvSpPr>
              <a:spLocks noChangeArrowheads="1"/>
            </p:cNvSpPr>
            <p:nvPr/>
          </p:nvSpPr>
          <p:spPr bwMode="auto">
            <a:xfrm>
              <a:off x="2928" y="2160"/>
              <a:ext cx="58" cy="5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1831" name="Group 87"/>
          <p:cNvGrpSpPr>
            <a:grpSpLocks noChangeAspect="1"/>
          </p:cNvGrpSpPr>
          <p:nvPr/>
        </p:nvGrpSpPr>
        <p:grpSpPr bwMode="auto">
          <a:xfrm flipH="1">
            <a:off x="8839200" y="533400"/>
            <a:ext cx="1144588" cy="1144588"/>
            <a:chOff x="240" y="288"/>
            <a:chExt cx="864" cy="864"/>
          </a:xfrm>
        </p:grpSpPr>
        <p:sp>
          <p:nvSpPr>
            <p:cNvPr id="31832" name="AutoShape 88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833" name="Oval 89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834" name="Oval 90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1835" name="Group 91"/>
          <p:cNvGrpSpPr>
            <a:grpSpLocks noChangeAspect="1"/>
          </p:cNvGrpSpPr>
          <p:nvPr/>
        </p:nvGrpSpPr>
        <p:grpSpPr bwMode="auto">
          <a:xfrm rot="18900000" flipH="1">
            <a:off x="8233569" y="527844"/>
            <a:ext cx="1144588" cy="1143000"/>
            <a:chOff x="240" y="288"/>
            <a:chExt cx="864" cy="864"/>
          </a:xfrm>
        </p:grpSpPr>
        <p:sp>
          <p:nvSpPr>
            <p:cNvPr id="31836" name="AutoShape 92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837" name="Oval 93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838" name="Oval 94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1839" name="Group 95"/>
          <p:cNvGrpSpPr>
            <a:grpSpLocks noChangeAspect="1"/>
          </p:cNvGrpSpPr>
          <p:nvPr/>
        </p:nvGrpSpPr>
        <p:grpSpPr bwMode="auto">
          <a:xfrm rot="16200000" flipH="1">
            <a:off x="7629525" y="528638"/>
            <a:ext cx="1144587" cy="1144588"/>
            <a:chOff x="240" y="288"/>
            <a:chExt cx="864" cy="864"/>
          </a:xfrm>
        </p:grpSpPr>
        <p:sp>
          <p:nvSpPr>
            <p:cNvPr id="31840" name="AutoShape 96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841" name="Oval 97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842" name="Oval 98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1843" name="Group 99"/>
          <p:cNvGrpSpPr>
            <a:grpSpLocks noChangeAspect="1"/>
          </p:cNvGrpSpPr>
          <p:nvPr/>
        </p:nvGrpSpPr>
        <p:grpSpPr bwMode="auto">
          <a:xfrm rot="13500000" flipH="1">
            <a:off x="7024688" y="528638"/>
            <a:ext cx="1143000" cy="1144587"/>
            <a:chOff x="240" y="288"/>
            <a:chExt cx="864" cy="864"/>
          </a:xfrm>
        </p:grpSpPr>
        <p:sp>
          <p:nvSpPr>
            <p:cNvPr id="31844" name="AutoShape 100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845" name="Oval 101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846" name="Oval 102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1847" name="Group 103"/>
          <p:cNvGrpSpPr>
            <a:grpSpLocks noChangeAspect="1"/>
          </p:cNvGrpSpPr>
          <p:nvPr/>
        </p:nvGrpSpPr>
        <p:grpSpPr bwMode="auto">
          <a:xfrm rot="10800000" flipH="1">
            <a:off x="6419850" y="528638"/>
            <a:ext cx="1144588" cy="1144587"/>
            <a:chOff x="240" y="288"/>
            <a:chExt cx="864" cy="864"/>
          </a:xfrm>
        </p:grpSpPr>
        <p:sp>
          <p:nvSpPr>
            <p:cNvPr id="31848" name="AutoShape 104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849" name="Oval 105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850" name="Oval 106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1851" name="Group 107"/>
          <p:cNvGrpSpPr>
            <a:grpSpLocks noChangeAspect="1"/>
          </p:cNvGrpSpPr>
          <p:nvPr/>
        </p:nvGrpSpPr>
        <p:grpSpPr bwMode="auto">
          <a:xfrm rot="8100000" flipH="1">
            <a:off x="5814219" y="527844"/>
            <a:ext cx="1144588" cy="1143000"/>
            <a:chOff x="240" y="288"/>
            <a:chExt cx="864" cy="864"/>
          </a:xfrm>
        </p:grpSpPr>
        <p:sp>
          <p:nvSpPr>
            <p:cNvPr id="31852" name="AutoShape 108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853" name="Oval 109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854" name="Oval 110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1855" name="Group 111"/>
          <p:cNvGrpSpPr>
            <a:grpSpLocks noChangeAspect="1"/>
          </p:cNvGrpSpPr>
          <p:nvPr/>
        </p:nvGrpSpPr>
        <p:grpSpPr bwMode="auto">
          <a:xfrm rot="5400000" flipH="1">
            <a:off x="5210175" y="528638"/>
            <a:ext cx="1144587" cy="1144588"/>
            <a:chOff x="240" y="288"/>
            <a:chExt cx="864" cy="864"/>
          </a:xfrm>
        </p:grpSpPr>
        <p:sp>
          <p:nvSpPr>
            <p:cNvPr id="31856" name="AutoShape 112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857" name="Oval 113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858" name="Oval 114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1859" name="Group 115"/>
          <p:cNvGrpSpPr>
            <a:grpSpLocks noChangeAspect="1"/>
          </p:cNvGrpSpPr>
          <p:nvPr/>
        </p:nvGrpSpPr>
        <p:grpSpPr bwMode="auto">
          <a:xfrm rot="2700000" flipH="1">
            <a:off x="4605338" y="528638"/>
            <a:ext cx="1143000" cy="1144587"/>
            <a:chOff x="240" y="288"/>
            <a:chExt cx="864" cy="864"/>
          </a:xfrm>
        </p:grpSpPr>
        <p:sp>
          <p:nvSpPr>
            <p:cNvPr id="31860" name="AutoShape 116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861" name="Oval 117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862" name="Oval 118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1863" name="Group 119"/>
          <p:cNvGrpSpPr>
            <a:grpSpLocks noChangeAspect="1"/>
          </p:cNvGrpSpPr>
          <p:nvPr/>
        </p:nvGrpSpPr>
        <p:grpSpPr bwMode="auto">
          <a:xfrm flipH="1">
            <a:off x="4000500" y="528638"/>
            <a:ext cx="1144588" cy="1144587"/>
            <a:chOff x="240" y="288"/>
            <a:chExt cx="864" cy="864"/>
          </a:xfrm>
        </p:grpSpPr>
        <p:sp>
          <p:nvSpPr>
            <p:cNvPr id="31864" name="AutoShape 120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865" name="Oval 121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866" name="Oval 122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1867" name="Group 123"/>
          <p:cNvGrpSpPr>
            <a:grpSpLocks noChangeAspect="1"/>
          </p:cNvGrpSpPr>
          <p:nvPr/>
        </p:nvGrpSpPr>
        <p:grpSpPr bwMode="auto">
          <a:xfrm>
            <a:off x="3543300" y="76200"/>
            <a:ext cx="2057400" cy="2057400"/>
            <a:chOff x="240" y="288"/>
            <a:chExt cx="864" cy="864"/>
          </a:xfrm>
        </p:grpSpPr>
        <p:sp>
          <p:nvSpPr>
            <p:cNvPr id="31868" name="AutoShape 124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869" name="Oval 125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870" name="Oval 126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1871" name="Group 127"/>
          <p:cNvGrpSpPr>
            <a:grpSpLocks noChangeAspect="1"/>
          </p:cNvGrpSpPr>
          <p:nvPr/>
        </p:nvGrpSpPr>
        <p:grpSpPr bwMode="auto">
          <a:xfrm flipH="1" flipV="1">
            <a:off x="4686300" y="593725"/>
            <a:ext cx="457200" cy="457200"/>
            <a:chOff x="864" y="3264"/>
            <a:chExt cx="192" cy="192"/>
          </a:xfrm>
        </p:grpSpPr>
        <p:sp>
          <p:nvSpPr>
            <p:cNvPr id="31872" name="Rectangle 128"/>
            <p:cNvSpPr>
              <a:spLocks noChangeAspect="1" noChangeArrowheads="1"/>
            </p:cNvSpPr>
            <p:nvPr/>
          </p:nvSpPr>
          <p:spPr bwMode="auto">
            <a:xfrm>
              <a:off x="864" y="3264"/>
              <a:ext cx="192" cy="192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873" name="AutoShape 129"/>
            <p:cNvSpPr>
              <a:spLocks noChangeAspect="1" noChangeArrowheads="1"/>
            </p:cNvSpPr>
            <p:nvPr/>
          </p:nvSpPr>
          <p:spPr bwMode="auto">
            <a:xfrm rot="5400000">
              <a:off x="922" y="3285"/>
              <a:ext cx="75" cy="150"/>
            </a:xfrm>
            <a:prstGeom prst="moon">
              <a:avLst>
                <a:gd name="adj" fmla="val 50000"/>
              </a:avLst>
            </a:prstGeom>
            <a:solidFill>
              <a:schemeClr val="bg2"/>
            </a:solidFill>
            <a:ln w="9525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1875" name="AutoShape 131"/>
          <p:cNvSpPr>
            <a:spLocks noChangeArrowheads="1"/>
          </p:cNvSpPr>
          <p:nvPr/>
        </p:nvSpPr>
        <p:spPr bwMode="auto">
          <a:xfrm flipV="1">
            <a:off x="3886200" y="914400"/>
            <a:ext cx="1371600" cy="838200"/>
          </a:xfrm>
          <a:custGeom>
            <a:avLst/>
            <a:gdLst>
              <a:gd name="G0" fmla="+- 10377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10377"/>
              <a:gd name="G18" fmla="*/ 10377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10377 10800 0"/>
              <a:gd name="G26" fmla="?: G9 G17 G25"/>
              <a:gd name="G27" fmla="?: G9 0 21600"/>
              <a:gd name="G28" fmla="cos 10800 11796480"/>
              <a:gd name="G29" fmla="sin 10800 11796480"/>
              <a:gd name="G30" fmla="sin 10377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11 w 21600"/>
              <a:gd name="T15" fmla="*/ 10800 h 21600"/>
              <a:gd name="T16" fmla="*/ 10800 w 21600"/>
              <a:gd name="T17" fmla="*/ 423 h 21600"/>
              <a:gd name="T18" fmla="*/ 21389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423" y="10800"/>
                </a:moveTo>
                <a:cubicBezTo>
                  <a:pt x="423" y="5068"/>
                  <a:pt x="5068" y="423"/>
                  <a:pt x="10800" y="423"/>
                </a:cubicBezTo>
                <a:cubicBezTo>
                  <a:pt x="16531" y="422"/>
                  <a:pt x="21176" y="5068"/>
                  <a:pt x="21177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31885" name="Rectangle 141"/>
          <p:cNvSpPr>
            <a:spLocks noChangeArrowheads="1"/>
          </p:cNvSpPr>
          <p:nvPr/>
        </p:nvSpPr>
        <p:spPr bwMode="auto">
          <a:xfrm>
            <a:off x="609600" y="2667000"/>
            <a:ext cx="7924800" cy="762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31893" name="Rectangle 149"/>
          <p:cNvSpPr>
            <a:spLocks noChangeArrowheads="1"/>
          </p:cNvSpPr>
          <p:nvPr/>
        </p:nvSpPr>
        <p:spPr bwMode="auto">
          <a:xfrm>
            <a:off x="7162800" y="6019800"/>
            <a:ext cx="1308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>
                <a:solidFill>
                  <a:schemeClr val="bg2"/>
                </a:solidFill>
                <a:latin typeface="Arial" pitchFamily="34" charset="0"/>
                <a:hlinkClick r:id="" action="ppaction://hlinkshowjump?jump=nextslide"/>
              </a:rPr>
              <a:t>Next Question</a:t>
            </a:r>
            <a:endParaRPr lang="en-US" sz="1400">
              <a:solidFill>
                <a:schemeClr val="bg2"/>
              </a:solidFill>
              <a:latin typeface="Arial" pitchFamily="34" charset="0"/>
            </a:endParaRPr>
          </a:p>
        </p:txBody>
      </p:sp>
      <p:sp>
        <p:nvSpPr>
          <p:cNvPr id="31894" name="Rectangle 150"/>
          <p:cNvSpPr>
            <a:spLocks noChangeArrowheads="1"/>
          </p:cNvSpPr>
          <p:nvPr/>
        </p:nvSpPr>
        <p:spPr bwMode="auto">
          <a:xfrm>
            <a:off x="1371600" y="2895600"/>
            <a:ext cx="64008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FFFFFF"/>
                </a:solidFill>
                <a:latin typeface="Arial" pitchFamily="34" charset="0"/>
              </a:rPr>
              <a:t>Yeah!</a:t>
            </a:r>
          </a:p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FFFFFF"/>
                </a:solidFill>
                <a:latin typeface="Arial" pitchFamily="34" charset="0"/>
              </a:rPr>
              <a:t>Happy is very happy and healthy.  You picked the right lunch box with good food.</a:t>
            </a:r>
          </a:p>
        </p:txBody>
      </p:sp>
    </p:spTree>
  </p:cSld>
  <p:clrMapOvr>
    <a:masterClrMapping/>
  </p:clrMapOvr>
  <p:transition advClick="0">
    <p:cut/>
    <p:sndAc>
      <p:stSnd loop="1">
        <p:snd r:embed="rId2" name="HAPPY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6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8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4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6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2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8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4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23" presetClass="entr" presetSubtype="27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18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18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600"/>
                            </p:stCondLst>
                            <p:childTnLst>
                              <p:par>
                                <p:cTn id="40" presetID="16" presetClass="entr" presetSubtype="26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2" dur="500"/>
                                        <p:tgtEl>
                                          <p:spTgt spid="3187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cmd type="evt" cmd="onstopaudio">
                                      <p:cBhvr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</p:cTn>
                                        <p:tgtEl>
                                          <p:sldTgt/>
                                        </p:tgtEl>
                                      </p:cBhvr>
                                    </p:cmd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7200"/>
                            </p:stCondLst>
                            <p:childTnLst>
                              <p:par>
                                <p:cTn id="44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4"/>
                                            </p:cond>
                                          </p:stCondLst>
                                        </p:cTn>
                                        <p:tgtEl>
                                          <p:spTgt spid="31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8700"/>
                            </p:stCondLst>
                            <p:childTnLst>
                              <p:par>
                                <p:cTn id="4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18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18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875" grpId="0" animBg="1" autoUpdateAnimBg="0"/>
      <p:bldP spid="31894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5" name="Rectangle 29"/>
          <p:cNvSpPr>
            <a:spLocks noGrp="1" noChangeArrowheads="1"/>
          </p:cNvSpPr>
          <p:nvPr>
            <p:ph type="title"/>
          </p:nvPr>
        </p:nvSpPr>
        <p:spPr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r>
              <a:rPr lang="en-US" sz="3200">
                <a:solidFill>
                  <a:srgbClr val="FFFFFF"/>
                </a:solidFill>
              </a:rPr>
              <a:t>True or False: </a:t>
            </a:r>
            <a:r>
              <a:rPr lang="en-US" sz="3600" b="0">
                <a:solidFill>
                  <a:schemeClr val="tx2"/>
                </a:solidFill>
                <a:latin typeface="Times" pitchFamily="18" charset="0"/>
              </a:rPr>
              <a:t>Everything we use starts with a natural resource. </a:t>
            </a:r>
            <a:br>
              <a:rPr lang="en-US" sz="3600" b="0">
                <a:solidFill>
                  <a:schemeClr val="tx2"/>
                </a:solidFill>
                <a:latin typeface="Times" pitchFamily="18" charset="0"/>
              </a:rPr>
            </a:br>
            <a:endParaRPr lang="en-US" sz="3600" b="0">
              <a:solidFill>
                <a:schemeClr val="tx2"/>
              </a:solidFill>
              <a:latin typeface="Times" pitchFamily="18" charset="0"/>
            </a:endParaRPr>
          </a:p>
        </p:txBody>
      </p:sp>
      <p:sp>
        <p:nvSpPr>
          <p:cNvPr id="4134" name="Rectangle 38"/>
          <p:cNvSpPr>
            <a:spLocks noGrp="1" noChangeArrowheads="1"/>
          </p:cNvSpPr>
          <p:nvPr>
            <p:ph type="body" sz="half" idx="1"/>
          </p:nvPr>
        </p:nvSpPr>
        <p:spPr bwMode="auto">
          <a:xfrm>
            <a:off x="838200" y="3581400"/>
            <a:ext cx="3124200" cy="18288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en-US" sz="2400">
                <a:solidFill>
                  <a:schemeClr val="bg2"/>
                </a:solidFill>
                <a:hlinkClick r:id="rId2" action="ppaction://hlinksldjump"/>
              </a:rPr>
              <a:t>*</a:t>
            </a:r>
            <a:r>
              <a:rPr lang="en-US" sz="4800">
                <a:solidFill>
                  <a:schemeClr val="bg2"/>
                </a:solidFill>
                <a:hlinkClick r:id="rId2" action="ppaction://hlinksldjump"/>
              </a:rPr>
              <a:t>True</a:t>
            </a:r>
            <a:r>
              <a:rPr lang="en-US" sz="2400">
                <a:solidFill>
                  <a:schemeClr val="bg2"/>
                </a:solidFill>
                <a:hlinkClick r:id="rId2" action="ppaction://hlinksldjump"/>
              </a:rPr>
              <a:t>*</a:t>
            </a:r>
            <a:endParaRPr lang="en-US"/>
          </a:p>
        </p:txBody>
      </p:sp>
      <p:sp>
        <p:nvSpPr>
          <p:cNvPr id="4135" name="Rectangle 39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029200" y="3581400"/>
            <a:ext cx="3048000" cy="1905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en-US" sz="2400">
                <a:solidFill>
                  <a:schemeClr val="bg2"/>
                </a:solidFill>
                <a:hlinkClick r:id="" action="ppaction://hlinkshowjump?jump=nextslide"/>
              </a:rPr>
              <a:t>*</a:t>
            </a:r>
            <a:r>
              <a:rPr lang="en-US" sz="4400">
                <a:solidFill>
                  <a:schemeClr val="bg2"/>
                </a:solidFill>
                <a:hlinkClick r:id="" action="ppaction://hlinkshowjump?jump=nextslide"/>
              </a:rPr>
              <a:t>False</a:t>
            </a:r>
            <a:r>
              <a:rPr lang="en-US" sz="2400">
                <a:solidFill>
                  <a:schemeClr val="bg2"/>
                </a:solidFill>
                <a:hlinkClick r:id="" action="ppaction://hlinkshowjump?jump=nextslide"/>
              </a:rPr>
              <a:t>*</a:t>
            </a:r>
            <a:endParaRPr lang="en-US"/>
          </a:p>
        </p:txBody>
      </p:sp>
    </p:spTree>
  </p:cSld>
  <p:clrMapOvr>
    <a:masterClrMapping/>
  </p:clrMapOvr>
  <p:transition advClick="0">
    <p:cut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25" grpId="0" autoUpdateAnimBg="0"/>
      <p:bldP spid="4134" grpId="0" build="p" autoUpdateAnimBg="0" advAuto="0"/>
      <p:bldP spid="4135" grpId="0" build="p" autoUpdateAnimBg="0" advAuto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r>
              <a:rPr lang="en-US" sz="3200">
                <a:solidFill>
                  <a:srgbClr val="FFFFFF"/>
                </a:solidFill>
              </a:rPr>
              <a:t>True or False: It is not safe to reuse products that can be recycled.</a:t>
            </a:r>
          </a:p>
        </p:txBody>
      </p:sp>
      <p:sp>
        <p:nvSpPr>
          <p:cNvPr id="32777" name="Rectangle 9"/>
          <p:cNvSpPr>
            <a:spLocks noGrp="1" noChangeArrowheads="1"/>
          </p:cNvSpPr>
          <p:nvPr>
            <p:ph type="body" sz="half" idx="1"/>
          </p:nvPr>
        </p:nvSpPr>
        <p:spPr bwMode="auto">
          <a:xfrm>
            <a:off x="838200" y="3581400"/>
            <a:ext cx="3124200" cy="1905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>
              <a:buFontTx/>
              <a:buNone/>
            </a:pPr>
            <a:r>
              <a:rPr lang="en-US" sz="2400">
                <a:solidFill>
                  <a:schemeClr val="bg2"/>
                </a:solidFill>
                <a:hlinkClick r:id="" action="ppaction://hlinkshowjump?jump=nextslide"/>
              </a:rPr>
              <a:t>*</a:t>
            </a:r>
            <a:r>
              <a:rPr lang="en-US" sz="3600">
                <a:solidFill>
                  <a:schemeClr val="bg2"/>
                </a:solidFill>
                <a:hlinkClick r:id="" action="ppaction://hlinkshowjump?jump=nextslide"/>
              </a:rPr>
              <a:t>True</a:t>
            </a:r>
            <a:r>
              <a:rPr lang="en-US" sz="2400">
                <a:solidFill>
                  <a:schemeClr val="bg2"/>
                </a:solidFill>
                <a:hlinkClick r:id="" action="ppaction://hlinkshowjump?jump=nextslide"/>
              </a:rPr>
              <a:t>*</a:t>
            </a:r>
            <a:endParaRPr lang="en-US" sz="2400">
              <a:solidFill>
                <a:schemeClr val="bg2"/>
              </a:solidFill>
            </a:endParaRPr>
          </a:p>
        </p:txBody>
      </p:sp>
      <p:sp>
        <p:nvSpPr>
          <p:cNvPr id="32778" name="Rectangle 10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029200" y="3581400"/>
            <a:ext cx="3124200" cy="1905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en-US" sz="2400">
                <a:solidFill>
                  <a:schemeClr val="bg2"/>
                </a:solidFill>
                <a:hlinkClick r:id="rId2" action="ppaction://hlinksldjump"/>
              </a:rPr>
              <a:t>*</a:t>
            </a:r>
            <a:r>
              <a:rPr lang="en-US" sz="3600">
                <a:solidFill>
                  <a:schemeClr val="bg2"/>
                </a:solidFill>
                <a:hlinkClick r:id="rId2" action="ppaction://hlinksldjump"/>
              </a:rPr>
              <a:t>False</a:t>
            </a:r>
            <a:r>
              <a:rPr lang="en-US" sz="2400">
                <a:solidFill>
                  <a:schemeClr val="bg2"/>
                </a:solidFill>
                <a:hlinkClick r:id="rId2" action="ppaction://hlinksldjump"/>
              </a:rPr>
              <a:t>*</a:t>
            </a:r>
            <a:endParaRPr lang="en-US"/>
          </a:p>
        </p:txBody>
      </p:sp>
    </p:spTree>
  </p:cSld>
  <p:clrMapOvr>
    <a:masterClrMapping/>
  </p:clrMapOvr>
  <p:transition advClick="0">
    <p:cut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autoUpdateAnimBg="0"/>
      <p:bldP spid="32777" grpId="0" build="p" autoUpdateAnimBg="0" advAuto="0"/>
      <p:bldP spid="32778" grpId="0" build="p" autoUpdateAnimBg="0" advAuto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Bad Answer 7</a:t>
            </a:r>
          </a:p>
        </p:txBody>
      </p:sp>
      <p:grpSp>
        <p:nvGrpSpPr>
          <p:cNvPr id="33874" name="Group 82"/>
          <p:cNvGrpSpPr>
            <a:grpSpLocks/>
          </p:cNvGrpSpPr>
          <p:nvPr/>
        </p:nvGrpSpPr>
        <p:grpSpPr bwMode="auto">
          <a:xfrm>
            <a:off x="9144000" y="528638"/>
            <a:ext cx="1143000" cy="1143000"/>
            <a:chOff x="2640" y="2016"/>
            <a:chExt cx="576" cy="576"/>
          </a:xfrm>
        </p:grpSpPr>
        <p:grpSp>
          <p:nvGrpSpPr>
            <p:cNvPr id="33875" name="Group 83"/>
            <p:cNvGrpSpPr>
              <a:grpSpLocks/>
            </p:cNvGrpSpPr>
            <p:nvPr/>
          </p:nvGrpSpPr>
          <p:grpSpPr bwMode="auto">
            <a:xfrm>
              <a:off x="2640" y="2016"/>
              <a:ext cx="576" cy="576"/>
              <a:chOff x="2640" y="2016"/>
              <a:chExt cx="576" cy="576"/>
            </a:xfrm>
          </p:grpSpPr>
          <p:sp>
            <p:nvSpPr>
              <p:cNvPr id="33876" name="Oval 84"/>
              <p:cNvSpPr>
                <a:spLocks noChangeArrowheads="1"/>
              </p:cNvSpPr>
              <p:nvPr/>
            </p:nvSpPr>
            <p:spPr bwMode="auto">
              <a:xfrm>
                <a:off x="2640" y="2016"/>
                <a:ext cx="576" cy="576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877" name="Line 85"/>
              <p:cNvSpPr>
                <a:spLocks noChangeShapeType="1"/>
              </p:cNvSpPr>
              <p:nvPr/>
            </p:nvSpPr>
            <p:spPr bwMode="auto">
              <a:xfrm flipH="1">
                <a:off x="3024" y="2304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3878" name="Oval 86"/>
            <p:cNvSpPr>
              <a:spLocks noChangeArrowheads="1"/>
            </p:cNvSpPr>
            <p:nvPr/>
          </p:nvSpPr>
          <p:spPr bwMode="auto">
            <a:xfrm>
              <a:off x="2928" y="2160"/>
              <a:ext cx="58" cy="5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3879" name="Group 87"/>
          <p:cNvGrpSpPr>
            <a:grpSpLocks/>
          </p:cNvGrpSpPr>
          <p:nvPr/>
        </p:nvGrpSpPr>
        <p:grpSpPr bwMode="auto">
          <a:xfrm>
            <a:off x="8839200" y="533400"/>
            <a:ext cx="1144588" cy="1144588"/>
            <a:chOff x="5568" y="336"/>
            <a:chExt cx="721" cy="721"/>
          </a:xfrm>
        </p:grpSpPr>
        <p:sp>
          <p:nvSpPr>
            <p:cNvPr id="33880" name="AutoShape 88"/>
            <p:cNvSpPr>
              <a:spLocks noChangeAspect="1" noChangeArrowheads="1"/>
            </p:cNvSpPr>
            <p:nvPr/>
          </p:nvSpPr>
          <p:spPr bwMode="auto">
            <a:xfrm flipH="1">
              <a:off x="5568" y="336"/>
              <a:ext cx="721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881" name="Oval 89"/>
            <p:cNvSpPr>
              <a:spLocks noChangeAspect="1" noChangeArrowheads="1"/>
            </p:cNvSpPr>
            <p:nvPr/>
          </p:nvSpPr>
          <p:spPr bwMode="auto">
            <a:xfrm flipH="1">
              <a:off x="6009" y="551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882" name="Oval 90"/>
            <p:cNvSpPr>
              <a:spLocks noChangeAspect="1" noChangeArrowheads="1"/>
            </p:cNvSpPr>
            <p:nvPr/>
          </p:nvSpPr>
          <p:spPr bwMode="auto">
            <a:xfrm flipH="1">
              <a:off x="5776" y="551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3883" name="Group 91"/>
          <p:cNvGrpSpPr>
            <a:grpSpLocks/>
          </p:cNvGrpSpPr>
          <p:nvPr/>
        </p:nvGrpSpPr>
        <p:grpSpPr bwMode="auto">
          <a:xfrm>
            <a:off x="8234363" y="527050"/>
            <a:ext cx="1143000" cy="1144588"/>
            <a:chOff x="5187" y="332"/>
            <a:chExt cx="720" cy="721"/>
          </a:xfrm>
        </p:grpSpPr>
        <p:sp>
          <p:nvSpPr>
            <p:cNvPr id="33884" name="AutoShape 92"/>
            <p:cNvSpPr>
              <a:spLocks noChangeAspect="1" noChangeArrowheads="1"/>
            </p:cNvSpPr>
            <p:nvPr/>
          </p:nvSpPr>
          <p:spPr bwMode="auto">
            <a:xfrm rot="18900000" flipH="1">
              <a:off x="5186" y="333"/>
              <a:ext cx="721" cy="720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885" name="Oval 93"/>
            <p:cNvSpPr>
              <a:spLocks noChangeAspect="1" noChangeArrowheads="1"/>
            </p:cNvSpPr>
            <p:nvPr/>
          </p:nvSpPr>
          <p:spPr bwMode="auto">
            <a:xfrm rot="18900000" flipH="1">
              <a:off x="5516" y="497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886" name="Oval 94"/>
            <p:cNvSpPr>
              <a:spLocks noChangeAspect="1" noChangeArrowheads="1"/>
            </p:cNvSpPr>
            <p:nvPr/>
          </p:nvSpPr>
          <p:spPr bwMode="auto">
            <a:xfrm rot="18900000" flipH="1">
              <a:off x="5351" y="662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3887" name="Group 95"/>
          <p:cNvGrpSpPr>
            <a:grpSpLocks/>
          </p:cNvGrpSpPr>
          <p:nvPr/>
        </p:nvGrpSpPr>
        <p:grpSpPr bwMode="auto">
          <a:xfrm>
            <a:off x="7629525" y="528638"/>
            <a:ext cx="1144588" cy="1144587"/>
            <a:chOff x="4806" y="333"/>
            <a:chExt cx="721" cy="721"/>
          </a:xfrm>
        </p:grpSpPr>
        <p:sp>
          <p:nvSpPr>
            <p:cNvPr id="33888" name="AutoShape 96"/>
            <p:cNvSpPr>
              <a:spLocks noChangeAspect="1" noChangeArrowheads="1"/>
            </p:cNvSpPr>
            <p:nvPr/>
          </p:nvSpPr>
          <p:spPr bwMode="auto">
            <a:xfrm rot="16200000" flipH="1">
              <a:off x="4806" y="333"/>
              <a:ext cx="721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889" name="Oval 97"/>
            <p:cNvSpPr>
              <a:spLocks noChangeAspect="1" noChangeArrowheads="1"/>
            </p:cNvSpPr>
            <p:nvPr/>
          </p:nvSpPr>
          <p:spPr bwMode="auto">
            <a:xfrm rot="16200000" flipH="1">
              <a:off x="5021" y="540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890" name="Oval 98"/>
            <p:cNvSpPr>
              <a:spLocks noChangeAspect="1" noChangeArrowheads="1"/>
            </p:cNvSpPr>
            <p:nvPr/>
          </p:nvSpPr>
          <p:spPr bwMode="auto">
            <a:xfrm rot="16200000" flipH="1">
              <a:off x="5021" y="773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3891" name="Group 99"/>
          <p:cNvGrpSpPr>
            <a:grpSpLocks/>
          </p:cNvGrpSpPr>
          <p:nvPr/>
        </p:nvGrpSpPr>
        <p:grpSpPr bwMode="auto">
          <a:xfrm>
            <a:off x="7024688" y="528638"/>
            <a:ext cx="1143000" cy="1144587"/>
            <a:chOff x="4425" y="333"/>
            <a:chExt cx="720" cy="721"/>
          </a:xfrm>
        </p:grpSpPr>
        <p:sp>
          <p:nvSpPr>
            <p:cNvPr id="33892" name="AutoShape 100"/>
            <p:cNvSpPr>
              <a:spLocks noChangeAspect="1" noChangeArrowheads="1"/>
            </p:cNvSpPr>
            <p:nvPr/>
          </p:nvSpPr>
          <p:spPr bwMode="auto">
            <a:xfrm rot="13500000" flipH="1">
              <a:off x="4425" y="333"/>
              <a:ext cx="720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893" name="Oval 101"/>
            <p:cNvSpPr>
              <a:spLocks noChangeAspect="1" noChangeArrowheads="1"/>
            </p:cNvSpPr>
            <p:nvPr/>
          </p:nvSpPr>
          <p:spPr bwMode="auto">
            <a:xfrm rot="13500000" flipH="1">
              <a:off x="4588" y="651"/>
              <a:ext cx="73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894" name="Oval 102"/>
            <p:cNvSpPr>
              <a:spLocks noChangeAspect="1" noChangeArrowheads="1"/>
            </p:cNvSpPr>
            <p:nvPr/>
          </p:nvSpPr>
          <p:spPr bwMode="auto">
            <a:xfrm rot="13500000" flipH="1">
              <a:off x="4753" y="816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3895" name="Group 103"/>
          <p:cNvGrpSpPr>
            <a:grpSpLocks/>
          </p:cNvGrpSpPr>
          <p:nvPr/>
        </p:nvGrpSpPr>
        <p:grpSpPr bwMode="auto">
          <a:xfrm>
            <a:off x="6419850" y="528638"/>
            <a:ext cx="1144588" cy="1144587"/>
            <a:chOff x="4044" y="333"/>
            <a:chExt cx="721" cy="721"/>
          </a:xfrm>
        </p:grpSpPr>
        <p:sp>
          <p:nvSpPr>
            <p:cNvPr id="33896" name="AutoShape 104"/>
            <p:cNvSpPr>
              <a:spLocks noChangeAspect="1" noChangeArrowheads="1"/>
            </p:cNvSpPr>
            <p:nvPr/>
          </p:nvSpPr>
          <p:spPr bwMode="auto">
            <a:xfrm rot="10800000" flipH="1">
              <a:off x="4044" y="333"/>
              <a:ext cx="721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897" name="Oval 105"/>
            <p:cNvSpPr>
              <a:spLocks noChangeAspect="1" noChangeArrowheads="1"/>
            </p:cNvSpPr>
            <p:nvPr/>
          </p:nvSpPr>
          <p:spPr bwMode="auto">
            <a:xfrm rot="10800000" flipH="1">
              <a:off x="4252" y="765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898" name="Oval 106"/>
            <p:cNvSpPr>
              <a:spLocks noChangeAspect="1" noChangeArrowheads="1"/>
            </p:cNvSpPr>
            <p:nvPr/>
          </p:nvSpPr>
          <p:spPr bwMode="auto">
            <a:xfrm rot="10800000" flipH="1">
              <a:off x="4485" y="765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3899" name="Group 107"/>
          <p:cNvGrpSpPr>
            <a:grpSpLocks/>
          </p:cNvGrpSpPr>
          <p:nvPr/>
        </p:nvGrpSpPr>
        <p:grpSpPr bwMode="auto">
          <a:xfrm>
            <a:off x="5815013" y="527050"/>
            <a:ext cx="1143000" cy="1144588"/>
            <a:chOff x="3663" y="332"/>
            <a:chExt cx="720" cy="721"/>
          </a:xfrm>
        </p:grpSpPr>
        <p:sp>
          <p:nvSpPr>
            <p:cNvPr id="33900" name="AutoShape 108"/>
            <p:cNvSpPr>
              <a:spLocks noChangeAspect="1" noChangeArrowheads="1"/>
            </p:cNvSpPr>
            <p:nvPr/>
          </p:nvSpPr>
          <p:spPr bwMode="auto">
            <a:xfrm rot="8100000" flipH="1">
              <a:off x="3662" y="333"/>
              <a:ext cx="721" cy="720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901" name="Oval 109"/>
            <p:cNvSpPr>
              <a:spLocks noChangeAspect="1" noChangeArrowheads="1"/>
            </p:cNvSpPr>
            <p:nvPr/>
          </p:nvSpPr>
          <p:spPr bwMode="auto">
            <a:xfrm rot="8100000" flipH="1">
              <a:off x="3981" y="814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902" name="Oval 110"/>
            <p:cNvSpPr>
              <a:spLocks noChangeAspect="1" noChangeArrowheads="1"/>
            </p:cNvSpPr>
            <p:nvPr/>
          </p:nvSpPr>
          <p:spPr bwMode="auto">
            <a:xfrm rot="8100000" flipH="1">
              <a:off x="4146" y="649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3903" name="Group 111"/>
          <p:cNvGrpSpPr>
            <a:grpSpLocks/>
          </p:cNvGrpSpPr>
          <p:nvPr/>
        </p:nvGrpSpPr>
        <p:grpSpPr bwMode="auto">
          <a:xfrm>
            <a:off x="5210175" y="528638"/>
            <a:ext cx="1144588" cy="1144587"/>
            <a:chOff x="3282" y="333"/>
            <a:chExt cx="721" cy="721"/>
          </a:xfrm>
        </p:grpSpPr>
        <p:sp>
          <p:nvSpPr>
            <p:cNvPr id="33904" name="AutoShape 112"/>
            <p:cNvSpPr>
              <a:spLocks noChangeAspect="1" noChangeArrowheads="1"/>
            </p:cNvSpPr>
            <p:nvPr/>
          </p:nvSpPr>
          <p:spPr bwMode="auto">
            <a:xfrm rot="5400000" flipH="1">
              <a:off x="3282" y="333"/>
              <a:ext cx="721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905" name="Oval 113"/>
            <p:cNvSpPr>
              <a:spLocks noChangeAspect="1" noChangeArrowheads="1"/>
            </p:cNvSpPr>
            <p:nvPr/>
          </p:nvSpPr>
          <p:spPr bwMode="auto">
            <a:xfrm rot="5400000" flipH="1">
              <a:off x="3715" y="772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906" name="Oval 114"/>
            <p:cNvSpPr>
              <a:spLocks noChangeAspect="1" noChangeArrowheads="1"/>
            </p:cNvSpPr>
            <p:nvPr/>
          </p:nvSpPr>
          <p:spPr bwMode="auto">
            <a:xfrm rot="5400000" flipH="1">
              <a:off x="3715" y="539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3907" name="Group 115"/>
          <p:cNvGrpSpPr>
            <a:grpSpLocks/>
          </p:cNvGrpSpPr>
          <p:nvPr/>
        </p:nvGrpSpPr>
        <p:grpSpPr bwMode="auto">
          <a:xfrm>
            <a:off x="4605338" y="528638"/>
            <a:ext cx="1143000" cy="1144587"/>
            <a:chOff x="2901" y="333"/>
            <a:chExt cx="720" cy="721"/>
          </a:xfrm>
        </p:grpSpPr>
        <p:sp>
          <p:nvSpPr>
            <p:cNvPr id="33908" name="AutoShape 116"/>
            <p:cNvSpPr>
              <a:spLocks noChangeAspect="1" noChangeArrowheads="1"/>
            </p:cNvSpPr>
            <p:nvPr/>
          </p:nvSpPr>
          <p:spPr bwMode="auto">
            <a:xfrm rot="2700000" flipH="1">
              <a:off x="2901" y="333"/>
              <a:ext cx="720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909" name="Oval 117"/>
            <p:cNvSpPr>
              <a:spLocks noChangeAspect="1" noChangeArrowheads="1"/>
            </p:cNvSpPr>
            <p:nvPr/>
          </p:nvSpPr>
          <p:spPr bwMode="auto">
            <a:xfrm rot="2700000" flipH="1">
              <a:off x="3383" y="662"/>
              <a:ext cx="73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910" name="Oval 118"/>
            <p:cNvSpPr>
              <a:spLocks noChangeAspect="1" noChangeArrowheads="1"/>
            </p:cNvSpPr>
            <p:nvPr/>
          </p:nvSpPr>
          <p:spPr bwMode="auto">
            <a:xfrm rot="2700000" flipH="1">
              <a:off x="3220" y="497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3911" name="Group 119"/>
          <p:cNvGrpSpPr>
            <a:grpSpLocks/>
          </p:cNvGrpSpPr>
          <p:nvPr/>
        </p:nvGrpSpPr>
        <p:grpSpPr bwMode="auto">
          <a:xfrm>
            <a:off x="4000500" y="528638"/>
            <a:ext cx="1144588" cy="1144587"/>
            <a:chOff x="2520" y="333"/>
            <a:chExt cx="721" cy="721"/>
          </a:xfrm>
        </p:grpSpPr>
        <p:sp>
          <p:nvSpPr>
            <p:cNvPr id="33912" name="AutoShape 120"/>
            <p:cNvSpPr>
              <a:spLocks noChangeAspect="1" noChangeArrowheads="1"/>
            </p:cNvSpPr>
            <p:nvPr/>
          </p:nvSpPr>
          <p:spPr bwMode="auto">
            <a:xfrm flipH="1">
              <a:off x="2520" y="333"/>
              <a:ext cx="721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913" name="Oval 121"/>
            <p:cNvSpPr>
              <a:spLocks noChangeAspect="1" noChangeArrowheads="1"/>
            </p:cNvSpPr>
            <p:nvPr/>
          </p:nvSpPr>
          <p:spPr bwMode="auto">
            <a:xfrm flipH="1">
              <a:off x="2961" y="548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914" name="Oval 122"/>
            <p:cNvSpPr>
              <a:spLocks noChangeAspect="1" noChangeArrowheads="1"/>
            </p:cNvSpPr>
            <p:nvPr/>
          </p:nvSpPr>
          <p:spPr bwMode="auto">
            <a:xfrm flipH="1">
              <a:off x="2728" y="548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3915" name="Group 123"/>
          <p:cNvGrpSpPr>
            <a:grpSpLocks/>
          </p:cNvGrpSpPr>
          <p:nvPr/>
        </p:nvGrpSpPr>
        <p:grpSpPr bwMode="auto">
          <a:xfrm>
            <a:off x="3543300" y="76200"/>
            <a:ext cx="2057400" cy="2057400"/>
            <a:chOff x="2232" y="48"/>
            <a:chExt cx="1296" cy="1296"/>
          </a:xfrm>
        </p:grpSpPr>
        <p:sp>
          <p:nvSpPr>
            <p:cNvPr id="33916" name="AutoShape 124"/>
            <p:cNvSpPr>
              <a:spLocks noChangeAspect="1" noChangeArrowheads="1"/>
            </p:cNvSpPr>
            <p:nvPr/>
          </p:nvSpPr>
          <p:spPr bwMode="auto">
            <a:xfrm>
              <a:off x="2232" y="48"/>
              <a:ext cx="1296" cy="1296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917" name="Oval 125"/>
            <p:cNvSpPr>
              <a:spLocks noChangeAspect="1" noChangeArrowheads="1"/>
            </p:cNvSpPr>
            <p:nvPr/>
          </p:nvSpPr>
          <p:spPr bwMode="auto">
            <a:xfrm>
              <a:off x="2606" y="435"/>
              <a:ext cx="130" cy="131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918" name="Oval 126"/>
            <p:cNvSpPr>
              <a:spLocks noChangeAspect="1" noChangeArrowheads="1"/>
            </p:cNvSpPr>
            <p:nvPr/>
          </p:nvSpPr>
          <p:spPr bwMode="auto">
            <a:xfrm>
              <a:off x="3024" y="435"/>
              <a:ext cx="131" cy="131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3919" name="Group 127"/>
          <p:cNvGrpSpPr>
            <a:grpSpLocks/>
          </p:cNvGrpSpPr>
          <p:nvPr/>
        </p:nvGrpSpPr>
        <p:grpSpPr bwMode="auto">
          <a:xfrm>
            <a:off x="4191000" y="1371600"/>
            <a:ext cx="320675" cy="554038"/>
            <a:chOff x="2640" y="864"/>
            <a:chExt cx="202" cy="349"/>
          </a:xfrm>
        </p:grpSpPr>
        <p:grpSp>
          <p:nvGrpSpPr>
            <p:cNvPr id="33920" name="Group 128"/>
            <p:cNvGrpSpPr>
              <a:grpSpLocks/>
            </p:cNvGrpSpPr>
            <p:nvPr/>
          </p:nvGrpSpPr>
          <p:grpSpPr bwMode="auto">
            <a:xfrm rot="20694294" flipH="1">
              <a:off x="2640" y="864"/>
              <a:ext cx="202" cy="349"/>
              <a:chOff x="2736" y="2112"/>
              <a:chExt cx="288" cy="397"/>
            </a:xfrm>
          </p:grpSpPr>
          <p:grpSp>
            <p:nvGrpSpPr>
              <p:cNvPr id="33921" name="Group 129"/>
              <p:cNvGrpSpPr>
                <a:grpSpLocks/>
              </p:cNvGrpSpPr>
              <p:nvPr/>
            </p:nvGrpSpPr>
            <p:grpSpPr bwMode="auto">
              <a:xfrm>
                <a:off x="2736" y="2112"/>
                <a:ext cx="288" cy="397"/>
                <a:chOff x="2640" y="2160"/>
                <a:chExt cx="288" cy="432"/>
              </a:xfrm>
            </p:grpSpPr>
            <p:sp>
              <p:nvSpPr>
                <p:cNvPr id="33922" name="AutoShape 130"/>
                <p:cNvSpPr>
                  <a:spLocks noChangeArrowheads="1"/>
                </p:cNvSpPr>
                <p:nvPr/>
              </p:nvSpPr>
              <p:spPr bwMode="auto">
                <a:xfrm>
                  <a:off x="2640" y="2160"/>
                  <a:ext cx="288" cy="432"/>
                </a:xfrm>
                <a:custGeom>
                  <a:avLst/>
                  <a:gdLst>
                    <a:gd name="G0" fmla="+- 2520 0 0"/>
                    <a:gd name="G1" fmla="+- 0 0 0"/>
                    <a:gd name="G2" fmla="+- 0 0 0"/>
                    <a:gd name="T0" fmla="*/ 0 256 1"/>
                    <a:gd name="T1" fmla="*/ 180 256 1"/>
                    <a:gd name="G3" fmla="+- 0 T0 T1"/>
                    <a:gd name="T2" fmla="*/ 0 256 1"/>
                    <a:gd name="T3" fmla="*/ 90 256 1"/>
                    <a:gd name="G4" fmla="+- 0 T2 T3"/>
                    <a:gd name="G5" fmla="*/ G4 2 1"/>
                    <a:gd name="T4" fmla="*/ 90 256 1"/>
                    <a:gd name="T5" fmla="*/ 0 256 1"/>
                    <a:gd name="G6" fmla="+- 0 T4 T5"/>
                    <a:gd name="G7" fmla="*/ G6 2 1"/>
                    <a:gd name="G8" fmla="abs 0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2520"/>
                    <a:gd name="G18" fmla="*/ 2520 1 2"/>
                    <a:gd name="G19" fmla="+- G18 5400 0"/>
                    <a:gd name="G20" fmla="cos G19 0"/>
                    <a:gd name="G21" fmla="sin G19 0"/>
                    <a:gd name="G22" fmla="+- G20 10800 0"/>
                    <a:gd name="G23" fmla="+- G21 10800 0"/>
                    <a:gd name="G24" fmla="+- 10800 0 G20"/>
                    <a:gd name="G25" fmla="+- 2520 10800 0"/>
                    <a:gd name="G26" fmla="?: G9 G17 G25"/>
                    <a:gd name="G27" fmla="?: G9 0 21600"/>
                    <a:gd name="G28" fmla="cos 10800 0"/>
                    <a:gd name="G29" fmla="sin 10800 0"/>
                    <a:gd name="G30" fmla="sin 2520 0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0 G34 0"/>
                    <a:gd name="G36" fmla="?: G6 G35 G31"/>
                    <a:gd name="G37" fmla="+- 21600 0 G36"/>
                    <a:gd name="G38" fmla="?: G4 0 G33"/>
                    <a:gd name="G39" fmla="?: 0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21600 h 21600"/>
                    <a:gd name="T14" fmla="*/ 17460 w 21600"/>
                    <a:gd name="T15" fmla="*/ 10800 h 21600"/>
                    <a:gd name="T16" fmla="*/ 10800 w 21600"/>
                    <a:gd name="T17" fmla="*/ 13320 h 21600"/>
                    <a:gd name="T18" fmla="*/ 4140 w 21600"/>
                    <a:gd name="T19" fmla="*/ 1080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13320" y="10800"/>
                      </a:moveTo>
                      <a:cubicBezTo>
                        <a:pt x="13320" y="12191"/>
                        <a:pt x="12191" y="13320"/>
                        <a:pt x="10800" y="13320"/>
                      </a:cubicBezTo>
                      <a:cubicBezTo>
                        <a:pt x="9408" y="13320"/>
                        <a:pt x="8280" y="12191"/>
                        <a:pt x="8280" y="10800"/>
                      </a:cubicBezTo>
                      <a:lnTo>
                        <a:pt x="0" y="10800"/>
                      </a:lnTo>
                      <a:cubicBezTo>
                        <a:pt x="0" y="16764"/>
                        <a:pt x="4835" y="21600"/>
                        <a:pt x="10800" y="21600"/>
                      </a:cubicBezTo>
                      <a:cubicBezTo>
                        <a:pt x="16764" y="21600"/>
                        <a:pt x="21600" y="16764"/>
                        <a:pt x="21600" y="1080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923" name="Oval 131"/>
                <p:cNvSpPr>
                  <a:spLocks noChangeArrowheads="1"/>
                </p:cNvSpPr>
                <p:nvPr/>
              </p:nvSpPr>
              <p:spPr bwMode="auto">
                <a:xfrm>
                  <a:off x="2640" y="2304"/>
                  <a:ext cx="288" cy="130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33924" name="Oval 132"/>
              <p:cNvSpPr>
                <a:spLocks noChangeArrowheads="1"/>
              </p:cNvSpPr>
              <p:nvPr/>
            </p:nvSpPr>
            <p:spPr bwMode="auto">
              <a:xfrm>
                <a:off x="2736" y="2256"/>
                <a:ext cx="288" cy="144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3925" name="Arc 133"/>
            <p:cNvSpPr>
              <a:spLocks/>
            </p:cNvSpPr>
            <p:nvPr/>
          </p:nvSpPr>
          <p:spPr bwMode="auto">
            <a:xfrm>
              <a:off x="2736" y="1008"/>
              <a:ext cx="48" cy="144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32317"/>
                <a:gd name="T2" fmla="*/ 18754 w 21600"/>
                <a:gd name="T3" fmla="*/ 32317 h 32317"/>
                <a:gd name="T4" fmla="*/ 0 w 21600"/>
                <a:gd name="T5" fmla="*/ 21600 h 32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32317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5359"/>
                    <a:pt x="20618" y="29053"/>
                    <a:pt x="18753" y="32316"/>
                  </a:cubicBezTo>
                </a:path>
                <a:path w="21600" h="32317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5359"/>
                    <a:pt x="20618" y="29053"/>
                    <a:pt x="18753" y="32316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3930" name="Rectangle 138"/>
          <p:cNvSpPr>
            <a:spLocks noChangeArrowheads="1"/>
          </p:cNvSpPr>
          <p:nvPr/>
        </p:nvSpPr>
        <p:spPr bwMode="auto">
          <a:xfrm>
            <a:off x="609600" y="2667000"/>
            <a:ext cx="7924800" cy="762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33934" name="Rectangle 142"/>
          <p:cNvSpPr>
            <a:spLocks noChangeArrowheads="1"/>
          </p:cNvSpPr>
          <p:nvPr/>
        </p:nvSpPr>
        <p:spPr bwMode="auto">
          <a:xfrm>
            <a:off x="7162800" y="6019800"/>
            <a:ext cx="1308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>
                <a:solidFill>
                  <a:schemeClr val="bg2"/>
                </a:solidFill>
                <a:latin typeface="Arial" pitchFamily="34" charset="0"/>
                <a:hlinkClick r:id="" action="ppaction://noaction"/>
              </a:rPr>
              <a:t>Next Question</a:t>
            </a:r>
            <a:endParaRPr lang="en-US" sz="1400">
              <a:solidFill>
                <a:schemeClr val="bg2"/>
              </a:solidFill>
              <a:latin typeface="Arial" pitchFamily="34" charset="0"/>
            </a:endParaRPr>
          </a:p>
        </p:txBody>
      </p:sp>
      <p:sp>
        <p:nvSpPr>
          <p:cNvPr id="33936" name="Rectangle 144"/>
          <p:cNvSpPr>
            <a:spLocks noChangeArrowheads="1"/>
          </p:cNvSpPr>
          <p:nvPr/>
        </p:nvSpPr>
        <p:spPr bwMode="auto">
          <a:xfrm>
            <a:off x="1371600" y="2895600"/>
            <a:ext cx="64008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FFFFFF"/>
                </a:solidFill>
                <a:latin typeface="Arial" pitchFamily="34" charset="0"/>
              </a:rPr>
              <a:t>Yuck!</a:t>
            </a:r>
          </a:p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FFFFFF"/>
                </a:solidFill>
                <a:latin typeface="Arial" pitchFamily="34" charset="0"/>
              </a:rPr>
              <a:t>Happy is unhappy and sick.  You picked the wrong lunch box with moldy food.</a:t>
            </a:r>
          </a:p>
        </p:txBody>
      </p:sp>
    </p:spTree>
  </p:cSld>
  <p:clrMapOvr>
    <a:masterClrMapping/>
  </p:clrMapOvr>
  <p:transition advClick="0">
    <p:cut/>
    <p:sndAc>
      <p:stSnd loop="1">
        <p:snd r:embed="rId2" name="HAPPY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3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6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3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3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8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3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4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3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3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6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3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2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3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8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3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4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23" presetClass="entr" presetSubtype="27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39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39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600"/>
                            </p:stCondLst>
                            <p:childTnLst>
                              <p:par>
                                <p:cTn id="40" presetID="23" presetClass="entr" presetSubtype="28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39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39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yu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200"/>
                            </p:stCondLst>
                            <p:childTnLst>
                              <p:par>
                                <p:cTn id="4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39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39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936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Good Answer 7</a:t>
            </a:r>
          </a:p>
        </p:txBody>
      </p:sp>
      <p:grpSp>
        <p:nvGrpSpPr>
          <p:cNvPr id="34898" name="Group 82"/>
          <p:cNvGrpSpPr>
            <a:grpSpLocks/>
          </p:cNvGrpSpPr>
          <p:nvPr/>
        </p:nvGrpSpPr>
        <p:grpSpPr bwMode="auto">
          <a:xfrm>
            <a:off x="9144000" y="528638"/>
            <a:ext cx="1143000" cy="1143000"/>
            <a:chOff x="2640" y="2016"/>
            <a:chExt cx="576" cy="576"/>
          </a:xfrm>
        </p:grpSpPr>
        <p:grpSp>
          <p:nvGrpSpPr>
            <p:cNvPr id="34899" name="Group 83"/>
            <p:cNvGrpSpPr>
              <a:grpSpLocks/>
            </p:cNvGrpSpPr>
            <p:nvPr/>
          </p:nvGrpSpPr>
          <p:grpSpPr bwMode="auto">
            <a:xfrm>
              <a:off x="2640" y="2016"/>
              <a:ext cx="576" cy="576"/>
              <a:chOff x="2640" y="2016"/>
              <a:chExt cx="576" cy="576"/>
            </a:xfrm>
          </p:grpSpPr>
          <p:sp>
            <p:nvSpPr>
              <p:cNvPr id="34900" name="Oval 84"/>
              <p:cNvSpPr>
                <a:spLocks noChangeArrowheads="1"/>
              </p:cNvSpPr>
              <p:nvPr/>
            </p:nvSpPr>
            <p:spPr bwMode="auto">
              <a:xfrm>
                <a:off x="2640" y="2016"/>
                <a:ext cx="576" cy="576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4901" name="Line 85"/>
              <p:cNvSpPr>
                <a:spLocks noChangeShapeType="1"/>
              </p:cNvSpPr>
              <p:nvPr/>
            </p:nvSpPr>
            <p:spPr bwMode="auto">
              <a:xfrm flipH="1">
                <a:off x="3024" y="2304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4902" name="Oval 86"/>
            <p:cNvSpPr>
              <a:spLocks noChangeArrowheads="1"/>
            </p:cNvSpPr>
            <p:nvPr/>
          </p:nvSpPr>
          <p:spPr bwMode="auto">
            <a:xfrm>
              <a:off x="2928" y="2160"/>
              <a:ext cx="58" cy="5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4903" name="Group 87"/>
          <p:cNvGrpSpPr>
            <a:grpSpLocks noChangeAspect="1"/>
          </p:cNvGrpSpPr>
          <p:nvPr/>
        </p:nvGrpSpPr>
        <p:grpSpPr bwMode="auto">
          <a:xfrm flipH="1">
            <a:off x="8839200" y="533400"/>
            <a:ext cx="1144588" cy="1144588"/>
            <a:chOff x="240" y="288"/>
            <a:chExt cx="864" cy="864"/>
          </a:xfrm>
        </p:grpSpPr>
        <p:sp>
          <p:nvSpPr>
            <p:cNvPr id="34904" name="AutoShape 88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905" name="Oval 89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906" name="Oval 90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4907" name="Group 91"/>
          <p:cNvGrpSpPr>
            <a:grpSpLocks noChangeAspect="1"/>
          </p:cNvGrpSpPr>
          <p:nvPr/>
        </p:nvGrpSpPr>
        <p:grpSpPr bwMode="auto">
          <a:xfrm rot="18900000" flipH="1">
            <a:off x="8233569" y="527844"/>
            <a:ext cx="1144588" cy="1143000"/>
            <a:chOff x="240" y="288"/>
            <a:chExt cx="864" cy="864"/>
          </a:xfrm>
        </p:grpSpPr>
        <p:sp>
          <p:nvSpPr>
            <p:cNvPr id="34908" name="AutoShape 92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909" name="Oval 93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910" name="Oval 94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4911" name="Group 95"/>
          <p:cNvGrpSpPr>
            <a:grpSpLocks noChangeAspect="1"/>
          </p:cNvGrpSpPr>
          <p:nvPr/>
        </p:nvGrpSpPr>
        <p:grpSpPr bwMode="auto">
          <a:xfrm rot="16200000" flipH="1">
            <a:off x="7629525" y="528638"/>
            <a:ext cx="1144587" cy="1144588"/>
            <a:chOff x="240" y="288"/>
            <a:chExt cx="864" cy="864"/>
          </a:xfrm>
        </p:grpSpPr>
        <p:sp>
          <p:nvSpPr>
            <p:cNvPr id="34912" name="AutoShape 96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913" name="Oval 97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914" name="Oval 98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4915" name="Group 99"/>
          <p:cNvGrpSpPr>
            <a:grpSpLocks noChangeAspect="1"/>
          </p:cNvGrpSpPr>
          <p:nvPr/>
        </p:nvGrpSpPr>
        <p:grpSpPr bwMode="auto">
          <a:xfrm rot="13500000" flipH="1">
            <a:off x="7024688" y="528638"/>
            <a:ext cx="1143000" cy="1144587"/>
            <a:chOff x="240" y="288"/>
            <a:chExt cx="864" cy="864"/>
          </a:xfrm>
        </p:grpSpPr>
        <p:sp>
          <p:nvSpPr>
            <p:cNvPr id="34916" name="AutoShape 100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917" name="Oval 101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918" name="Oval 102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4919" name="Group 103"/>
          <p:cNvGrpSpPr>
            <a:grpSpLocks noChangeAspect="1"/>
          </p:cNvGrpSpPr>
          <p:nvPr/>
        </p:nvGrpSpPr>
        <p:grpSpPr bwMode="auto">
          <a:xfrm rot="10800000" flipH="1">
            <a:off x="6419850" y="528638"/>
            <a:ext cx="1144588" cy="1144587"/>
            <a:chOff x="240" y="288"/>
            <a:chExt cx="864" cy="864"/>
          </a:xfrm>
        </p:grpSpPr>
        <p:sp>
          <p:nvSpPr>
            <p:cNvPr id="34920" name="AutoShape 104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921" name="Oval 105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922" name="Oval 106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4923" name="Group 107"/>
          <p:cNvGrpSpPr>
            <a:grpSpLocks noChangeAspect="1"/>
          </p:cNvGrpSpPr>
          <p:nvPr/>
        </p:nvGrpSpPr>
        <p:grpSpPr bwMode="auto">
          <a:xfrm rot="8100000" flipH="1">
            <a:off x="5814219" y="527844"/>
            <a:ext cx="1144588" cy="1143000"/>
            <a:chOff x="240" y="288"/>
            <a:chExt cx="864" cy="864"/>
          </a:xfrm>
        </p:grpSpPr>
        <p:sp>
          <p:nvSpPr>
            <p:cNvPr id="34924" name="AutoShape 108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925" name="Oval 109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926" name="Oval 110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4927" name="Group 111"/>
          <p:cNvGrpSpPr>
            <a:grpSpLocks noChangeAspect="1"/>
          </p:cNvGrpSpPr>
          <p:nvPr/>
        </p:nvGrpSpPr>
        <p:grpSpPr bwMode="auto">
          <a:xfrm rot="5400000" flipH="1">
            <a:off x="5210175" y="528638"/>
            <a:ext cx="1144587" cy="1144588"/>
            <a:chOff x="240" y="288"/>
            <a:chExt cx="864" cy="864"/>
          </a:xfrm>
        </p:grpSpPr>
        <p:sp>
          <p:nvSpPr>
            <p:cNvPr id="34928" name="AutoShape 112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929" name="Oval 113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930" name="Oval 114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4931" name="Group 115"/>
          <p:cNvGrpSpPr>
            <a:grpSpLocks noChangeAspect="1"/>
          </p:cNvGrpSpPr>
          <p:nvPr/>
        </p:nvGrpSpPr>
        <p:grpSpPr bwMode="auto">
          <a:xfrm rot="2700000" flipH="1">
            <a:off x="4605338" y="528638"/>
            <a:ext cx="1143000" cy="1144587"/>
            <a:chOff x="240" y="288"/>
            <a:chExt cx="864" cy="864"/>
          </a:xfrm>
        </p:grpSpPr>
        <p:sp>
          <p:nvSpPr>
            <p:cNvPr id="34932" name="AutoShape 116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933" name="Oval 117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934" name="Oval 118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4935" name="Group 119"/>
          <p:cNvGrpSpPr>
            <a:grpSpLocks noChangeAspect="1"/>
          </p:cNvGrpSpPr>
          <p:nvPr/>
        </p:nvGrpSpPr>
        <p:grpSpPr bwMode="auto">
          <a:xfrm flipH="1">
            <a:off x="4000500" y="528638"/>
            <a:ext cx="1144588" cy="1144587"/>
            <a:chOff x="240" y="288"/>
            <a:chExt cx="864" cy="864"/>
          </a:xfrm>
        </p:grpSpPr>
        <p:sp>
          <p:nvSpPr>
            <p:cNvPr id="34936" name="AutoShape 120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937" name="Oval 121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938" name="Oval 122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4939" name="Group 123"/>
          <p:cNvGrpSpPr>
            <a:grpSpLocks noChangeAspect="1"/>
          </p:cNvGrpSpPr>
          <p:nvPr/>
        </p:nvGrpSpPr>
        <p:grpSpPr bwMode="auto">
          <a:xfrm>
            <a:off x="3543300" y="76200"/>
            <a:ext cx="2057400" cy="2057400"/>
            <a:chOff x="240" y="288"/>
            <a:chExt cx="864" cy="864"/>
          </a:xfrm>
        </p:grpSpPr>
        <p:sp>
          <p:nvSpPr>
            <p:cNvPr id="34940" name="AutoShape 124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941" name="Oval 125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942" name="Oval 126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4943" name="Group 127"/>
          <p:cNvGrpSpPr>
            <a:grpSpLocks noChangeAspect="1"/>
          </p:cNvGrpSpPr>
          <p:nvPr/>
        </p:nvGrpSpPr>
        <p:grpSpPr bwMode="auto">
          <a:xfrm flipH="1" flipV="1">
            <a:off x="4686300" y="593725"/>
            <a:ext cx="457200" cy="457200"/>
            <a:chOff x="864" y="3264"/>
            <a:chExt cx="192" cy="192"/>
          </a:xfrm>
        </p:grpSpPr>
        <p:sp>
          <p:nvSpPr>
            <p:cNvPr id="34944" name="Rectangle 128"/>
            <p:cNvSpPr>
              <a:spLocks noChangeAspect="1" noChangeArrowheads="1"/>
            </p:cNvSpPr>
            <p:nvPr/>
          </p:nvSpPr>
          <p:spPr bwMode="auto">
            <a:xfrm>
              <a:off x="864" y="3264"/>
              <a:ext cx="192" cy="192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945" name="AutoShape 129"/>
            <p:cNvSpPr>
              <a:spLocks noChangeAspect="1" noChangeArrowheads="1"/>
            </p:cNvSpPr>
            <p:nvPr/>
          </p:nvSpPr>
          <p:spPr bwMode="auto">
            <a:xfrm rot="5400000">
              <a:off x="922" y="3285"/>
              <a:ext cx="75" cy="150"/>
            </a:xfrm>
            <a:prstGeom prst="moon">
              <a:avLst>
                <a:gd name="adj" fmla="val 50000"/>
              </a:avLst>
            </a:prstGeom>
            <a:solidFill>
              <a:schemeClr val="bg2"/>
            </a:solidFill>
            <a:ln w="9525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4947" name="AutoShape 131"/>
          <p:cNvSpPr>
            <a:spLocks noChangeArrowheads="1"/>
          </p:cNvSpPr>
          <p:nvPr/>
        </p:nvSpPr>
        <p:spPr bwMode="auto">
          <a:xfrm flipV="1">
            <a:off x="3886200" y="914400"/>
            <a:ext cx="1371600" cy="838200"/>
          </a:xfrm>
          <a:custGeom>
            <a:avLst/>
            <a:gdLst>
              <a:gd name="G0" fmla="+- 10377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10377"/>
              <a:gd name="G18" fmla="*/ 10377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10377 10800 0"/>
              <a:gd name="G26" fmla="?: G9 G17 G25"/>
              <a:gd name="G27" fmla="?: G9 0 21600"/>
              <a:gd name="G28" fmla="cos 10800 11796480"/>
              <a:gd name="G29" fmla="sin 10800 11796480"/>
              <a:gd name="G30" fmla="sin 10377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11 w 21600"/>
              <a:gd name="T15" fmla="*/ 10800 h 21600"/>
              <a:gd name="T16" fmla="*/ 10800 w 21600"/>
              <a:gd name="T17" fmla="*/ 423 h 21600"/>
              <a:gd name="T18" fmla="*/ 21389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423" y="10800"/>
                </a:moveTo>
                <a:cubicBezTo>
                  <a:pt x="423" y="5068"/>
                  <a:pt x="5068" y="423"/>
                  <a:pt x="10800" y="423"/>
                </a:cubicBezTo>
                <a:cubicBezTo>
                  <a:pt x="16531" y="422"/>
                  <a:pt x="21176" y="5068"/>
                  <a:pt x="21177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34957" name="Rectangle 141"/>
          <p:cNvSpPr>
            <a:spLocks noChangeArrowheads="1"/>
          </p:cNvSpPr>
          <p:nvPr/>
        </p:nvSpPr>
        <p:spPr bwMode="auto">
          <a:xfrm>
            <a:off x="609600" y="2667000"/>
            <a:ext cx="7924800" cy="762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34961" name="Rectangle 145"/>
          <p:cNvSpPr>
            <a:spLocks noChangeArrowheads="1"/>
          </p:cNvSpPr>
          <p:nvPr/>
        </p:nvSpPr>
        <p:spPr bwMode="auto">
          <a:xfrm>
            <a:off x="7162800" y="6019800"/>
            <a:ext cx="1308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>
                <a:solidFill>
                  <a:schemeClr val="bg2"/>
                </a:solidFill>
                <a:latin typeface="Arial" pitchFamily="34" charset="0"/>
                <a:hlinkClick r:id="" action="ppaction://hlinkshowjump?jump=nextslide"/>
              </a:rPr>
              <a:t>Next Question</a:t>
            </a:r>
            <a:endParaRPr lang="en-US" sz="1400">
              <a:solidFill>
                <a:schemeClr val="bg2"/>
              </a:solidFill>
              <a:latin typeface="Arial" pitchFamily="34" charset="0"/>
            </a:endParaRPr>
          </a:p>
        </p:txBody>
      </p:sp>
      <p:sp>
        <p:nvSpPr>
          <p:cNvPr id="34963" name="Rectangle 147"/>
          <p:cNvSpPr>
            <a:spLocks noChangeArrowheads="1"/>
          </p:cNvSpPr>
          <p:nvPr/>
        </p:nvSpPr>
        <p:spPr bwMode="auto">
          <a:xfrm>
            <a:off x="1371600" y="2895600"/>
            <a:ext cx="64008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FFFFFF"/>
                </a:solidFill>
                <a:latin typeface="Arial" pitchFamily="34" charset="0"/>
              </a:rPr>
              <a:t>Yeah!</a:t>
            </a:r>
          </a:p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FFFFFF"/>
                </a:solidFill>
                <a:latin typeface="Arial" pitchFamily="34" charset="0"/>
              </a:rPr>
              <a:t>Happy is very happy and healthy.  You picked the right lunch box with good food.</a:t>
            </a:r>
          </a:p>
        </p:txBody>
      </p:sp>
    </p:spTree>
  </p:cSld>
  <p:clrMapOvr>
    <a:masterClrMapping/>
  </p:clrMapOvr>
  <p:transition advClick="0">
    <p:cut/>
    <p:sndAc>
      <p:stSnd loop="1">
        <p:snd r:embed="rId2" name="HAPPY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4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6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4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4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8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4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4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4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4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6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4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2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4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8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4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4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23" presetClass="entr" presetSubtype="27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49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49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600"/>
                            </p:stCondLst>
                            <p:childTnLst>
                              <p:par>
                                <p:cTn id="40" presetID="16" presetClass="entr" presetSubtype="26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2" dur="500"/>
                                        <p:tgtEl>
                                          <p:spTgt spid="3494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cmd type="evt" cmd="onstopaudio">
                                      <p:cBhvr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</p:cTn>
                                        <p:tgtEl>
                                          <p:sldTgt/>
                                        </p:tgtEl>
                                      </p:cBhvr>
                                    </p:cmd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7200"/>
                            </p:stCondLst>
                            <p:childTnLst>
                              <p:par>
                                <p:cTn id="44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4"/>
                                            </p:cond>
                                          </p:stCondLst>
                                        </p:cTn>
                                        <p:tgtEl>
                                          <p:spTgt spid="34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8700"/>
                            </p:stCondLst>
                            <p:childTnLst>
                              <p:par>
                                <p:cTn id="4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49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49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947" grpId="0" animBg="1" autoUpdateAnimBg="0"/>
      <p:bldP spid="34963" grpId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r>
              <a:rPr lang="en-US" sz="3200">
                <a:solidFill>
                  <a:srgbClr val="FFFFFF"/>
                </a:solidFill>
              </a:rPr>
              <a:t>All glass products should be :</a:t>
            </a:r>
          </a:p>
        </p:txBody>
      </p:sp>
      <p:sp>
        <p:nvSpPr>
          <p:cNvPr id="35849" name="Rectangle 9"/>
          <p:cNvSpPr>
            <a:spLocks noGrp="1" noChangeArrowheads="1"/>
          </p:cNvSpPr>
          <p:nvPr>
            <p:ph type="body" sz="half" idx="1"/>
          </p:nvPr>
        </p:nvSpPr>
        <p:spPr bwMode="auto">
          <a:xfrm>
            <a:off x="838200" y="3581400"/>
            <a:ext cx="3124200" cy="1905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en-US" sz="3200">
                <a:solidFill>
                  <a:schemeClr val="bg2"/>
                </a:solidFill>
                <a:hlinkClick r:id="" action="ppaction://hlinkshowjump?jump=nextslide"/>
              </a:rPr>
              <a:t>*thrown away*</a:t>
            </a:r>
            <a:endParaRPr lang="en-US" sz="3600"/>
          </a:p>
        </p:txBody>
      </p:sp>
      <p:sp>
        <p:nvSpPr>
          <p:cNvPr id="35850" name="Rectangle 10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029200" y="3581400"/>
            <a:ext cx="3124200" cy="1905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>
              <a:buFontTx/>
              <a:buNone/>
            </a:pPr>
            <a:r>
              <a:rPr lang="en-US" sz="2400">
                <a:solidFill>
                  <a:schemeClr val="bg2"/>
                </a:solidFill>
                <a:hlinkClick r:id="rId2" action="ppaction://hlinksldjump"/>
              </a:rPr>
              <a:t>*</a:t>
            </a:r>
            <a:r>
              <a:rPr lang="en-US" sz="3200">
                <a:solidFill>
                  <a:schemeClr val="bg2"/>
                </a:solidFill>
                <a:hlinkClick r:id="rId2" action="ppaction://hlinksldjump"/>
              </a:rPr>
              <a:t>recycled</a:t>
            </a:r>
            <a:r>
              <a:rPr lang="en-US" sz="2400">
                <a:solidFill>
                  <a:schemeClr val="bg2"/>
                </a:solidFill>
                <a:hlinkClick r:id="rId2" action="ppaction://hlinksldjump"/>
              </a:rPr>
              <a:t>*</a:t>
            </a:r>
            <a:endParaRPr lang="en-US" sz="2400">
              <a:solidFill>
                <a:schemeClr val="bg2"/>
              </a:solidFill>
            </a:endParaRPr>
          </a:p>
        </p:txBody>
      </p:sp>
    </p:spTree>
  </p:cSld>
  <p:clrMapOvr>
    <a:masterClrMapping/>
  </p:clrMapOvr>
  <p:transition advClick="0">
    <p:cut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 autoUpdateAnimBg="0"/>
      <p:bldP spid="35849" grpId="0" build="p" autoUpdateAnimBg="0" advAuto="0"/>
      <p:bldP spid="35850" grpId="0" build="p" autoUpdateAnimBg="0" advAuto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Bad Answer 8</a:t>
            </a:r>
          </a:p>
        </p:txBody>
      </p:sp>
      <p:grpSp>
        <p:nvGrpSpPr>
          <p:cNvPr id="36946" name="Group 82"/>
          <p:cNvGrpSpPr>
            <a:grpSpLocks/>
          </p:cNvGrpSpPr>
          <p:nvPr/>
        </p:nvGrpSpPr>
        <p:grpSpPr bwMode="auto">
          <a:xfrm>
            <a:off x="9144000" y="528638"/>
            <a:ext cx="1143000" cy="1143000"/>
            <a:chOff x="2640" y="2016"/>
            <a:chExt cx="576" cy="576"/>
          </a:xfrm>
        </p:grpSpPr>
        <p:grpSp>
          <p:nvGrpSpPr>
            <p:cNvPr id="36947" name="Group 83"/>
            <p:cNvGrpSpPr>
              <a:grpSpLocks/>
            </p:cNvGrpSpPr>
            <p:nvPr/>
          </p:nvGrpSpPr>
          <p:grpSpPr bwMode="auto">
            <a:xfrm>
              <a:off x="2640" y="2016"/>
              <a:ext cx="576" cy="576"/>
              <a:chOff x="2640" y="2016"/>
              <a:chExt cx="576" cy="576"/>
            </a:xfrm>
          </p:grpSpPr>
          <p:sp>
            <p:nvSpPr>
              <p:cNvPr id="36948" name="Oval 84"/>
              <p:cNvSpPr>
                <a:spLocks noChangeArrowheads="1"/>
              </p:cNvSpPr>
              <p:nvPr/>
            </p:nvSpPr>
            <p:spPr bwMode="auto">
              <a:xfrm>
                <a:off x="2640" y="2016"/>
                <a:ext cx="576" cy="576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6949" name="Line 85"/>
              <p:cNvSpPr>
                <a:spLocks noChangeShapeType="1"/>
              </p:cNvSpPr>
              <p:nvPr/>
            </p:nvSpPr>
            <p:spPr bwMode="auto">
              <a:xfrm flipH="1">
                <a:off x="3024" y="2304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6950" name="Oval 86"/>
            <p:cNvSpPr>
              <a:spLocks noChangeArrowheads="1"/>
            </p:cNvSpPr>
            <p:nvPr/>
          </p:nvSpPr>
          <p:spPr bwMode="auto">
            <a:xfrm>
              <a:off x="2928" y="2160"/>
              <a:ext cx="58" cy="5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6951" name="Group 87"/>
          <p:cNvGrpSpPr>
            <a:grpSpLocks/>
          </p:cNvGrpSpPr>
          <p:nvPr/>
        </p:nvGrpSpPr>
        <p:grpSpPr bwMode="auto">
          <a:xfrm>
            <a:off x="8839200" y="533400"/>
            <a:ext cx="1144588" cy="1144588"/>
            <a:chOff x="5568" y="336"/>
            <a:chExt cx="721" cy="721"/>
          </a:xfrm>
        </p:grpSpPr>
        <p:sp>
          <p:nvSpPr>
            <p:cNvPr id="36952" name="AutoShape 88"/>
            <p:cNvSpPr>
              <a:spLocks noChangeAspect="1" noChangeArrowheads="1"/>
            </p:cNvSpPr>
            <p:nvPr/>
          </p:nvSpPr>
          <p:spPr bwMode="auto">
            <a:xfrm flipH="1">
              <a:off x="5568" y="336"/>
              <a:ext cx="721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953" name="Oval 89"/>
            <p:cNvSpPr>
              <a:spLocks noChangeAspect="1" noChangeArrowheads="1"/>
            </p:cNvSpPr>
            <p:nvPr/>
          </p:nvSpPr>
          <p:spPr bwMode="auto">
            <a:xfrm flipH="1">
              <a:off x="6009" y="551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954" name="Oval 90"/>
            <p:cNvSpPr>
              <a:spLocks noChangeAspect="1" noChangeArrowheads="1"/>
            </p:cNvSpPr>
            <p:nvPr/>
          </p:nvSpPr>
          <p:spPr bwMode="auto">
            <a:xfrm flipH="1">
              <a:off x="5776" y="551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6955" name="Group 91"/>
          <p:cNvGrpSpPr>
            <a:grpSpLocks/>
          </p:cNvGrpSpPr>
          <p:nvPr/>
        </p:nvGrpSpPr>
        <p:grpSpPr bwMode="auto">
          <a:xfrm>
            <a:off x="8234363" y="527050"/>
            <a:ext cx="1143000" cy="1144588"/>
            <a:chOff x="5187" y="332"/>
            <a:chExt cx="720" cy="721"/>
          </a:xfrm>
        </p:grpSpPr>
        <p:sp>
          <p:nvSpPr>
            <p:cNvPr id="36956" name="AutoShape 92"/>
            <p:cNvSpPr>
              <a:spLocks noChangeAspect="1" noChangeArrowheads="1"/>
            </p:cNvSpPr>
            <p:nvPr/>
          </p:nvSpPr>
          <p:spPr bwMode="auto">
            <a:xfrm rot="18900000" flipH="1">
              <a:off x="5186" y="333"/>
              <a:ext cx="721" cy="720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957" name="Oval 93"/>
            <p:cNvSpPr>
              <a:spLocks noChangeAspect="1" noChangeArrowheads="1"/>
            </p:cNvSpPr>
            <p:nvPr/>
          </p:nvSpPr>
          <p:spPr bwMode="auto">
            <a:xfrm rot="18900000" flipH="1">
              <a:off x="5516" y="497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958" name="Oval 94"/>
            <p:cNvSpPr>
              <a:spLocks noChangeAspect="1" noChangeArrowheads="1"/>
            </p:cNvSpPr>
            <p:nvPr/>
          </p:nvSpPr>
          <p:spPr bwMode="auto">
            <a:xfrm rot="18900000" flipH="1">
              <a:off x="5351" y="662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6959" name="Group 95"/>
          <p:cNvGrpSpPr>
            <a:grpSpLocks/>
          </p:cNvGrpSpPr>
          <p:nvPr/>
        </p:nvGrpSpPr>
        <p:grpSpPr bwMode="auto">
          <a:xfrm>
            <a:off x="7629525" y="528638"/>
            <a:ext cx="1144588" cy="1144587"/>
            <a:chOff x="4806" y="333"/>
            <a:chExt cx="721" cy="721"/>
          </a:xfrm>
        </p:grpSpPr>
        <p:sp>
          <p:nvSpPr>
            <p:cNvPr id="36960" name="AutoShape 96"/>
            <p:cNvSpPr>
              <a:spLocks noChangeAspect="1" noChangeArrowheads="1"/>
            </p:cNvSpPr>
            <p:nvPr/>
          </p:nvSpPr>
          <p:spPr bwMode="auto">
            <a:xfrm rot="16200000" flipH="1">
              <a:off x="4806" y="333"/>
              <a:ext cx="721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961" name="Oval 97"/>
            <p:cNvSpPr>
              <a:spLocks noChangeAspect="1" noChangeArrowheads="1"/>
            </p:cNvSpPr>
            <p:nvPr/>
          </p:nvSpPr>
          <p:spPr bwMode="auto">
            <a:xfrm rot="16200000" flipH="1">
              <a:off x="5021" y="540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962" name="Oval 98"/>
            <p:cNvSpPr>
              <a:spLocks noChangeAspect="1" noChangeArrowheads="1"/>
            </p:cNvSpPr>
            <p:nvPr/>
          </p:nvSpPr>
          <p:spPr bwMode="auto">
            <a:xfrm rot="16200000" flipH="1">
              <a:off x="5021" y="773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6963" name="Group 99"/>
          <p:cNvGrpSpPr>
            <a:grpSpLocks/>
          </p:cNvGrpSpPr>
          <p:nvPr/>
        </p:nvGrpSpPr>
        <p:grpSpPr bwMode="auto">
          <a:xfrm>
            <a:off x="7024688" y="528638"/>
            <a:ext cx="1143000" cy="1144587"/>
            <a:chOff x="4425" y="333"/>
            <a:chExt cx="720" cy="721"/>
          </a:xfrm>
        </p:grpSpPr>
        <p:sp>
          <p:nvSpPr>
            <p:cNvPr id="36964" name="AutoShape 100"/>
            <p:cNvSpPr>
              <a:spLocks noChangeAspect="1" noChangeArrowheads="1"/>
            </p:cNvSpPr>
            <p:nvPr/>
          </p:nvSpPr>
          <p:spPr bwMode="auto">
            <a:xfrm rot="13500000" flipH="1">
              <a:off x="4425" y="333"/>
              <a:ext cx="720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965" name="Oval 101"/>
            <p:cNvSpPr>
              <a:spLocks noChangeAspect="1" noChangeArrowheads="1"/>
            </p:cNvSpPr>
            <p:nvPr/>
          </p:nvSpPr>
          <p:spPr bwMode="auto">
            <a:xfrm rot="13500000" flipH="1">
              <a:off x="4588" y="651"/>
              <a:ext cx="73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966" name="Oval 102"/>
            <p:cNvSpPr>
              <a:spLocks noChangeAspect="1" noChangeArrowheads="1"/>
            </p:cNvSpPr>
            <p:nvPr/>
          </p:nvSpPr>
          <p:spPr bwMode="auto">
            <a:xfrm rot="13500000" flipH="1">
              <a:off x="4753" y="816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6967" name="Group 103"/>
          <p:cNvGrpSpPr>
            <a:grpSpLocks/>
          </p:cNvGrpSpPr>
          <p:nvPr/>
        </p:nvGrpSpPr>
        <p:grpSpPr bwMode="auto">
          <a:xfrm>
            <a:off x="6419850" y="528638"/>
            <a:ext cx="1144588" cy="1144587"/>
            <a:chOff x="4044" y="333"/>
            <a:chExt cx="721" cy="721"/>
          </a:xfrm>
        </p:grpSpPr>
        <p:sp>
          <p:nvSpPr>
            <p:cNvPr id="36968" name="AutoShape 104"/>
            <p:cNvSpPr>
              <a:spLocks noChangeAspect="1" noChangeArrowheads="1"/>
            </p:cNvSpPr>
            <p:nvPr/>
          </p:nvSpPr>
          <p:spPr bwMode="auto">
            <a:xfrm rot="10800000" flipH="1">
              <a:off x="4044" y="333"/>
              <a:ext cx="721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969" name="Oval 105"/>
            <p:cNvSpPr>
              <a:spLocks noChangeAspect="1" noChangeArrowheads="1"/>
            </p:cNvSpPr>
            <p:nvPr/>
          </p:nvSpPr>
          <p:spPr bwMode="auto">
            <a:xfrm rot="10800000" flipH="1">
              <a:off x="4252" y="765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970" name="Oval 106"/>
            <p:cNvSpPr>
              <a:spLocks noChangeAspect="1" noChangeArrowheads="1"/>
            </p:cNvSpPr>
            <p:nvPr/>
          </p:nvSpPr>
          <p:spPr bwMode="auto">
            <a:xfrm rot="10800000" flipH="1">
              <a:off x="4485" y="765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6971" name="Group 107"/>
          <p:cNvGrpSpPr>
            <a:grpSpLocks/>
          </p:cNvGrpSpPr>
          <p:nvPr/>
        </p:nvGrpSpPr>
        <p:grpSpPr bwMode="auto">
          <a:xfrm>
            <a:off x="5815013" y="527050"/>
            <a:ext cx="1143000" cy="1144588"/>
            <a:chOff x="3663" y="332"/>
            <a:chExt cx="720" cy="721"/>
          </a:xfrm>
        </p:grpSpPr>
        <p:sp>
          <p:nvSpPr>
            <p:cNvPr id="36972" name="AutoShape 108"/>
            <p:cNvSpPr>
              <a:spLocks noChangeAspect="1" noChangeArrowheads="1"/>
            </p:cNvSpPr>
            <p:nvPr/>
          </p:nvSpPr>
          <p:spPr bwMode="auto">
            <a:xfrm rot="8100000" flipH="1">
              <a:off x="3662" y="333"/>
              <a:ext cx="721" cy="720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973" name="Oval 109"/>
            <p:cNvSpPr>
              <a:spLocks noChangeAspect="1" noChangeArrowheads="1"/>
            </p:cNvSpPr>
            <p:nvPr/>
          </p:nvSpPr>
          <p:spPr bwMode="auto">
            <a:xfrm rot="8100000" flipH="1">
              <a:off x="3981" y="814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974" name="Oval 110"/>
            <p:cNvSpPr>
              <a:spLocks noChangeAspect="1" noChangeArrowheads="1"/>
            </p:cNvSpPr>
            <p:nvPr/>
          </p:nvSpPr>
          <p:spPr bwMode="auto">
            <a:xfrm rot="8100000" flipH="1">
              <a:off x="4146" y="649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6975" name="Group 111"/>
          <p:cNvGrpSpPr>
            <a:grpSpLocks/>
          </p:cNvGrpSpPr>
          <p:nvPr/>
        </p:nvGrpSpPr>
        <p:grpSpPr bwMode="auto">
          <a:xfrm>
            <a:off x="5210175" y="528638"/>
            <a:ext cx="1144588" cy="1144587"/>
            <a:chOff x="3282" y="333"/>
            <a:chExt cx="721" cy="721"/>
          </a:xfrm>
        </p:grpSpPr>
        <p:sp>
          <p:nvSpPr>
            <p:cNvPr id="36976" name="AutoShape 112"/>
            <p:cNvSpPr>
              <a:spLocks noChangeAspect="1" noChangeArrowheads="1"/>
            </p:cNvSpPr>
            <p:nvPr/>
          </p:nvSpPr>
          <p:spPr bwMode="auto">
            <a:xfrm rot="5400000" flipH="1">
              <a:off x="3282" y="333"/>
              <a:ext cx="721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977" name="Oval 113"/>
            <p:cNvSpPr>
              <a:spLocks noChangeAspect="1" noChangeArrowheads="1"/>
            </p:cNvSpPr>
            <p:nvPr/>
          </p:nvSpPr>
          <p:spPr bwMode="auto">
            <a:xfrm rot="5400000" flipH="1">
              <a:off x="3715" y="772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978" name="Oval 114"/>
            <p:cNvSpPr>
              <a:spLocks noChangeAspect="1" noChangeArrowheads="1"/>
            </p:cNvSpPr>
            <p:nvPr/>
          </p:nvSpPr>
          <p:spPr bwMode="auto">
            <a:xfrm rot="5400000" flipH="1">
              <a:off x="3715" y="539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6979" name="Group 115"/>
          <p:cNvGrpSpPr>
            <a:grpSpLocks/>
          </p:cNvGrpSpPr>
          <p:nvPr/>
        </p:nvGrpSpPr>
        <p:grpSpPr bwMode="auto">
          <a:xfrm>
            <a:off x="4605338" y="528638"/>
            <a:ext cx="1143000" cy="1144587"/>
            <a:chOff x="2901" y="333"/>
            <a:chExt cx="720" cy="721"/>
          </a:xfrm>
        </p:grpSpPr>
        <p:sp>
          <p:nvSpPr>
            <p:cNvPr id="36980" name="AutoShape 116"/>
            <p:cNvSpPr>
              <a:spLocks noChangeAspect="1" noChangeArrowheads="1"/>
            </p:cNvSpPr>
            <p:nvPr/>
          </p:nvSpPr>
          <p:spPr bwMode="auto">
            <a:xfrm rot="2700000" flipH="1">
              <a:off x="2901" y="333"/>
              <a:ext cx="720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981" name="Oval 117"/>
            <p:cNvSpPr>
              <a:spLocks noChangeAspect="1" noChangeArrowheads="1"/>
            </p:cNvSpPr>
            <p:nvPr/>
          </p:nvSpPr>
          <p:spPr bwMode="auto">
            <a:xfrm rot="2700000" flipH="1">
              <a:off x="3383" y="662"/>
              <a:ext cx="73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982" name="Oval 118"/>
            <p:cNvSpPr>
              <a:spLocks noChangeAspect="1" noChangeArrowheads="1"/>
            </p:cNvSpPr>
            <p:nvPr/>
          </p:nvSpPr>
          <p:spPr bwMode="auto">
            <a:xfrm rot="2700000" flipH="1">
              <a:off x="3220" y="497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6983" name="Group 119"/>
          <p:cNvGrpSpPr>
            <a:grpSpLocks/>
          </p:cNvGrpSpPr>
          <p:nvPr/>
        </p:nvGrpSpPr>
        <p:grpSpPr bwMode="auto">
          <a:xfrm>
            <a:off x="4000500" y="528638"/>
            <a:ext cx="1144588" cy="1144587"/>
            <a:chOff x="2520" y="333"/>
            <a:chExt cx="721" cy="721"/>
          </a:xfrm>
        </p:grpSpPr>
        <p:sp>
          <p:nvSpPr>
            <p:cNvPr id="36984" name="AutoShape 120"/>
            <p:cNvSpPr>
              <a:spLocks noChangeAspect="1" noChangeArrowheads="1"/>
            </p:cNvSpPr>
            <p:nvPr/>
          </p:nvSpPr>
          <p:spPr bwMode="auto">
            <a:xfrm flipH="1">
              <a:off x="2520" y="333"/>
              <a:ext cx="721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985" name="Oval 121"/>
            <p:cNvSpPr>
              <a:spLocks noChangeAspect="1" noChangeArrowheads="1"/>
            </p:cNvSpPr>
            <p:nvPr/>
          </p:nvSpPr>
          <p:spPr bwMode="auto">
            <a:xfrm flipH="1">
              <a:off x="2961" y="548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986" name="Oval 122"/>
            <p:cNvSpPr>
              <a:spLocks noChangeAspect="1" noChangeArrowheads="1"/>
            </p:cNvSpPr>
            <p:nvPr/>
          </p:nvSpPr>
          <p:spPr bwMode="auto">
            <a:xfrm flipH="1">
              <a:off x="2728" y="548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6987" name="Group 123"/>
          <p:cNvGrpSpPr>
            <a:grpSpLocks/>
          </p:cNvGrpSpPr>
          <p:nvPr/>
        </p:nvGrpSpPr>
        <p:grpSpPr bwMode="auto">
          <a:xfrm>
            <a:off x="3543300" y="76200"/>
            <a:ext cx="2057400" cy="2057400"/>
            <a:chOff x="2232" y="48"/>
            <a:chExt cx="1296" cy="1296"/>
          </a:xfrm>
        </p:grpSpPr>
        <p:sp>
          <p:nvSpPr>
            <p:cNvPr id="36988" name="AutoShape 124"/>
            <p:cNvSpPr>
              <a:spLocks noChangeAspect="1" noChangeArrowheads="1"/>
            </p:cNvSpPr>
            <p:nvPr/>
          </p:nvSpPr>
          <p:spPr bwMode="auto">
            <a:xfrm>
              <a:off x="2232" y="48"/>
              <a:ext cx="1296" cy="1296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989" name="Oval 125"/>
            <p:cNvSpPr>
              <a:spLocks noChangeAspect="1" noChangeArrowheads="1"/>
            </p:cNvSpPr>
            <p:nvPr/>
          </p:nvSpPr>
          <p:spPr bwMode="auto">
            <a:xfrm>
              <a:off x="2606" y="435"/>
              <a:ext cx="130" cy="131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990" name="Oval 126"/>
            <p:cNvSpPr>
              <a:spLocks noChangeAspect="1" noChangeArrowheads="1"/>
            </p:cNvSpPr>
            <p:nvPr/>
          </p:nvSpPr>
          <p:spPr bwMode="auto">
            <a:xfrm>
              <a:off x="3024" y="435"/>
              <a:ext cx="131" cy="131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6991" name="Group 127"/>
          <p:cNvGrpSpPr>
            <a:grpSpLocks/>
          </p:cNvGrpSpPr>
          <p:nvPr/>
        </p:nvGrpSpPr>
        <p:grpSpPr bwMode="auto">
          <a:xfrm>
            <a:off x="4191000" y="1371600"/>
            <a:ext cx="320675" cy="554038"/>
            <a:chOff x="2640" y="864"/>
            <a:chExt cx="202" cy="349"/>
          </a:xfrm>
        </p:grpSpPr>
        <p:grpSp>
          <p:nvGrpSpPr>
            <p:cNvPr id="36992" name="Group 128"/>
            <p:cNvGrpSpPr>
              <a:grpSpLocks/>
            </p:cNvGrpSpPr>
            <p:nvPr/>
          </p:nvGrpSpPr>
          <p:grpSpPr bwMode="auto">
            <a:xfrm rot="20694294" flipH="1">
              <a:off x="2640" y="864"/>
              <a:ext cx="202" cy="349"/>
              <a:chOff x="2736" y="2112"/>
              <a:chExt cx="288" cy="397"/>
            </a:xfrm>
          </p:grpSpPr>
          <p:grpSp>
            <p:nvGrpSpPr>
              <p:cNvPr id="36993" name="Group 129"/>
              <p:cNvGrpSpPr>
                <a:grpSpLocks/>
              </p:cNvGrpSpPr>
              <p:nvPr/>
            </p:nvGrpSpPr>
            <p:grpSpPr bwMode="auto">
              <a:xfrm>
                <a:off x="2736" y="2112"/>
                <a:ext cx="288" cy="397"/>
                <a:chOff x="2640" y="2160"/>
                <a:chExt cx="288" cy="432"/>
              </a:xfrm>
            </p:grpSpPr>
            <p:sp>
              <p:nvSpPr>
                <p:cNvPr id="36994" name="AutoShape 130"/>
                <p:cNvSpPr>
                  <a:spLocks noChangeArrowheads="1"/>
                </p:cNvSpPr>
                <p:nvPr/>
              </p:nvSpPr>
              <p:spPr bwMode="auto">
                <a:xfrm>
                  <a:off x="2640" y="2160"/>
                  <a:ext cx="288" cy="432"/>
                </a:xfrm>
                <a:custGeom>
                  <a:avLst/>
                  <a:gdLst>
                    <a:gd name="G0" fmla="+- 2520 0 0"/>
                    <a:gd name="G1" fmla="+- 0 0 0"/>
                    <a:gd name="G2" fmla="+- 0 0 0"/>
                    <a:gd name="T0" fmla="*/ 0 256 1"/>
                    <a:gd name="T1" fmla="*/ 180 256 1"/>
                    <a:gd name="G3" fmla="+- 0 T0 T1"/>
                    <a:gd name="T2" fmla="*/ 0 256 1"/>
                    <a:gd name="T3" fmla="*/ 90 256 1"/>
                    <a:gd name="G4" fmla="+- 0 T2 T3"/>
                    <a:gd name="G5" fmla="*/ G4 2 1"/>
                    <a:gd name="T4" fmla="*/ 90 256 1"/>
                    <a:gd name="T5" fmla="*/ 0 256 1"/>
                    <a:gd name="G6" fmla="+- 0 T4 T5"/>
                    <a:gd name="G7" fmla="*/ G6 2 1"/>
                    <a:gd name="G8" fmla="abs 0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2520"/>
                    <a:gd name="G18" fmla="*/ 2520 1 2"/>
                    <a:gd name="G19" fmla="+- G18 5400 0"/>
                    <a:gd name="G20" fmla="cos G19 0"/>
                    <a:gd name="G21" fmla="sin G19 0"/>
                    <a:gd name="G22" fmla="+- G20 10800 0"/>
                    <a:gd name="G23" fmla="+- G21 10800 0"/>
                    <a:gd name="G24" fmla="+- 10800 0 G20"/>
                    <a:gd name="G25" fmla="+- 2520 10800 0"/>
                    <a:gd name="G26" fmla="?: G9 G17 G25"/>
                    <a:gd name="G27" fmla="?: G9 0 21600"/>
                    <a:gd name="G28" fmla="cos 10800 0"/>
                    <a:gd name="G29" fmla="sin 10800 0"/>
                    <a:gd name="G30" fmla="sin 2520 0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0 G34 0"/>
                    <a:gd name="G36" fmla="?: G6 G35 G31"/>
                    <a:gd name="G37" fmla="+- 21600 0 G36"/>
                    <a:gd name="G38" fmla="?: G4 0 G33"/>
                    <a:gd name="G39" fmla="?: 0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21600 h 21600"/>
                    <a:gd name="T14" fmla="*/ 17460 w 21600"/>
                    <a:gd name="T15" fmla="*/ 10800 h 21600"/>
                    <a:gd name="T16" fmla="*/ 10800 w 21600"/>
                    <a:gd name="T17" fmla="*/ 13320 h 21600"/>
                    <a:gd name="T18" fmla="*/ 4140 w 21600"/>
                    <a:gd name="T19" fmla="*/ 1080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13320" y="10800"/>
                      </a:moveTo>
                      <a:cubicBezTo>
                        <a:pt x="13320" y="12191"/>
                        <a:pt x="12191" y="13320"/>
                        <a:pt x="10800" y="13320"/>
                      </a:cubicBezTo>
                      <a:cubicBezTo>
                        <a:pt x="9408" y="13320"/>
                        <a:pt x="8280" y="12191"/>
                        <a:pt x="8280" y="10800"/>
                      </a:cubicBezTo>
                      <a:lnTo>
                        <a:pt x="0" y="10800"/>
                      </a:lnTo>
                      <a:cubicBezTo>
                        <a:pt x="0" y="16764"/>
                        <a:pt x="4835" y="21600"/>
                        <a:pt x="10800" y="21600"/>
                      </a:cubicBezTo>
                      <a:cubicBezTo>
                        <a:pt x="16764" y="21600"/>
                        <a:pt x="21600" y="16764"/>
                        <a:pt x="21600" y="1080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6995" name="Oval 131"/>
                <p:cNvSpPr>
                  <a:spLocks noChangeArrowheads="1"/>
                </p:cNvSpPr>
                <p:nvPr/>
              </p:nvSpPr>
              <p:spPr bwMode="auto">
                <a:xfrm>
                  <a:off x="2640" y="2304"/>
                  <a:ext cx="288" cy="130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36996" name="Oval 132"/>
              <p:cNvSpPr>
                <a:spLocks noChangeArrowheads="1"/>
              </p:cNvSpPr>
              <p:nvPr/>
            </p:nvSpPr>
            <p:spPr bwMode="auto">
              <a:xfrm>
                <a:off x="2736" y="2256"/>
                <a:ext cx="288" cy="144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6997" name="Arc 133"/>
            <p:cNvSpPr>
              <a:spLocks/>
            </p:cNvSpPr>
            <p:nvPr/>
          </p:nvSpPr>
          <p:spPr bwMode="auto">
            <a:xfrm>
              <a:off x="2736" y="1008"/>
              <a:ext cx="48" cy="144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32317"/>
                <a:gd name="T2" fmla="*/ 18754 w 21600"/>
                <a:gd name="T3" fmla="*/ 32317 h 32317"/>
                <a:gd name="T4" fmla="*/ 0 w 21600"/>
                <a:gd name="T5" fmla="*/ 21600 h 32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32317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5359"/>
                    <a:pt x="20618" y="29053"/>
                    <a:pt x="18753" y="32316"/>
                  </a:cubicBezTo>
                </a:path>
                <a:path w="21600" h="32317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5359"/>
                    <a:pt x="20618" y="29053"/>
                    <a:pt x="18753" y="32316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7002" name="Rectangle 138"/>
          <p:cNvSpPr>
            <a:spLocks noChangeArrowheads="1"/>
          </p:cNvSpPr>
          <p:nvPr/>
        </p:nvSpPr>
        <p:spPr bwMode="auto">
          <a:xfrm>
            <a:off x="609600" y="2667000"/>
            <a:ext cx="7924800" cy="762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37006" name="Rectangle 142"/>
          <p:cNvSpPr>
            <a:spLocks noChangeArrowheads="1"/>
          </p:cNvSpPr>
          <p:nvPr/>
        </p:nvSpPr>
        <p:spPr bwMode="auto">
          <a:xfrm>
            <a:off x="7086600" y="6019800"/>
            <a:ext cx="1308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>
                <a:solidFill>
                  <a:schemeClr val="bg2"/>
                </a:solidFill>
                <a:latin typeface="Arial" pitchFamily="34" charset="0"/>
                <a:hlinkClick r:id="" action="ppaction://noaction"/>
              </a:rPr>
              <a:t>Next Question</a:t>
            </a:r>
            <a:endParaRPr lang="en-US" sz="1400">
              <a:solidFill>
                <a:schemeClr val="bg2"/>
              </a:solidFill>
              <a:latin typeface="Arial" pitchFamily="34" charset="0"/>
            </a:endParaRPr>
          </a:p>
        </p:txBody>
      </p:sp>
      <p:sp>
        <p:nvSpPr>
          <p:cNvPr id="37008" name="Rectangle 144"/>
          <p:cNvSpPr>
            <a:spLocks noChangeArrowheads="1"/>
          </p:cNvSpPr>
          <p:nvPr/>
        </p:nvSpPr>
        <p:spPr bwMode="auto">
          <a:xfrm>
            <a:off x="1371600" y="2895600"/>
            <a:ext cx="64008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FFFFFF"/>
                </a:solidFill>
                <a:latin typeface="Arial" pitchFamily="34" charset="0"/>
              </a:rPr>
              <a:t>Yuck!</a:t>
            </a:r>
          </a:p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FFFFFF"/>
                </a:solidFill>
                <a:latin typeface="Arial" pitchFamily="34" charset="0"/>
              </a:rPr>
              <a:t>Happy is unhappy and sick.  You picked the wrong lunch box with moldy food.</a:t>
            </a:r>
            <a:endParaRPr lang="en-US" sz="3600">
              <a:solidFill>
                <a:srgbClr val="FFFFFF"/>
              </a:solidFill>
              <a:latin typeface="Arial" pitchFamily="34" charset="0"/>
            </a:endParaRPr>
          </a:p>
        </p:txBody>
      </p:sp>
    </p:spTree>
  </p:cSld>
  <p:clrMapOvr>
    <a:masterClrMapping/>
  </p:clrMapOvr>
  <p:transition advClick="0">
    <p:cut/>
    <p:sndAc>
      <p:stSnd loop="1">
        <p:snd r:embed="rId2" name="HAPPY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6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6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6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6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8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6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4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6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6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6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6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2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6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8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6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4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23" presetClass="entr" presetSubtype="27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69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69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600"/>
                            </p:stCondLst>
                            <p:childTnLst>
                              <p:par>
                                <p:cTn id="40" presetID="23" presetClass="entr" presetSubtype="28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69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69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yu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200"/>
                            </p:stCondLst>
                            <p:childTnLst>
                              <p:par>
                                <p:cTn id="4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70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70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008" grpId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Good Answer 8</a:t>
            </a:r>
          </a:p>
        </p:txBody>
      </p:sp>
      <p:grpSp>
        <p:nvGrpSpPr>
          <p:cNvPr id="37970" name="Group 82"/>
          <p:cNvGrpSpPr>
            <a:grpSpLocks/>
          </p:cNvGrpSpPr>
          <p:nvPr/>
        </p:nvGrpSpPr>
        <p:grpSpPr bwMode="auto">
          <a:xfrm>
            <a:off x="9144000" y="528638"/>
            <a:ext cx="1143000" cy="1143000"/>
            <a:chOff x="2640" y="2016"/>
            <a:chExt cx="576" cy="576"/>
          </a:xfrm>
        </p:grpSpPr>
        <p:grpSp>
          <p:nvGrpSpPr>
            <p:cNvPr id="37971" name="Group 83"/>
            <p:cNvGrpSpPr>
              <a:grpSpLocks/>
            </p:cNvGrpSpPr>
            <p:nvPr/>
          </p:nvGrpSpPr>
          <p:grpSpPr bwMode="auto">
            <a:xfrm>
              <a:off x="2640" y="2016"/>
              <a:ext cx="576" cy="576"/>
              <a:chOff x="2640" y="2016"/>
              <a:chExt cx="576" cy="576"/>
            </a:xfrm>
          </p:grpSpPr>
          <p:sp>
            <p:nvSpPr>
              <p:cNvPr id="37972" name="Oval 84"/>
              <p:cNvSpPr>
                <a:spLocks noChangeArrowheads="1"/>
              </p:cNvSpPr>
              <p:nvPr/>
            </p:nvSpPr>
            <p:spPr bwMode="auto">
              <a:xfrm>
                <a:off x="2640" y="2016"/>
                <a:ext cx="576" cy="576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7973" name="Line 85"/>
              <p:cNvSpPr>
                <a:spLocks noChangeShapeType="1"/>
              </p:cNvSpPr>
              <p:nvPr/>
            </p:nvSpPr>
            <p:spPr bwMode="auto">
              <a:xfrm flipH="1">
                <a:off x="3024" y="2304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7974" name="Oval 86"/>
            <p:cNvSpPr>
              <a:spLocks noChangeArrowheads="1"/>
            </p:cNvSpPr>
            <p:nvPr/>
          </p:nvSpPr>
          <p:spPr bwMode="auto">
            <a:xfrm>
              <a:off x="2928" y="2160"/>
              <a:ext cx="58" cy="5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7975" name="Group 87"/>
          <p:cNvGrpSpPr>
            <a:grpSpLocks noChangeAspect="1"/>
          </p:cNvGrpSpPr>
          <p:nvPr/>
        </p:nvGrpSpPr>
        <p:grpSpPr bwMode="auto">
          <a:xfrm flipH="1">
            <a:off x="8839200" y="533400"/>
            <a:ext cx="1144588" cy="1144588"/>
            <a:chOff x="240" y="288"/>
            <a:chExt cx="864" cy="864"/>
          </a:xfrm>
        </p:grpSpPr>
        <p:sp>
          <p:nvSpPr>
            <p:cNvPr id="37976" name="AutoShape 88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977" name="Oval 89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978" name="Oval 90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7979" name="Group 91"/>
          <p:cNvGrpSpPr>
            <a:grpSpLocks noChangeAspect="1"/>
          </p:cNvGrpSpPr>
          <p:nvPr/>
        </p:nvGrpSpPr>
        <p:grpSpPr bwMode="auto">
          <a:xfrm rot="18900000" flipH="1">
            <a:off x="8233569" y="527844"/>
            <a:ext cx="1144588" cy="1143000"/>
            <a:chOff x="240" y="288"/>
            <a:chExt cx="864" cy="864"/>
          </a:xfrm>
        </p:grpSpPr>
        <p:sp>
          <p:nvSpPr>
            <p:cNvPr id="37980" name="AutoShape 92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981" name="Oval 93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982" name="Oval 94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7983" name="Group 95"/>
          <p:cNvGrpSpPr>
            <a:grpSpLocks noChangeAspect="1"/>
          </p:cNvGrpSpPr>
          <p:nvPr/>
        </p:nvGrpSpPr>
        <p:grpSpPr bwMode="auto">
          <a:xfrm rot="16200000" flipH="1">
            <a:off x="7629525" y="528638"/>
            <a:ext cx="1144587" cy="1144588"/>
            <a:chOff x="240" y="288"/>
            <a:chExt cx="864" cy="864"/>
          </a:xfrm>
        </p:grpSpPr>
        <p:sp>
          <p:nvSpPr>
            <p:cNvPr id="37984" name="AutoShape 96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985" name="Oval 97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986" name="Oval 98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7987" name="Group 99"/>
          <p:cNvGrpSpPr>
            <a:grpSpLocks noChangeAspect="1"/>
          </p:cNvGrpSpPr>
          <p:nvPr/>
        </p:nvGrpSpPr>
        <p:grpSpPr bwMode="auto">
          <a:xfrm rot="13500000" flipH="1">
            <a:off x="7024688" y="528638"/>
            <a:ext cx="1143000" cy="1144587"/>
            <a:chOff x="240" y="288"/>
            <a:chExt cx="864" cy="864"/>
          </a:xfrm>
        </p:grpSpPr>
        <p:sp>
          <p:nvSpPr>
            <p:cNvPr id="37988" name="AutoShape 100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989" name="Oval 101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990" name="Oval 102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7991" name="Group 103"/>
          <p:cNvGrpSpPr>
            <a:grpSpLocks noChangeAspect="1"/>
          </p:cNvGrpSpPr>
          <p:nvPr/>
        </p:nvGrpSpPr>
        <p:grpSpPr bwMode="auto">
          <a:xfrm rot="10800000" flipH="1">
            <a:off x="6419850" y="528638"/>
            <a:ext cx="1144588" cy="1144587"/>
            <a:chOff x="240" y="288"/>
            <a:chExt cx="864" cy="864"/>
          </a:xfrm>
        </p:grpSpPr>
        <p:sp>
          <p:nvSpPr>
            <p:cNvPr id="37992" name="AutoShape 104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993" name="Oval 105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994" name="Oval 106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7995" name="Group 107"/>
          <p:cNvGrpSpPr>
            <a:grpSpLocks noChangeAspect="1"/>
          </p:cNvGrpSpPr>
          <p:nvPr/>
        </p:nvGrpSpPr>
        <p:grpSpPr bwMode="auto">
          <a:xfrm rot="8100000" flipH="1">
            <a:off x="5814219" y="527844"/>
            <a:ext cx="1144588" cy="1143000"/>
            <a:chOff x="240" y="288"/>
            <a:chExt cx="864" cy="864"/>
          </a:xfrm>
        </p:grpSpPr>
        <p:sp>
          <p:nvSpPr>
            <p:cNvPr id="37996" name="AutoShape 108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997" name="Oval 109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998" name="Oval 110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7999" name="Group 111"/>
          <p:cNvGrpSpPr>
            <a:grpSpLocks noChangeAspect="1"/>
          </p:cNvGrpSpPr>
          <p:nvPr/>
        </p:nvGrpSpPr>
        <p:grpSpPr bwMode="auto">
          <a:xfrm rot="5400000" flipH="1">
            <a:off x="5210175" y="528638"/>
            <a:ext cx="1144587" cy="1144588"/>
            <a:chOff x="240" y="288"/>
            <a:chExt cx="864" cy="864"/>
          </a:xfrm>
        </p:grpSpPr>
        <p:sp>
          <p:nvSpPr>
            <p:cNvPr id="38000" name="AutoShape 112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001" name="Oval 113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002" name="Oval 114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8003" name="Group 115"/>
          <p:cNvGrpSpPr>
            <a:grpSpLocks noChangeAspect="1"/>
          </p:cNvGrpSpPr>
          <p:nvPr/>
        </p:nvGrpSpPr>
        <p:grpSpPr bwMode="auto">
          <a:xfrm rot="2700000" flipH="1">
            <a:off x="4605338" y="528638"/>
            <a:ext cx="1143000" cy="1144587"/>
            <a:chOff x="240" y="288"/>
            <a:chExt cx="864" cy="864"/>
          </a:xfrm>
        </p:grpSpPr>
        <p:sp>
          <p:nvSpPr>
            <p:cNvPr id="38004" name="AutoShape 116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005" name="Oval 117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006" name="Oval 118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8007" name="Group 119"/>
          <p:cNvGrpSpPr>
            <a:grpSpLocks noChangeAspect="1"/>
          </p:cNvGrpSpPr>
          <p:nvPr/>
        </p:nvGrpSpPr>
        <p:grpSpPr bwMode="auto">
          <a:xfrm flipH="1">
            <a:off x="4000500" y="528638"/>
            <a:ext cx="1144588" cy="1144587"/>
            <a:chOff x="240" y="288"/>
            <a:chExt cx="864" cy="864"/>
          </a:xfrm>
        </p:grpSpPr>
        <p:sp>
          <p:nvSpPr>
            <p:cNvPr id="38008" name="AutoShape 120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009" name="Oval 121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010" name="Oval 122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8011" name="Group 123"/>
          <p:cNvGrpSpPr>
            <a:grpSpLocks noChangeAspect="1"/>
          </p:cNvGrpSpPr>
          <p:nvPr/>
        </p:nvGrpSpPr>
        <p:grpSpPr bwMode="auto">
          <a:xfrm>
            <a:off x="3543300" y="76200"/>
            <a:ext cx="2057400" cy="2057400"/>
            <a:chOff x="240" y="288"/>
            <a:chExt cx="864" cy="864"/>
          </a:xfrm>
        </p:grpSpPr>
        <p:sp>
          <p:nvSpPr>
            <p:cNvPr id="38012" name="AutoShape 124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013" name="Oval 125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014" name="Oval 126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8015" name="Group 127"/>
          <p:cNvGrpSpPr>
            <a:grpSpLocks noChangeAspect="1"/>
          </p:cNvGrpSpPr>
          <p:nvPr/>
        </p:nvGrpSpPr>
        <p:grpSpPr bwMode="auto">
          <a:xfrm flipH="1" flipV="1">
            <a:off x="4686300" y="593725"/>
            <a:ext cx="457200" cy="457200"/>
            <a:chOff x="864" y="3264"/>
            <a:chExt cx="192" cy="192"/>
          </a:xfrm>
        </p:grpSpPr>
        <p:sp>
          <p:nvSpPr>
            <p:cNvPr id="38016" name="Rectangle 128"/>
            <p:cNvSpPr>
              <a:spLocks noChangeAspect="1" noChangeArrowheads="1"/>
            </p:cNvSpPr>
            <p:nvPr/>
          </p:nvSpPr>
          <p:spPr bwMode="auto">
            <a:xfrm>
              <a:off x="864" y="3264"/>
              <a:ext cx="192" cy="192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017" name="AutoShape 129"/>
            <p:cNvSpPr>
              <a:spLocks noChangeAspect="1" noChangeArrowheads="1"/>
            </p:cNvSpPr>
            <p:nvPr/>
          </p:nvSpPr>
          <p:spPr bwMode="auto">
            <a:xfrm rot="5400000">
              <a:off x="922" y="3285"/>
              <a:ext cx="75" cy="150"/>
            </a:xfrm>
            <a:prstGeom prst="moon">
              <a:avLst>
                <a:gd name="adj" fmla="val 50000"/>
              </a:avLst>
            </a:prstGeom>
            <a:solidFill>
              <a:schemeClr val="bg2"/>
            </a:solidFill>
            <a:ln w="9525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8019" name="AutoShape 131"/>
          <p:cNvSpPr>
            <a:spLocks noChangeArrowheads="1"/>
          </p:cNvSpPr>
          <p:nvPr/>
        </p:nvSpPr>
        <p:spPr bwMode="auto">
          <a:xfrm flipV="1">
            <a:off x="3886200" y="914400"/>
            <a:ext cx="1371600" cy="838200"/>
          </a:xfrm>
          <a:custGeom>
            <a:avLst/>
            <a:gdLst>
              <a:gd name="G0" fmla="+- 10377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10377"/>
              <a:gd name="G18" fmla="*/ 10377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10377 10800 0"/>
              <a:gd name="G26" fmla="?: G9 G17 G25"/>
              <a:gd name="G27" fmla="?: G9 0 21600"/>
              <a:gd name="G28" fmla="cos 10800 11796480"/>
              <a:gd name="G29" fmla="sin 10800 11796480"/>
              <a:gd name="G30" fmla="sin 10377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11 w 21600"/>
              <a:gd name="T15" fmla="*/ 10800 h 21600"/>
              <a:gd name="T16" fmla="*/ 10800 w 21600"/>
              <a:gd name="T17" fmla="*/ 423 h 21600"/>
              <a:gd name="T18" fmla="*/ 21389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423" y="10800"/>
                </a:moveTo>
                <a:cubicBezTo>
                  <a:pt x="423" y="5068"/>
                  <a:pt x="5068" y="423"/>
                  <a:pt x="10800" y="423"/>
                </a:cubicBezTo>
                <a:cubicBezTo>
                  <a:pt x="16531" y="422"/>
                  <a:pt x="21176" y="5068"/>
                  <a:pt x="21177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38029" name="Rectangle 141"/>
          <p:cNvSpPr>
            <a:spLocks noChangeArrowheads="1"/>
          </p:cNvSpPr>
          <p:nvPr/>
        </p:nvSpPr>
        <p:spPr bwMode="auto">
          <a:xfrm>
            <a:off x="609600" y="2667000"/>
            <a:ext cx="7924800" cy="762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38033" name="Rectangle 145"/>
          <p:cNvSpPr>
            <a:spLocks noChangeArrowheads="1"/>
          </p:cNvSpPr>
          <p:nvPr/>
        </p:nvSpPr>
        <p:spPr bwMode="auto">
          <a:xfrm>
            <a:off x="7162800" y="6019800"/>
            <a:ext cx="1308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>
                <a:solidFill>
                  <a:schemeClr val="bg2"/>
                </a:solidFill>
                <a:latin typeface="Arial" pitchFamily="34" charset="0"/>
                <a:hlinkClick r:id="" action="ppaction://hlinkshowjump?jump=nextslide"/>
              </a:rPr>
              <a:t>Next Question</a:t>
            </a:r>
            <a:endParaRPr lang="en-US" sz="1400">
              <a:solidFill>
                <a:schemeClr val="bg2"/>
              </a:solidFill>
              <a:latin typeface="Arial" pitchFamily="34" charset="0"/>
            </a:endParaRPr>
          </a:p>
        </p:txBody>
      </p:sp>
      <p:sp>
        <p:nvSpPr>
          <p:cNvPr id="38035" name="Rectangle 147"/>
          <p:cNvSpPr>
            <a:spLocks noChangeArrowheads="1"/>
          </p:cNvSpPr>
          <p:nvPr/>
        </p:nvSpPr>
        <p:spPr bwMode="auto">
          <a:xfrm>
            <a:off x="1371600" y="2895600"/>
            <a:ext cx="64008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FFFFFF"/>
                </a:solidFill>
                <a:latin typeface="Arial" pitchFamily="34" charset="0"/>
              </a:rPr>
              <a:t>Yeah!</a:t>
            </a:r>
          </a:p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FFFFFF"/>
                </a:solidFill>
                <a:latin typeface="Arial" pitchFamily="34" charset="0"/>
              </a:rPr>
              <a:t>Happy is very happy and healthy.  You picked the right lunch box with good food.</a:t>
            </a:r>
          </a:p>
        </p:txBody>
      </p:sp>
    </p:spTree>
  </p:cSld>
  <p:clrMapOvr>
    <a:masterClrMapping/>
  </p:clrMapOvr>
  <p:transition advClick="0">
    <p:cut/>
    <p:sndAc>
      <p:stSnd loop="1">
        <p:snd r:embed="rId2" name="HAPPY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7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6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7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7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8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7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4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7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7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6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7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2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7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8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8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4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23" presetClass="entr" presetSubtype="27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80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80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600"/>
                            </p:stCondLst>
                            <p:childTnLst>
                              <p:par>
                                <p:cTn id="40" presetID="16" presetClass="entr" presetSubtype="26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2" dur="500"/>
                                        <p:tgtEl>
                                          <p:spTgt spid="3801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yumm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7200"/>
                            </p:stCondLst>
                            <p:childTnLst>
                              <p:par>
                                <p:cTn id="44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4"/>
                                            </p:cond>
                                          </p:stCondLst>
                                        </p:cTn>
                                        <p:tgtEl>
                                          <p:spTgt spid="38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8700"/>
                            </p:stCondLst>
                            <p:childTnLst>
                              <p:par>
                                <p:cTn id="4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80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80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019" grpId="0" animBg="1" autoUpdateAnimBg="0"/>
      <p:bldP spid="38035" grpId="0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r>
              <a:rPr lang="en-US" sz="3200">
                <a:solidFill>
                  <a:srgbClr val="FFFFFF"/>
                </a:solidFill>
              </a:rPr>
              <a:t>Resources that are thrown away and not recycled  may become:</a:t>
            </a:r>
          </a:p>
        </p:txBody>
      </p:sp>
      <p:sp>
        <p:nvSpPr>
          <p:cNvPr id="38921" name="Rectangle 9"/>
          <p:cNvSpPr>
            <a:spLocks noGrp="1" noChangeArrowheads="1"/>
          </p:cNvSpPr>
          <p:nvPr>
            <p:ph type="body" sz="half" idx="1"/>
          </p:nvPr>
        </p:nvSpPr>
        <p:spPr bwMode="auto">
          <a:xfrm>
            <a:off x="838200" y="3581400"/>
            <a:ext cx="3124200" cy="1905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>
              <a:buFontTx/>
              <a:buNone/>
            </a:pPr>
            <a:r>
              <a:rPr lang="en-US" sz="2400">
                <a:solidFill>
                  <a:schemeClr val="bg2"/>
                </a:solidFill>
                <a:hlinkClick r:id="" action="ppaction://noaction"/>
              </a:rPr>
              <a:t>*</a:t>
            </a:r>
            <a:r>
              <a:rPr lang="en-US" sz="4400">
                <a:solidFill>
                  <a:schemeClr val="bg2"/>
                </a:solidFill>
                <a:hlinkClick r:id="" action="ppaction://noaction"/>
              </a:rPr>
              <a:t>scarce</a:t>
            </a:r>
            <a:r>
              <a:rPr lang="en-US" sz="2400">
                <a:solidFill>
                  <a:schemeClr val="bg2"/>
                </a:solidFill>
                <a:hlinkClick r:id="" action="ppaction://noaction"/>
              </a:rPr>
              <a:t>*</a:t>
            </a:r>
            <a:endParaRPr lang="en-US" sz="2400">
              <a:solidFill>
                <a:schemeClr val="bg2"/>
              </a:solidFill>
            </a:endParaRPr>
          </a:p>
        </p:txBody>
      </p:sp>
      <p:sp>
        <p:nvSpPr>
          <p:cNvPr id="38922" name="Rectangle 10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029200" y="3581400"/>
            <a:ext cx="3124200" cy="1905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>
              <a:buFontTx/>
              <a:buNone/>
            </a:pPr>
            <a:r>
              <a:rPr lang="en-US" sz="2400">
                <a:solidFill>
                  <a:schemeClr val="bg2"/>
                </a:solidFill>
                <a:hlinkClick r:id="" action="ppaction://hlinkshowjump?jump=nextslide"/>
              </a:rPr>
              <a:t>*</a:t>
            </a:r>
            <a:r>
              <a:rPr lang="en-US" sz="3600">
                <a:solidFill>
                  <a:schemeClr val="bg2"/>
                </a:solidFill>
                <a:hlinkClick r:id="" action="ppaction://hlinkshowjump?jump=nextslide"/>
              </a:rPr>
              <a:t>plentiful</a:t>
            </a:r>
            <a:r>
              <a:rPr lang="en-US" sz="2400">
                <a:solidFill>
                  <a:schemeClr val="bg2"/>
                </a:solidFill>
                <a:hlinkClick r:id="" action="ppaction://hlinkshowjump?jump=nextslide"/>
              </a:rPr>
              <a:t>*</a:t>
            </a:r>
            <a:endParaRPr lang="en-US" sz="2400">
              <a:solidFill>
                <a:schemeClr val="bg2"/>
              </a:solidFill>
            </a:endParaRPr>
          </a:p>
        </p:txBody>
      </p:sp>
    </p:spTree>
  </p:cSld>
  <p:clrMapOvr>
    <a:masterClrMapping/>
  </p:clrMapOvr>
  <p:transition advClick="0">
    <p:cut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 autoUpdateAnimBg="0"/>
      <p:bldP spid="38921" grpId="0" build="p" autoUpdateAnimBg="0" advAuto="0"/>
      <p:bldP spid="38922" grpId="0" build="p" autoUpdateAnimBg="0" advAuto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Bad Answer 9</a:t>
            </a:r>
          </a:p>
        </p:txBody>
      </p:sp>
      <p:grpSp>
        <p:nvGrpSpPr>
          <p:cNvPr id="40018" name="Group 82"/>
          <p:cNvGrpSpPr>
            <a:grpSpLocks/>
          </p:cNvGrpSpPr>
          <p:nvPr/>
        </p:nvGrpSpPr>
        <p:grpSpPr bwMode="auto">
          <a:xfrm>
            <a:off x="9144000" y="528638"/>
            <a:ext cx="1143000" cy="1143000"/>
            <a:chOff x="2640" y="2016"/>
            <a:chExt cx="576" cy="576"/>
          </a:xfrm>
        </p:grpSpPr>
        <p:grpSp>
          <p:nvGrpSpPr>
            <p:cNvPr id="40019" name="Group 83"/>
            <p:cNvGrpSpPr>
              <a:grpSpLocks/>
            </p:cNvGrpSpPr>
            <p:nvPr/>
          </p:nvGrpSpPr>
          <p:grpSpPr bwMode="auto">
            <a:xfrm>
              <a:off x="2640" y="2016"/>
              <a:ext cx="576" cy="576"/>
              <a:chOff x="2640" y="2016"/>
              <a:chExt cx="576" cy="576"/>
            </a:xfrm>
          </p:grpSpPr>
          <p:sp>
            <p:nvSpPr>
              <p:cNvPr id="40020" name="Oval 84"/>
              <p:cNvSpPr>
                <a:spLocks noChangeArrowheads="1"/>
              </p:cNvSpPr>
              <p:nvPr/>
            </p:nvSpPr>
            <p:spPr bwMode="auto">
              <a:xfrm>
                <a:off x="2640" y="2016"/>
                <a:ext cx="576" cy="576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021" name="Line 85"/>
              <p:cNvSpPr>
                <a:spLocks noChangeShapeType="1"/>
              </p:cNvSpPr>
              <p:nvPr/>
            </p:nvSpPr>
            <p:spPr bwMode="auto">
              <a:xfrm flipH="1">
                <a:off x="3024" y="2304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40022" name="Oval 86"/>
            <p:cNvSpPr>
              <a:spLocks noChangeArrowheads="1"/>
            </p:cNvSpPr>
            <p:nvPr/>
          </p:nvSpPr>
          <p:spPr bwMode="auto">
            <a:xfrm>
              <a:off x="2928" y="2160"/>
              <a:ext cx="58" cy="5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0023" name="Group 87"/>
          <p:cNvGrpSpPr>
            <a:grpSpLocks/>
          </p:cNvGrpSpPr>
          <p:nvPr/>
        </p:nvGrpSpPr>
        <p:grpSpPr bwMode="auto">
          <a:xfrm>
            <a:off x="8839200" y="533400"/>
            <a:ext cx="1144588" cy="1144588"/>
            <a:chOff x="5568" y="336"/>
            <a:chExt cx="721" cy="721"/>
          </a:xfrm>
        </p:grpSpPr>
        <p:sp>
          <p:nvSpPr>
            <p:cNvPr id="40024" name="AutoShape 88"/>
            <p:cNvSpPr>
              <a:spLocks noChangeAspect="1" noChangeArrowheads="1"/>
            </p:cNvSpPr>
            <p:nvPr/>
          </p:nvSpPr>
          <p:spPr bwMode="auto">
            <a:xfrm flipH="1">
              <a:off x="5568" y="336"/>
              <a:ext cx="721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025" name="Oval 89"/>
            <p:cNvSpPr>
              <a:spLocks noChangeAspect="1" noChangeArrowheads="1"/>
            </p:cNvSpPr>
            <p:nvPr/>
          </p:nvSpPr>
          <p:spPr bwMode="auto">
            <a:xfrm flipH="1">
              <a:off x="6009" y="551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026" name="Oval 90"/>
            <p:cNvSpPr>
              <a:spLocks noChangeAspect="1" noChangeArrowheads="1"/>
            </p:cNvSpPr>
            <p:nvPr/>
          </p:nvSpPr>
          <p:spPr bwMode="auto">
            <a:xfrm flipH="1">
              <a:off x="5776" y="551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0027" name="Group 91"/>
          <p:cNvGrpSpPr>
            <a:grpSpLocks/>
          </p:cNvGrpSpPr>
          <p:nvPr/>
        </p:nvGrpSpPr>
        <p:grpSpPr bwMode="auto">
          <a:xfrm>
            <a:off x="8234363" y="527050"/>
            <a:ext cx="1143000" cy="1144588"/>
            <a:chOff x="5187" y="332"/>
            <a:chExt cx="720" cy="721"/>
          </a:xfrm>
        </p:grpSpPr>
        <p:sp>
          <p:nvSpPr>
            <p:cNvPr id="40028" name="AutoShape 92"/>
            <p:cNvSpPr>
              <a:spLocks noChangeAspect="1" noChangeArrowheads="1"/>
            </p:cNvSpPr>
            <p:nvPr/>
          </p:nvSpPr>
          <p:spPr bwMode="auto">
            <a:xfrm rot="18900000" flipH="1">
              <a:off x="5186" y="333"/>
              <a:ext cx="721" cy="720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029" name="Oval 93"/>
            <p:cNvSpPr>
              <a:spLocks noChangeAspect="1" noChangeArrowheads="1"/>
            </p:cNvSpPr>
            <p:nvPr/>
          </p:nvSpPr>
          <p:spPr bwMode="auto">
            <a:xfrm rot="18900000" flipH="1">
              <a:off x="5516" y="497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030" name="Oval 94"/>
            <p:cNvSpPr>
              <a:spLocks noChangeAspect="1" noChangeArrowheads="1"/>
            </p:cNvSpPr>
            <p:nvPr/>
          </p:nvSpPr>
          <p:spPr bwMode="auto">
            <a:xfrm rot="18900000" flipH="1">
              <a:off x="5351" y="662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0031" name="Group 95"/>
          <p:cNvGrpSpPr>
            <a:grpSpLocks/>
          </p:cNvGrpSpPr>
          <p:nvPr/>
        </p:nvGrpSpPr>
        <p:grpSpPr bwMode="auto">
          <a:xfrm>
            <a:off x="7629525" y="528638"/>
            <a:ext cx="1144588" cy="1144587"/>
            <a:chOff x="4806" y="333"/>
            <a:chExt cx="721" cy="721"/>
          </a:xfrm>
        </p:grpSpPr>
        <p:sp>
          <p:nvSpPr>
            <p:cNvPr id="40032" name="AutoShape 96"/>
            <p:cNvSpPr>
              <a:spLocks noChangeAspect="1" noChangeArrowheads="1"/>
            </p:cNvSpPr>
            <p:nvPr/>
          </p:nvSpPr>
          <p:spPr bwMode="auto">
            <a:xfrm rot="16200000" flipH="1">
              <a:off x="4806" y="333"/>
              <a:ext cx="721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033" name="Oval 97"/>
            <p:cNvSpPr>
              <a:spLocks noChangeAspect="1" noChangeArrowheads="1"/>
            </p:cNvSpPr>
            <p:nvPr/>
          </p:nvSpPr>
          <p:spPr bwMode="auto">
            <a:xfrm rot="16200000" flipH="1">
              <a:off x="5021" y="540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034" name="Oval 98"/>
            <p:cNvSpPr>
              <a:spLocks noChangeAspect="1" noChangeArrowheads="1"/>
            </p:cNvSpPr>
            <p:nvPr/>
          </p:nvSpPr>
          <p:spPr bwMode="auto">
            <a:xfrm rot="16200000" flipH="1">
              <a:off x="5021" y="773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0035" name="Group 99"/>
          <p:cNvGrpSpPr>
            <a:grpSpLocks/>
          </p:cNvGrpSpPr>
          <p:nvPr/>
        </p:nvGrpSpPr>
        <p:grpSpPr bwMode="auto">
          <a:xfrm>
            <a:off x="7024688" y="528638"/>
            <a:ext cx="1143000" cy="1144587"/>
            <a:chOff x="4425" y="333"/>
            <a:chExt cx="720" cy="721"/>
          </a:xfrm>
        </p:grpSpPr>
        <p:sp>
          <p:nvSpPr>
            <p:cNvPr id="40036" name="AutoShape 100"/>
            <p:cNvSpPr>
              <a:spLocks noChangeAspect="1" noChangeArrowheads="1"/>
            </p:cNvSpPr>
            <p:nvPr/>
          </p:nvSpPr>
          <p:spPr bwMode="auto">
            <a:xfrm rot="13500000" flipH="1">
              <a:off x="4425" y="333"/>
              <a:ext cx="720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037" name="Oval 101"/>
            <p:cNvSpPr>
              <a:spLocks noChangeAspect="1" noChangeArrowheads="1"/>
            </p:cNvSpPr>
            <p:nvPr/>
          </p:nvSpPr>
          <p:spPr bwMode="auto">
            <a:xfrm rot="13500000" flipH="1">
              <a:off x="4588" y="651"/>
              <a:ext cx="73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038" name="Oval 102"/>
            <p:cNvSpPr>
              <a:spLocks noChangeAspect="1" noChangeArrowheads="1"/>
            </p:cNvSpPr>
            <p:nvPr/>
          </p:nvSpPr>
          <p:spPr bwMode="auto">
            <a:xfrm rot="13500000" flipH="1">
              <a:off x="4753" y="816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0039" name="Group 103"/>
          <p:cNvGrpSpPr>
            <a:grpSpLocks/>
          </p:cNvGrpSpPr>
          <p:nvPr/>
        </p:nvGrpSpPr>
        <p:grpSpPr bwMode="auto">
          <a:xfrm>
            <a:off x="6419850" y="528638"/>
            <a:ext cx="1144588" cy="1144587"/>
            <a:chOff x="4044" y="333"/>
            <a:chExt cx="721" cy="721"/>
          </a:xfrm>
        </p:grpSpPr>
        <p:sp>
          <p:nvSpPr>
            <p:cNvPr id="40040" name="AutoShape 104"/>
            <p:cNvSpPr>
              <a:spLocks noChangeAspect="1" noChangeArrowheads="1"/>
            </p:cNvSpPr>
            <p:nvPr/>
          </p:nvSpPr>
          <p:spPr bwMode="auto">
            <a:xfrm rot="10800000" flipH="1">
              <a:off x="4044" y="333"/>
              <a:ext cx="721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041" name="Oval 105"/>
            <p:cNvSpPr>
              <a:spLocks noChangeAspect="1" noChangeArrowheads="1"/>
            </p:cNvSpPr>
            <p:nvPr/>
          </p:nvSpPr>
          <p:spPr bwMode="auto">
            <a:xfrm rot="10800000" flipH="1">
              <a:off x="4252" y="765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042" name="Oval 106"/>
            <p:cNvSpPr>
              <a:spLocks noChangeAspect="1" noChangeArrowheads="1"/>
            </p:cNvSpPr>
            <p:nvPr/>
          </p:nvSpPr>
          <p:spPr bwMode="auto">
            <a:xfrm rot="10800000" flipH="1">
              <a:off x="4485" y="765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0043" name="Group 107"/>
          <p:cNvGrpSpPr>
            <a:grpSpLocks/>
          </p:cNvGrpSpPr>
          <p:nvPr/>
        </p:nvGrpSpPr>
        <p:grpSpPr bwMode="auto">
          <a:xfrm>
            <a:off x="5815013" y="527050"/>
            <a:ext cx="1143000" cy="1144588"/>
            <a:chOff x="3663" y="332"/>
            <a:chExt cx="720" cy="721"/>
          </a:xfrm>
        </p:grpSpPr>
        <p:sp>
          <p:nvSpPr>
            <p:cNvPr id="40044" name="AutoShape 108"/>
            <p:cNvSpPr>
              <a:spLocks noChangeAspect="1" noChangeArrowheads="1"/>
            </p:cNvSpPr>
            <p:nvPr/>
          </p:nvSpPr>
          <p:spPr bwMode="auto">
            <a:xfrm rot="8100000" flipH="1">
              <a:off x="3662" y="333"/>
              <a:ext cx="721" cy="720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045" name="Oval 109"/>
            <p:cNvSpPr>
              <a:spLocks noChangeAspect="1" noChangeArrowheads="1"/>
            </p:cNvSpPr>
            <p:nvPr/>
          </p:nvSpPr>
          <p:spPr bwMode="auto">
            <a:xfrm rot="8100000" flipH="1">
              <a:off x="3981" y="814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046" name="Oval 110"/>
            <p:cNvSpPr>
              <a:spLocks noChangeAspect="1" noChangeArrowheads="1"/>
            </p:cNvSpPr>
            <p:nvPr/>
          </p:nvSpPr>
          <p:spPr bwMode="auto">
            <a:xfrm rot="8100000" flipH="1">
              <a:off x="4146" y="649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0047" name="Group 111"/>
          <p:cNvGrpSpPr>
            <a:grpSpLocks/>
          </p:cNvGrpSpPr>
          <p:nvPr/>
        </p:nvGrpSpPr>
        <p:grpSpPr bwMode="auto">
          <a:xfrm>
            <a:off x="5210175" y="528638"/>
            <a:ext cx="1144588" cy="1144587"/>
            <a:chOff x="3282" y="333"/>
            <a:chExt cx="721" cy="721"/>
          </a:xfrm>
        </p:grpSpPr>
        <p:sp>
          <p:nvSpPr>
            <p:cNvPr id="40048" name="AutoShape 112"/>
            <p:cNvSpPr>
              <a:spLocks noChangeAspect="1" noChangeArrowheads="1"/>
            </p:cNvSpPr>
            <p:nvPr/>
          </p:nvSpPr>
          <p:spPr bwMode="auto">
            <a:xfrm rot="5400000" flipH="1">
              <a:off x="3282" y="333"/>
              <a:ext cx="721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049" name="Oval 113"/>
            <p:cNvSpPr>
              <a:spLocks noChangeAspect="1" noChangeArrowheads="1"/>
            </p:cNvSpPr>
            <p:nvPr/>
          </p:nvSpPr>
          <p:spPr bwMode="auto">
            <a:xfrm rot="5400000" flipH="1">
              <a:off x="3715" y="772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050" name="Oval 114"/>
            <p:cNvSpPr>
              <a:spLocks noChangeAspect="1" noChangeArrowheads="1"/>
            </p:cNvSpPr>
            <p:nvPr/>
          </p:nvSpPr>
          <p:spPr bwMode="auto">
            <a:xfrm rot="5400000" flipH="1">
              <a:off x="3715" y="539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0051" name="Group 115"/>
          <p:cNvGrpSpPr>
            <a:grpSpLocks/>
          </p:cNvGrpSpPr>
          <p:nvPr/>
        </p:nvGrpSpPr>
        <p:grpSpPr bwMode="auto">
          <a:xfrm>
            <a:off x="4605338" y="528638"/>
            <a:ext cx="1143000" cy="1144587"/>
            <a:chOff x="2901" y="333"/>
            <a:chExt cx="720" cy="721"/>
          </a:xfrm>
        </p:grpSpPr>
        <p:sp>
          <p:nvSpPr>
            <p:cNvPr id="40052" name="AutoShape 116"/>
            <p:cNvSpPr>
              <a:spLocks noChangeAspect="1" noChangeArrowheads="1"/>
            </p:cNvSpPr>
            <p:nvPr/>
          </p:nvSpPr>
          <p:spPr bwMode="auto">
            <a:xfrm rot="2700000" flipH="1">
              <a:off x="2901" y="333"/>
              <a:ext cx="720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053" name="Oval 117"/>
            <p:cNvSpPr>
              <a:spLocks noChangeAspect="1" noChangeArrowheads="1"/>
            </p:cNvSpPr>
            <p:nvPr/>
          </p:nvSpPr>
          <p:spPr bwMode="auto">
            <a:xfrm rot="2700000" flipH="1">
              <a:off x="3383" y="662"/>
              <a:ext cx="73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054" name="Oval 118"/>
            <p:cNvSpPr>
              <a:spLocks noChangeAspect="1" noChangeArrowheads="1"/>
            </p:cNvSpPr>
            <p:nvPr/>
          </p:nvSpPr>
          <p:spPr bwMode="auto">
            <a:xfrm rot="2700000" flipH="1">
              <a:off x="3220" y="497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0055" name="Group 119"/>
          <p:cNvGrpSpPr>
            <a:grpSpLocks/>
          </p:cNvGrpSpPr>
          <p:nvPr/>
        </p:nvGrpSpPr>
        <p:grpSpPr bwMode="auto">
          <a:xfrm>
            <a:off x="4000500" y="528638"/>
            <a:ext cx="1144588" cy="1144587"/>
            <a:chOff x="2520" y="333"/>
            <a:chExt cx="721" cy="721"/>
          </a:xfrm>
        </p:grpSpPr>
        <p:sp>
          <p:nvSpPr>
            <p:cNvPr id="40056" name="AutoShape 120"/>
            <p:cNvSpPr>
              <a:spLocks noChangeAspect="1" noChangeArrowheads="1"/>
            </p:cNvSpPr>
            <p:nvPr/>
          </p:nvSpPr>
          <p:spPr bwMode="auto">
            <a:xfrm flipH="1">
              <a:off x="2520" y="333"/>
              <a:ext cx="721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057" name="Oval 121"/>
            <p:cNvSpPr>
              <a:spLocks noChangeAspect="1" noChangeArrowheads="1"/>
            </p:cNvSpPr>
            <p:nvPr/>
          </p:nvSpPr>
          <p:spPr bwMode="auto">
            <a:xfrm flipH="1">
              <a:off x="2961" y="548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058" name="Oval 122"/>
            <p:cNvSpPr>
              <a:spLocks noChangeAspect="1" noChangeArrowheads="1"/>
            </p:cNvSpPr>
            <p:nvPr/>
          </p:nvSpPr>
          <p:spPr bwMode="auto">
            <a:xfrm flipH="1">
              <a:off x="2728" y="548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0059" name="Group 123"/>
          <p:cNvGrpSpPr>
            <a:grpSpLocks/>
          </p:cNvGrpSpPr>
          <p:nvPr/>
        </p:nvGrpSpPr>
        <p:grpSpPr bwMode="auto">
          <a:xfrm>
            <a:off x="3543300" y="76200"/>
            <a:ext cx="2057400" cy="2057400"/>
            <a:chOff x="2232" y="48"/>
            <a:chExt cx="1296" cy="1296"/>
          </a:xfrm>
        </p:grpSpPr>
        <p:sp>
          <p:nvSpPr>
            <p:cNvPr id="40060" name="AutoShape 124"/>
            <p:cNvSpPr>
              <a:spLocks noChangeAspect="1" noChangeArrowheads="1"/>
            </p:cNvSpPr>
            <p:nvPr/>
          </p:nvSpPr>
          <p:spPr bwMode="auto">
            <a:xfrm>
              <a:off x="2232" y="48"/>
              <a:ext cx="1296" cy="1296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061" name="Oval 125"/>
            <p:cNvSpPr>
              <a:spLocks noChangeAspect="1" noChangeArrowheads="1"/>
            </p:cNvSpPr>
            <p:nvPr/>
          </p:nvSpPr>
          <p:spPr bwMode="auto">
            <a:xfrm>
              <a:off x="2606" y="435"/>
              <a:ext cx="130" cy="131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062" name="Oval 126"/>
            <p:cNvSpPr>
              <a:spLocks noChangeAspect="1" noChangeArrowheads="1"/>
            </p:cNvSpPr>
            <p:nvPr/>
          </p:nvSpPr>
          <p:spPr bwMode="auto">
            <a:xfrm>
              <a:off x="3024" y="435"/>
              <a:ext cx="131" cy="131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0063" name="Group 127"/>
          <p:cNvGrpSpPr>
            <a:grpSpLocks/>
          </p:cNvGrpSpPr>
          <p:nvPr/>
        </p:nvGrpSpPr>
        <p:grpSpPr bwMode="auto">
          <a:xfrm>
            <a:off x="4191000" y="1371600"/>
            <a:ext cx="320675" cy="554038"/>
            <a:chOff x="2640" y="864"/>
            <a:chExt cx="202" cy="349"/>
          </a:xfrm>
        </p:grpSpPr>
        <p:grpSp>
          <p:nvGrpSpPr>
            <p:cNvPr id="40064" name="Group 128"/>
            <p:cNvGrpSpPr>
              <a:grpSpLocks/>
            </p:cNvGrpSpPr>
            <p:nvPr/>
          </p:nvGrpSpPr>
          <p:grpSpPr bwMode="auto">
            <a:xfrm rot="20694294" flipH="1">
              <a:off x="2640" y="864"/>
              <a:ext cx="202" cy="349"/>
              <a:chOff x="2736" y="2112"/>
              <a:chExt cx="288" cy="397"/>
            </a:xfrm>
          </p:grpSpPr>
          <p:grpSp>
            <p:nvGrpSpPr>
              <p:cNvPr id="40065" name="Group 129"/>
              <p:cNvGrpSpPr>
                <a:grpSpLocks/>
              </p:cNvGrpSpPr>
              <p:nvPr/>
            </p:nvGrpSpPr>
            <p:grpSpPr bwMode="auto">
              <a:xfrm>
                <a:off x="2736" y="2112"/>
                <a:ext cx="288" cy="397"/>
                <a:chOff x="2640" y="2160"/>
                <a:chExt cx="288" cy="432"/>
              </a:xfrm>
            </p:grpSpPr>
            <p:sp>
              <p:nvSpPr>
                <p:cNvPr id="40066" name="AutoShape 130"/>
                <p:cNvSpPr>
                  <a:spLocks noChangeArrowheads="1"/>
                </p:cNvSpPr>
                <p:nvPr/>
              </p:nvSpPr>
              <p:spPr bwMode="auto">
                <a:xfrm>
                  <a:off x="2640" y="2160"/>
                  <a:ext cx="288" cy="432"/>
                </a:xfrm>
                <a:custGeom>
                  <a:avLst/>
                  <a:gdLst>
                    <a:gd name="G0" fmla="+- 2520 0 0"/>
                    <a:gd name="G1" fmla="+- 0 0 0"/>
                    <a:gd name="G2" fmla="+- 0 0 0"/>
                    <a:gd name="T0" fmla="*/ 0 256 1"/>
                    <a:gd name="T1" fmla="*/ 180 256 1"/>
                    <a:gd name="G3" fmla="+- 0 T0 T1"/>
                    <a:gd name="T2" fmla="*/ 0 256 1"/>
                    <a:gd name="T3" fmla="*/ 90 256 1"/>
                    <a:gd name="G4" fmla="+- 0 T2 T3"/>
                    <a:gd name="G5" fmla="*/ G4 2 1"/>
                    <a:gd name="T4" fmla="*/ 90 256 1"/>
                    <a:gd name="T5" fmla="*/ 0 256 1"/>
                    <a:gd name="G6" fmla="+- 0 T4 T5"/>
                    <a:gd name="G7" fmla="*/ G6 2 1"/>
                    <a:gd name="G8" fmla="abs 0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2520"/>
                    <a:gd name="G18" fmla="*/ 2520 1 2"/>
                    <a:gd name="G19" fmla="+- G18 5400 0"/>
                    <a:gd name="G20" fmla="cos G19 0"/>
                    <a:gd name="G21" fmla="sin G19 0"/>
                    <a:gd name="G22" fmla="+- G20 10800 0"/>
                    <a:gd name="G23" fmla="+- G21 10800 0"/>
                    <a:gd name="G24" fmla="+- 10800 0 G20"/>
                    <a:gd name="G25" fmla="+- 2520 10800 0"/>
                    <a:gd name="G26" fmla="?: G9 G17 G25"/>
                    <a:gd name="G27" fmla="?: G9 0 21600"/>
                    <a:gd name="G28" fmla="cos 10800 0"/>
                    <a:gd name="G29" fmla="sin 10800 0"/>
                    <a:gd name="G30" fmla="sin 2520 0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0 G34 0"/>
                    <a:gd name="G36" fmla="?: G6 G35 G31"/>
                    <a:gd name="G37" fmla="+- 21600 0 G36"/>
                    <a:gd name="G38" fmla="?: G4 0 G33"/>
                    <a:gd name="G39" fmla="?: 0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21600 h 21600"/>
                    <a:gd name="T14" fmla="*/ 17460 w 21600"/>
                    <a:gd name="T15" fmla="*/ 10800 h 21600"/>
                    <a:gd name="T16" fmla="*/ 10800 w 21600"/>
                    <a:gd name="T17" fmla="*/ 13320 h 21600"/>
                    <a:gd name="T18" fmla="*/ 4140 w 21600"/>
                    <a:gd name="T19" fmla="*/ 1080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13320" y="10800"/>
                      </a:moveTo>
                      <a:cubicBezTo>
                        <a:pt x="13320" y="12191"/>
                        <a:pt x="12191" y="13320"/>
                        <a:pt x="10800" y="13320"/>
                      </a:cubicBezTo>
                      <a:cubicBezTo>
                        <a:pt x="9408" y="13320"/>
                        <a:pt x="8280" y="12191"/>
                        <a:pt x="8280" y="10800"/>
                      </a:cubicBezTo>
                      <a:lnTo>
                        <a:pt x="0" y="10800"/>
                      </a:lnTo>
                      <a:cubicBezTo>
                        <a:pt x="0" y="16764"/>
                        <a:pt x="4835" y="21600"/>
                        <a:pt x="10800" y="21600"/>
                      </a:cubicBezTo>
                      <a:cubicBezTo>
                        <a:pt x="16764" y="21600"/>
                        <a:pt x="21600" y="16764"/>
                        <a:pt x="21600" y="1080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0067" name="Oval 131"/>
                <p:cNvSpPr>
                  <a:spLocks noChangeArrowheads="1"/>
                </p:cNvSpPr>
                <p:nvPr/>
              </p:nvSpPr>
              <p:spPr bwMode="auto">
                <a:xfrm>
                  <a:off x="2640" y="2304"/>
                  <a:ext cx="288" cy="130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40068" name="Oval 132"/>
              <p:cNvSpPr>
                <a:spLocks noChangeArrowheads="1"/>
              </p:cNvSpPr>
              <p:nvPr/>
            </p:nvSpPr>
            <p:spPr bwMode="auto">
              <a:xfrm>
                <a:off x="2736" y="2256"/>
                <a:ext cx="288" cy="144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40069" name="Arc 133"/>
            <p:cNvSpPr>
              <a:spLocks/>
            </p:cNvSpPr>
            <p:nvPr/>
          </p:nvSpPr>
          <p:spPr bwMode="auto">
            <a:xfrm>
              <a:off x="2736" y="1008"/>
              <a:ext cx="48" cy="144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32317"/>
                <a:gd name="T2" fmla="*/ 18754 w 21600"/>
                <a:gd name="T3" fmla="*/ 32317 h 32317"/>
                <a:gd name="T4" fmla="*/ 0 w 21600"/>
                <a:gd name="T5" fmla="*/ 21600 h 32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32317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5359"/>
                    <a:pt x="20618" y="29053"/>
                    <a:pt x="18753" y="32316"/>
                  </a:cubicBezTo>
                </a:path>
                <a:path w="21600" h="32317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5359"/>
                    <a:pt x="20618" y="29053"/>
                    <a:pt x="18753" y="32316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0074" name="Rectangle 138"/>
          <p:cNvSpPr>
            <a:spLocks noChangeArrowheads="1"/>
          </p:cNvSpPr>
          <p:nvPr/>
        </p:nvSpPr>
        <p:spPr bwMode="auto">
          <a:xfrm>
            <a:off x="609600" y="2667000"/>
            <a:ext cx="7924800" cy="762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40078" name="Rectangle 142"/>
          <p:cNvSpPr>
            <a:spLocks noChangeArrowheads="1"/>
          </p:cNvSpPr>
          <p:nvPr/>
        </p:nvSpPr>
        <p:spPr bwMode="auto">
          <a:xfrm>
            <a:off x="7162800" y="6019800"/>
            <a:ext cx="1308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>
                <a:solidFill>
                  <a:schemeClr val="bg2"/>
                </a:solidFill>
                <a:latin typeface="Arial" pitchFamily="34" charset="0"/>
                <a:hlinkClick r:id="" action="ppaction://noaction"/>
              </a:rPr>
              <a:t>Next Question</a:t>
            </a:r>
            <a:endParaRPr lang="en-US" sz="1400">
              <a:solidFill>
                <a:schemeClr val="bg2"/>
              </a:solidFill>
              <a:latin typeface="Arial" pitchFamily="34" charset="0"/>
            </a:endParaRPr>
          </a:p>
        </p:txBody>
      </p:sp>
      <p:sp>
        <p:nvSpPr>
          <p:cNvPr id="40080" name="Rectangle 144"/>
          <p:cNvSpPr>
            <a:spLocks noChangeArrowheads="1"/>
          </p:cNvSpPr>
          <p:nvPr/>
        </p:nvSpPr>
        <p:spPr bwMode="auto">
          <a:xfrm>
            <a:off x="1371600" y="2895600"/>
            <a:ext cx="64008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FFFFFF"/>
                </a:solidFill>
                <a:latin typeface="Arial" pitchFamily="34" charset="0"/>
              </a:rPr>
              <a:t>Yuck!</a:t>
            </a:r>
          </a:p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FFFFFF"/>
                </a:solidFill>
                <a:latin typeface="Arial" pitchFamily="34" charset="0"/>
              </a:rPr>
              <a:t>Happy is unhappy and sick.  You picked the wrong lunch box with moldy food.</a:t>
            </a:r>
          </a:p>
        </p:txBody>
      </p:sp>
    </p:spTree>
  </p:cSld>
  <p:clrMapOvr>
    <a:masterClrMapping/>
  </p:clrMapOvr>
  <p:transition advClick="0">
    <p:cut/>
    <p:sndAc>
      <p:stSnd loop="1">
        <p:snd r:embed="rId2" name="HAPPY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0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6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0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0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8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0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4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0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0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6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0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2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0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8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0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4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23" presetClass="entr" presetSubtype="27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00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00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600"/>
                            </p:stCondLst>
                            <p:childTnLst>
                              <p:par>
                                <p:cTn id="40" presetID="23" presetClass="entr" presetSubtype="28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00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00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yu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200"/>
                            </p:stCondLst>
                            <p:childTnLst>
                              <p:par>
                                <p:cTn id="4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00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00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080" grpId="0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Good Answer 9</a:t>
            </a:r>
          </a:p>
        </p:txBody>
      </p:sp>
      <p:grpSp>
        <p:nvGrpSpPr>
          <p:cNvPr id="41042" name="Group 82"/>
          <p:cNvGrpSpPr>
            <a:grpSpLocks/>
          </p:cNvGrpSpPr>
          <p:nvPr/>
        </p:nvGrpSpPr>
        <p:grpSpPr bwMode="auto">
          <a:xfrm>
            <a:off x="9144000" y="528638"/>
            <a:ext cx="1143000" cy="1143000"/>
            <a:chOff x="2640" y="2016"/>
            <a:chExt cx="576" cy="576"/>
          </a:xfrm>
        </p:grpSpPr>
        <p:grpSp>
          <p:nvGrpSpPr>
            <p:cNvPr id="41043" name="Group 83"/>
            <p:cNvGrpSpPr>
              <a:grpSpLocks/>
            </p:cNvGrpSpPr>
            <p:nvPr/>
          </p:nvGrpSpPr>
          <p:grpSpPr bwMode="auto">
            <a:xfrm>
              <a:off x="2640" y="2016"/>
              <a:ext cx="576" cy="576"/>
              <a:chOff x="2640" y="2016"/>
              <a:chExt cx="576" cy="576"/>
            </a:xfrm>
          </p:grpSpPr>
          <p:sp>
            <p:nvSpPr>
              <p:cNvPr id="41044" name="Oval 84"/>
              <p:cNvSpPr>
                <a:spLocks noChangeArrowheads="1"/>
              </p:cNvSpPr>
              <p:nvPr/>
            </p:nvSpPr>
            <p:spPr bwMode="auto">
              <a:xfrm>
                <a:off x="2640" y="2016"/>
                <a:ext cx="576" cy="576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045" name="Line 85"/>
              <p:cNvSpPr>
                <a:spLocks noChangeShapeType="1"/>
              </p:cNvSpPr>
              <p:nvPr/>
            </p:nvSpPr>
            <p:spPr bwMode="auto">
              <a:xfrm flipH="1">
                <a:off x="3024" y="2304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41046" name="Oval 86"/>
            <p:cNvSpPr>
              <a:spLocks noChangeArrowheads="1"/>
            </p:cNvSpPr>
            <p:nvPr/>
          </p:nvSpPr>
          <p:spPr bwMode="auto">
            <a:xfrm>
              <a:off x="2928" y="2160"/>
              <a:ext cx="58" cy="5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1047" name="Group 87"/>
          <p:cNvGrpSpPr>
            <a:grpSpLocks noChangeAspect="1"/>
          </p:cNvGrpSpPr>
          <p:nvPr/>
        </p:nvGrpSpPr>
        <p:grpSpPr bwMode="auto">
          <a:xfrm flipH="1">
            <a:off x="8839200" y="533400"/>
            <a:ext cx="1144588" cy="1144588"/>
            <a:chOff x="240" y="288"/>
            <a:chExt cx="864" cy="864"/>
          </a:xfrm>
        </p:grpSpPr>
        <p:sp>
          <p:nvSpPr>
            <p:cNvPr id="41048" name="AutoShape 88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49" name="Oval 89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50" name="Oval 90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1051" name="Group 91"/>
          <p:cNvGrpSpPr>
            <a:grpSpLocks noChangeAspect="1"/>
          </p:cNvGrpSpPr>
          <p:nvPr/>
        </p:nvGrpSpPr>
        <p:grpSpPr bwMode="auto">
          <a:xfrm rot="18900000" flipH="1">
            <a:off x="8233569" y="527844"/>
            <a:ext cx="1144588" cy="1143000"/>
            <a:chOff x="240" y="288"/>
            <a:chExt cx="864" cy="864"/>
          </a:xfrm>
        </p:grpSpPr>
        <p:sp>
          <p:nvSpPr>
            <p:cNvPr id="41052" name="AutoShape 92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53" name="Oval 93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54" name="Oval 94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1055" name="Group 95"/>
          <p:cNvGrpSpPr>
            <a:grpSpLocks noChangeAspect="1"/>
          </p:cNvGrpSpPr>
          <p:nvPr/>
        </p:nvGrpSpPr>
        <p:grpSpPr bwMode="auto">
          <a:xfrm rot="16200000" flipH="1">
            <a:off x="7629525" y="528638"/>
            <a:ext cx="1144587" cy="1144588"/>
            <a:chOff x="240" y="288"/>
            <a:chExt cx="864" cy="864"/>
          </a:xfrm>
        </p:grpSpPr>
        <p:sp>
          <p:nvSpPr>
            <p:cNvPr id="41056" name="AutoShape 96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57" name="Oval 97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58" name="Oval 98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1059" name="Group 99"/>
          <p:cNvGrpSpPr>
            <a:grpSpLocks noChangeAspect="1"/>
          </p:cNvGrpSpPr>
          <p:nvPr/>
        </p:nvGrpSpPr>
        <p:grpSpPr bwMode="auto">
          <a:xfrm rot="13500000" flipH="1">
            <a:off x="7024688" y="528638"/>
            <a:ext cx="1143000" cy="1144587"/>
            <a:chOff x="240" y="288"/>
            <a:chExt cx="864" cy="864"/>
          </a:xfrm>
        </p:grpSpPr>
        <p:sp>
          <p:nvSpPr>
            <p:cNvPr id="41060" name="AutoShape 100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61" name="Oval 101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62" name="Oval 102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1063" name="Group 103"/>
          <p:cNvGrpSpPr>
            <a:grpSpLocks noChangeAspect="1"/>
          </p:cNvGrpSpPr>
          <p:nvPr/>
        </p:nvGrpSpPr>
        <p:grpSpPr bwMode="auto">
          <a:xfrm rot="10800000" flipH="1">
            <a:off x="6419850" y="528638"/>
            <a:ext cx="1144588" cy="1144587"/>
            <a:chOff x="240" y="288"/>
            <a:chExt cx="864" cy="864"/>
          </a:xfrm>
        </p:grpSpPr>
        <p:sp>
          <p:nvSpPr>
            <p:cNvPr id="41064" name="AutoShape 104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65" name="Oval 105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66" name="Oval 106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1067" name="Group 107"/>
          <p:cNvGrpSpPr>
            <a:grpSpLocks noChangeAspect="1"/>
          </p:cNvGrpSpPr>
          <p:nvPr/>
        </p:nvGrpSpPr>
        <p:grpSpPr bwMode="auto">
          <a:xfrm rot="8100000" flipH="1">
            <a:off x="5814219" y="527844"/>
            <a:ext cx="1144588" cy="1143000"/>
            <a:chOff x="240" y="288"/>
            <a:chExt cx="864" cy="864"/>
          </a:xfrm>
        </p:grpSpPr>
        <p:sp>
          <p:nvSpPr>
            <p:cNvPr id="41068" name="AutoShape 108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69" name="Oval 109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70" name="Oval 110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1071" name="Group 111"/>
          <p:cNvGrpSpPr>
            <a:grpSpLocks noChangeAspect="1"/>
          </p:cNvGrpSpPr>
          <p:nvPr/>
        </p:nvGrpSpPr>
        <p:grpSpPr bwMode="auto">
          <a:xfrm rot="5400000" flipH="1">
            <a:off x="5210175" y="528638"/>
            <a:ext cx="1144587" cy="1144588"/>
            <a:chOff x="240" y="288"/>
            <a:chExt cx="864" cy="864"/>
          </a:xfrm>
        </p:grpSpPr>
        <p:sp>
          <p:nvSpPr>
            <p:cNvPr id="41072" name="AutoShape 112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73" name="Oval 113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74" name="Oval 114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1075" name="Group 115"/>
          <p:cNvGrpSpPr>
            <a:grpSpLocks noChangeAspect="1"/>
          </p:cNvGrpSpPr>
          <p:nvPr/>
        </p:nvGrpSpPr>
        <p:grpSpPr bwMode="auto">
          <a:xfrm rot="2700000" flipH="1">
            <a:off x="4605338" y="528638"/>
            <a:ext cx="1143000" cy="1144587"/>
            <a:chOff x="240" y="288"/>
            <a:chExt cx="864" cy="864"/>
          </a:xfrm>
        </p:grpSpPr>
        <p:sp>
          <p:nvSpPr>
            <p:cNvPr id="41076" name="AutoShape 116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77" name="Oval 117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78" name="Oval 118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1079" name="Group 119"/>
          <p:cNvGrpSpPr>
            <a:grpSpLocks noChangeAspect="1"/>
          </p:cNvGrpSpPr>
          <p:nvPr/>
        </p:nvGrpSpPr>
        <p:grpSpPr bwMode="auto">
          <a:xfrm flipH="1">
            <a:off x="4000500" y="528638"/>
            <a:ext cx="1144588" cy="1144587"/>
            <a:chOff x="240" y="288"/>
            <a:chExt cx="864" cy="864"/>
          </a:xfrm>
        </p:grpSpPr>
        <p:sp>
          <p:nvSpPr>
            <p:cNvPr id="41080" name="AutoShape 120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81" name="Oval 121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82" name="Oval 122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1083" name="Group 123"/>
          <p:cNvGrpSpPr>
            <a:grpSpLocks noChangeAspect="1"/>
          </p:cNvGrpSpPr>
          <p:nvPr/>
        </p:nvGrpSpPr>
        <p:grpSpPr bwMode="auto">
          <a:xfrm>
            <a:off x="3543300" y="76200"/>
            <a:ext cx="2057400" cy="2057400"/>
            <a:chOff x="240" y="288"/>
            <a:chExt cx="864" cy="864"/>
          </a:xfrm>
        </p:grpSpPr>
        <p:sp>
          <p:nvSpPr>
            <p:cNvPr id="41084" name="AutoShape 124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85" name="Oval 125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86" name="Oval 126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1087" name="Group 127"/>
          <p:cNvGrpSpPr>
            <a:grpSpLocks noChangeAspect="1"/>
          </p:cNvGrpSpPr>
          <p:nvPr/>
        </p:nvGrpSpPr>
        <p:grpSpPr bwMode="auto">
          <a:xfrm flipH="1" flipV="1">
            <a:off x="4686300" y="593725"/>
            <a:ext cx="457200" cy="457200"/>
            <a:chOff x="864" y="3264"/>
            <a:chExt cx="192" cy="192"/>
          </a:xfrm>
        </p:grpSpPr>
        <p:sp>
          <p:nvSpPr>
            <p:cNvPr id="41088" name="Rectangle 128"/>
            <p:cNvSpPr>
              <a:spLocks noChangeAspect="1" noChangeArrowheads="1"/>
            </p:cNvSpPr>
            <p:nvPr/>
          </p:nvSpPr>
          <p:spPr bwMode="auto">
            <a:xfrm>
              <a:off x="864" y="3264"/>
              <a:ext cx="192" cy="192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89" name="AutoShape 129"/>
            <p:cNvSpPr>
              <a:spLocks noChangeAspect="1" noChangeArrowheads="1"/>
            </p:cNvSpPr>
            <p:nvPr/>
          </p:nvSpPr>
          <p:spPr bwMode="auto">
            <a:xfrm rot="5400000">
              <a:off x="922" y="3285"/>
              <a:ext cx="75" cy="150"/>
            </a:xfrm>
            <a:prstGeom prst="moon">
              <a:avLst>
                <a:gd name="adj" fmla="val 50000"/>
              </a:avLst>
            </a:prstGeom>
            <a:solidFill>
              <a:schemeClr val="bg2"/>
            </a:solidFill>
            <a:ln w="9525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1091" name="AutoShape 131"/>
          <p:cNvSpPr>
            <a:spLocks noChangeArrowheads="1"/>
          </p:cNvSpPr>
          <p:nvPr/>
        </p:nvSpPr>
        <p:spPr bwMode="auto">
          <a:xfrm flipV="1">
            <a:off x="3886200" y="914400"/>
            <a:ext cx="1371600" cy="838200"/>
          </a:xfrm>
          <a:custGeom>
            <a:avLst/>
            <a:gdLst>
              <a:gd name="G0" fmla="+- 10377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10377"/>
              <a:gd name="G18" fmla="*/ 10377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10377 10800 0"/>
              <a:gd name="G26" fmla="?: G9 G17 G25"/>
              <a:gd name="G27" fmla="?: G9 0 21600"/>
              <a:gd name="G28" fmla="cos 10800 11796480"/>
              <a:gd name="G29" fmla="sin 10800 11796480"/>
              <a:gd name="G30" fmla="sin 10377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11 w 21600"/>
              <a:gd name="T15" fmla="*/ 10800 h 21600"/>
              <a:gd name="T16" fmla="*/ 10800 w 21600"/>
              <a:gd name="T17" fmla="*/ 423 h 21600"/>
              <a:gd name="T18" fmla="*/ 21389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423" y="10800"/>
                </a:moveTo>
                <a:cubicBezTo>
                  <a:pt x="423" y="5068"/>
                  <a:pt x="5068" y="423"/>
                  <a:pt x="10800" y="423"/>
                </a:cubicBezTo>
                <a:cubicBezTo>
                  <a:pt x="16531" y="422"/>
                  <a:pt x="21176" y="5068"/>
                  <a:pt x="21177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41101" name="Rectangle 141"/>
          <p:cNvSpPr>
            <a:spLocks noChangeArrowheads="1"/>
          </p:cNvSpPr>
          <p:nvPr/>
        </p:nvSpPr>
        <p:spPr bwMode="auto">
          <a:xfrm>
            <a:off x="609600" y="2667000"/>
            <a:ext cx="7924800" cy="762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41105" name="Rectangle 145"/>
          <p:cNvSpPr>
            <a:spLocks noChangeArrowheads="1"/>
          </p:cNvSpPr>
          <p:nvPr/>
        </p:nvSpPr>
        <p:spPr bwMode="auto">
          <a:xfrm>
            <a:off x="7162800" y="6019800"/>
            <a:ext cx="1308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>
                <a:solidFill>
                  <a:schemeClr val="bg2"/>
                </a:solidFill>
                <a:latin typeface="Arial" pitchFamily="34" charset="0"/>
                <a:hlinkClick r:id="" action="ppaction://hlinkshowjump?jump=nextslide"/>
              </a:rPr>
              <a:t>Next Question</a:t>
            </a:r>
            <a:endParaRPr lang="en-US" sz="1400">
              <a:solidFill>
                <a:schemeClr val="bg2"/>
              </a:solidFill>
              <a:latin typeface="Arial" pitchFamily="34" charset="0"/>
            </a:endParaRPr>
          </a:p>
        </p:txBody>
      </p:sp>
      <p:sp>
        <p:nvSpPr>
          <p:cNvPr id="41107" name="Rectangle 147"/>
          <p:cNvSpPr>
            <a:spLocks noChangeArrowheads="1"/>
          </p:cNvSpPr>
          <p:nvPr/>
        </p:nvSpPr>
        <p:spPr bwMode="auto">
          <a:xfrm>
            <a:off x="1371600" y="2895600"/>
            <a:ext cx="64008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FFFFFF"/>
                </a:solidFill>
                <a:latin typeface="Arial" pitchFamily="34" charset="0"/>
              </a:rPr>
              <a:t>Yeah!</a:t>
            </a:r>
          </a:p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FFFFFF"/>
                </a:solidFill>
                <a:latin typeface="Arial" pitchFamily="34" charset="0"/>
              </a:rPr>
              <a:t>Happy is very happy and healthy.  You picked the right lunch box with good food.</a:t>
            </a:r>
          </a:p>
        </p:txBody>
      </p:sp>
    </p:spTree>
  </p:cSld>
  <p:clrMapOvr>
    <a:masterClrMapping/>
  </p:clrMapOvr>
  <p:transition advClick="0">
    <p:cut/>
    <p:sndAc>
      <p:stSnd loop="1">
        <p:snd r:embed="rId2" name="HAPPY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6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1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1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8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1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4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1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1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6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1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2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1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8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1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4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23" presetClass="entr" presetSubtype="27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10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10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600"/>
                            </p:stCondLst>
                            <p:childTnLst>
                              <p:par>
                                <p:cTn id="40" presetID="16" presetClass="entr" presetSubtype="26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2" dur="500"/>
                                        <p:tgtEl>
                                          <p:spTgt spid="4109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yumm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7200"/>
                            </p:stCondLst>
                            <p:childTnLst>
                              <p:par>
                                <p:cTn id="44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4"/>
                                            </p:cond>
                                          </p:stCondLst>
                                        </p:cTn>
                                        <p:tgtEl>
                                          <p:spTgt spid="41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8700"/>
                            </p:stCondLst>
                            <p:childTnLst>
                              <p:par>
                                <p:cTn id="4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1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1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91" grpId="0" animBg="1" autoUpdateAnimBg="0"/>
      <p:bldP spid="41107" grpId="0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r>
              <a:rPr lang="en-US" sz="3200">
                <a:solidFill>
                  <a:srgbClr val="FFFFFF"/>
                </a:solidFill>
              </a:rPr>
              <a:t>True or False : There is nothing we can do to protect our natural resources.</a:t>
            </a:r>
          </a:p>
        </p:txBody>
      </p:sp>
      <p:sp>
        <p:nvSpPr>
          <p:cNvPr id="41996" name="Rectangle 12"/>
          <p:cNvSpPr>
            <a:spLocks noGrp="1" noChangeArrowheads="1"/>
          </p:cNvSpPr>
          <p:nvPr>
            <p:ph type="body" sz="half" idx="1"/>
          </p:nvPr>
        </p:nvSpPr>
        <p:spPr bwMode="auto">
          <a:xfrm>
            <a:off x="838200" y="3581400"/>
            <a:ext cx="3124200" cy="1905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>
              <a:buFontTx/>
              <a:buNone/>
            </a:pPr>
            <a:r>
              <a:rPr lang="en-US" sz="2400">
                <a:solidFill>
                  <a:schemeClr val="bg2"/>
                </a:solidFill>
                <a:hlinkClick r:id="" action="ppaction://noaction"/>
              </a:rPr>
              <a:t>*</a:t>
            </a:r>
            <a:r>
              <a:rPr lang="en-US" sz="4000">
                <a:solidFill>
                  <a:schemeClr val="bg2"/>
                </a:solidFill>
                <a:hlinkClick r:id="" action="ppaction://noaction"/>
              </a:rPr>
              <a:t>false</a:t>
            </a:r>
            <a:r>
              <a:rPr lang="en-US" sz="2400">
                <a:solidFill>
                  <a:schemeClr val="bg2"/>
                </a:solidFill>
                <a:hlinkClick r:id="" action="ppaction://noaction"/>
              </a:rPr>
              <a:t>*</a:t>
            </a:r>
            <a:endParaRPr lang="en-US" sz="2400">
              <a:solidFill>
                <a:schemeClr val="bg2"/>
              </a:solidFill>
            </a:endParaRPr>
          </a:p>
        </p:txBody>
      </p:sp>
      <p:sp>
        <p:nvSpPr>
          <p:cNvPr id="41997" name="Rectangle 13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029200" y="3581400"/>
            <a:ext cx="3124200" cy="1905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>
              <a:buFontTx/>
              <a:buNone/>
            </a:pPr>
            <a:r>
              <a:rPr lang="en-US" sz="2400">
                <a:solidFill>
                  <a:schemeClr val="bg2"/>
                </a:solidFill>
                <a:hlinkClick r:id="" action="ppaction://hlinkshowjump?jump=nextslide"/>
              </a:rPr>
              <a:t>*</a:t>
            </a:r>
            <a:r>
              <a:rPr lang="en-US" sz="4000">
                <a:solidFill>
                  <a:schemeClr val="bg2"/>
                </a:solidFill>
                <a:hlinkClick r:id="" action="ppaction://hlinkshowjump?jump=nextslide"/>
              </a:rPr>
              <a:t>true</a:t>
            </a:r>
            <a:r>
              <a:rPr lang="en-US" sz="2400">
                <a:solidFill>
                  <a:schemeClr val="bg2"/>
                </a:solidFill>
                <a:hlinkClick r:id="" action="ppaction://hlinkshowjump?jump=nextslide"/>
              </a:rPr>
              <a:t>*</a:t>
            </a:r>
            <a:endParaRPr lang="en-US" sz="2400">
              <a:solidFill>
                <a:schemeClr val="bg2"/>
              </a:solidFill>
            </a:endParaRPr>
          </a:p>
        </p:txBody>
      </p:sp>
    </p:spTree>
  </p:cSld>
  <p:clrMapOvr>
    <a:masterClrMapping/>
  </p:clrMapOvr>
  <p:transition advClick="0">
    <p:cut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6" grpId="0" autoUpdateAnimBg="0"/>
      <p:bldP spid="41996" grpId="0" build="p" autoUpdateAnimBg="0" advAuto="0"/>
      <p:bldP spid="41997" grpId="0" build="p" autoUpdateAnimBg="0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89" name="Rectangle 153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Bad Answer 1</a:t>
            </a:r>
          </a:p>
        </p:txBody>
      </p:sp>
      <p:grpSp>
        <p:nvGrpSpPr>
          <p:cNvPr id="14419" name="Group 83"/>
          <p:cNvGrpSpPr>
            <a:grpSpLocks/>
          </p:cNvGrpSpPr>
          <p:nvPr/>
        </p:nvGrpSpPr>
        <p:grpSpPr bwMode="auto">
          <a:xfrm>
            <a:off x="9144000" y="528638"/>
            <a:ext cx="1143000" cy="1143000"/>
            <a:chOff x="2640" y="2016"/>
            <a:chExt cx="576" cy="576"/>
          </a:xfrm>
        </p:grpSpPr>
        <p:grpSp>
          <p:nvGrpSpPr>
            <p:cNvPr id="14420" name="Group 84"/>
            <p:cNvGrpSpPr>
              <a:grpSpLocks/>
            </p:cNvGrpSpPr>
            <p:nvPr/>
          </p:nvGrpSpPr>
          <p:grpSpPr bwMode="auto">
            <a:xfrm>
              <a:off x="2640" y="2016"/>
              <a:ext cx="576" cy="576"/>
              <a:chOff x="2640" y="2016"/>
              <a:chExt cx="576" cy="576"/>
            </a:xfrm>
          </p:grpSpPr>
          <p:sp>
            <p:nvSpPr>
              <p:cNvPr id="14421" name="Oval 85"/>
              <p:cNvSpPr>
                <a:spLocks noChangeArrowheads="1"/>
              </p:cNvSpPr>
              <p:nvPr/>
            </p:nvSpPr>
            <p:spPr bwMode="auto">
              <a:xfrm>
                <a:off x="2640" y="2016"/>
                <a:ext cx="576" cy="576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422" name="Line 86"/>
              <p:cNvSpPr>
                <a:spLocks noChangeShapeType="1"/>
              </p:cNvSpPr>
              <p:nvPr/>
            </p:nvSpPr>
            <p:spPr bwMode="auto">
              <a:xfrm flipH="1">
                <a:off x="3024" y="2304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4423" name="Oval 87"/>
            <p:cNvSpPr>
              <a:spLocks noChangeArrowheads="1"/>
            </p:cNvSpPr>
            <p:nvPr/>
          </p:nvSpPr>
          <p:spPr bwMode="auto">
            <a:xfrm>
              <a:off x="2928" y="2160"/>
              <a:ext cx="58" cy="5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4424" name="Group 88"/>
          <p:cNvGrpSpPr>
            <a:grpSpLocks/>
          </p:cNvGrpSpPr>
          <p:nvPr/>
        </p:nvGrpSpPr>
        <p:grpSpPr bwMode="auto">
          <a:xfrm>
            <a:off x="8839200" y="533400"/>
            <a:ext cx="1144588" cy="1144588"/>
            <a:chOff x="5568" y="336"/>
            <a:chExt cx="721" cy="721"/>
          </a:xfrm>
        </p:grpSpPr>
        <p:sp>
          <p:nvSpPr>
            <p:cNvPr id="14425" name="AutoShape 89"/>
            <p:cNvSpPr>
              <a:spLocks noChangeAspect="1" noChangeArrowheads="1"/>
            </p:cNvSpPr>
            <p:nvPr/>
          </p:nvSpPr>
          <p:spPr bwMode="auto">
            <a:xfrm flipH="1">
              <a:off x="5568" y="336"/>
              <a:ext cx="721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426" name="Oval 90"/>
            <p:cNvSpPr>
              <a:spLocks noChangeAspect="1" noChangeArrowheads="1"/>
            </p:cNvSpPr>
            <p:nvPr/>
          </p:nvSpPr>
          <p:spPr bwMode="auto">
            <a:xfrm flipH="1">
              <a:off x="6009" y="551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427" name="Oval 91"/>
            <p:cNvSpPr>
              <a:spLocks noChangeAspect="1" noChangeArrowheads="1"/>
            </p:cNvSpPr>
            <p:nvPr/>
          </p:nvSpPr>
          <p:spPr bwMode="auto">
            <a:xfrm flipH="1">
              <a:off x="5776" y="551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4428" name="Group 92"/>
          <p:cNvGrpSpPr>
            <a:grpSpLocks/>
          </p:cNvGrpSpPr>
          <p:nvPr/>
        </p:nvGrpSpPr>
        <p:grpSpPr bwMode="auto">
          <a:xfrm>
            <a:off x="8234363" y="527050"/>
            <a:ext cx="1143000" cy="1144588"/>
            <a:chOff x="5187" y="332"/>
            <a:chExt cx="720" cy="721"/>
          </a:xfrm>
        </p:grpSpPr>
        <p:sp>
          <p:nvSpPr>
            <p:cNvPr id="14429" name="AutoShape 93"/>
            <p:cNvSpPr>
              <a:spLocks noChangeAspect="1" noChangeArrowheads="1"/>
            </p:cNvSpPr>
            <p:nvPr/>
          </p:nvSpPr>
          <p:spPr bwMode="auto">
            <a:xfrm rot="18900000" flipH="1">
              <a:off x="5186" y="333"/>
              <a:ext cx="721" cy="720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430" name="Oval 94"/>
            <p:cNvSpPr>
              <a:spLocks noChangeAspect="1" noChangeArrowheads="1"/>
            </p:cNvSpPr>
            <p:nvPr/>
          </p:nvSpPr>
          <p:spPr bwMode="auto">
            <a:xfrm rot="18900000" flipH="1">
              <a:off x="5516" y="497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431" name="Oval 95"/>
            <p:cNvSpPr>
              <a:spLocks noChangeAspect="1" noChangeArrowheads="1"/>
            </p:cNvSpPr>
            <p:nvPr/>
          </p:nvSpPr>
          <p:spPr bwMode="auto">
            <a:xfrm rot="18900000" flipH="1">
              <a:off x="5351" y="662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4432" name="Group 96"/>
          <p:cNvGrpSpPr>
            <a:grpSpLocks/>
          </p:cNvGrpSpPr>
          <p:nvPr/>
        </p:nvGrpSpPr>
        <p:grpSpPr bwMode="auto">
          <a:xfrm>
            <a:off x="7629525" y="528638"/>
            <a:ext cx="1144588" cy="1144587"/>
            <a:chOff x="4806" y="333"/>
            <a:chExt cx="721" cy="721"/>
          </a:xfrm>
        </p:grpSpPr>
        <p:sp>
          <p:nvSpPr>
            <p:cNvPr id="14433" name="AutoShape 97"/>
            <p:cNvSpPr>
              <a:spLocks noChangeAspect="1" noChangeArrowheads="1"/>
            </p:cNvSpPr>
            <p:nvPr/>
          </p:nvSpPr>
          <p:spPr bwMode="auto">
            <a:xfrm rot="16200000" flipH="1">
              <a:off x="4806" y="333"/>
              <a:ext cx="721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434" name="Oval 98"/>
            <p:cNvSpPr>
              <a:spLocks noChangeAspect="1" noChangeArrowheads="1"/>
            </p:cNvSpPr>
            <p:nvPr/>
          </p:nvSpPr>
          <p:spPr bwMode="auto">
            <a:xfrm rot="16200000" flipH="1">
              <a:off x="5021" y="540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435" name="Oval 99"/>
            <p:cNvSpPr>
              <a:spLocks noChangeAspect="1" noChangeArrowheads="1"/>
            </p:cNvSpPr>
            <p:nvPr/>
          </p:nvSpPr>
          <p:spPr bwMode="auto">
            <a:xfrm rot="16200000" flipH="1">
              <a:off x="5021" y="773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4436" name="Group 100"/>
          <p:cNvGrpSpPr>
            <a:grpSpLocks/>
          </p:cNvGrpSpPr>
          <p:nvPr/>
        </p:nvGrpSpPr>
        <p:grpSpPr bwMode="auto">
          <a:xfrm>
            <a:off x="7024688" y="528638"/>
            <a:ext cx="1143000" cy="1144587"/>
            <a:chOff x="4425" y="333"/>
            <a:chExt cx="720" cy="721"/>
          </a:xfrm>
        </p:grpSpPr>
        <p:sp>
          <p:nvSpPr>
            <p:cNvPr id="14437" name="AutoShape 101"/>
            <p:cNvSpPr>
              <a:spLocks noChangeAspect="1" noChangeArrowheads="1"/>
            </p:cNvSpPr>
            <p:nvPr/>
          </p:nvSpPr>
          <p:spPr bwMode="auto">
            <a:xfrm rot="13500000" flipH="1">
              <a:off x="4425" y="333"/>
              <a:ext cx="720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438" name="Oval 102"/>
            <p:cNvSpPr>
              <a:spLocks noChangeAspect="1" noChangeArrowheads="1"/>
            </p:cNvSpPr>
            <p:nvPr/>
          </p:nvSpPr>
          <p:spPr bwMode="auto">
            <a:xfrm rot="13500000" flipH="1">
              <a:off x="4588" y="651"/>
              <a:ext cx="73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439" name="Oval 103"/>
            <p:cNvSpPr>
              <a:spLocks noChangeAspect="1" noChangeArrowheads="1"/>
            </p:cNvSpPr>
            <p:nvPr/>
          </p:nvSpPr>
          <p:spPr bwMode="auto">
            <a:xfrm rot="13500000" flipH="1">
              <a:off x="4753" y="816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4440" name="Group 104"/>
          <p:cNvGrpSpPr>
            <a:grpSpLocks/>
          </p:cNvGrpSpPr>
          <p:nvPr/>
        </p:nvGrpSpPr>
        <p:grpSpPr bwMode="auto">
          <a:xfrm>
            <a:off x="6419850" y="528638"/>
            <a:ext cx="1144588" cy="1144587"/>
            <a:chOff x="4044" y="333"/>
            <a:chExt cx="721" cy="721"/>
          </a:xfrm>
        </p:grpSpPr>
        <p:sp>
          <p:nvSpPr>
            <p:cNvPr id="14441" name="AutoShape 105"/>
            <p:cNvSpPr>
              <a:spLocks noChangeAspect="1" noChangeArrowheads="1"/>
            </p:cNvSpPr>
            <p:nvPr/>
          </p:nvSpPr>
          <p:spPr bwMode="auto">
            <a:xfrm rot="10800000" flipH="1">
              <a:off x="4044" y="333"/>
              <a:ext cx="721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442" name="Oval 106"/>
            <p:cNvSpPr>
              <a:spLocks noChangeAspect="1" noChangeArrowheads="1"/>
            </p:cNvSpPr>
            <p:nvPr/>
          </p:nvSpPr>
          <p:spPr bwMode="auto">
            <a:xfrm rot="10800000" flipH="1">
              <a:off x="4252" y="765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443" name="Oval 107"/>
            <p:cNvSpPr>
              <a:spLocks noChangeAspect="1" noChangeArrowheads="1"/>
            </p:cNvSpPr>
            <p:nvPr/>
          </p:nvSpPr>
          <p:spPr bwMode="auto">
            <a:xfrm rot="10800000" flipH="1">
              <a:off x="4485" y="765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4444" name="Group 108"/>
          <p:cNvGrpSpPr>
            <a:grpSpLocks/>
          </p:cNvGrpSpPr>
          <p:nvPr/>
        </p:nvGrpSpPr>
        <p:grpSpPr bwMode="auto">
          <a:xfrm>
            <a:off x="5815013" y="527050"/>
            <a:ext cx="1143000" cy="1144588"/>
            <a:chOff x="3663" y="332"/>
            <a:chExt cx="720" cy="721"/>
          </a:xfrm>
        </p:grpSpPr>
        <p:sp>
          <p:nvSpPr>
            <p:cNvPr id="14445" name="AutoShape 109"/>
            <p:cNvSpPr>
              <a:spLocks noChangeAspect="1" noChangeArrowheads="1"/>
            </p:cNvSpPr>
            <p:nvPr/>
          </p:nvSpPr>
          <p:spPr bwMode="auto">
            <a:xfrm rot="8100000" flipH="1">
              <a:off x="3662" y="333"/>
              <a:ext cx="721" cy="720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446" name="Oval 110"/>
            <p:cNvSpPr>
              <a:spLocks noChangeAspect="1" noChangeArrowheads="1"/>
            </p:cNvSpPr>
            <p:nvPr/>
          </p:nvSpPr>
          <p:spPr bwMode="auto">
            <a:xfrm rot="8100000" flipH="1">
              <a:off x="3981" y="814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447" name="Oval 111"/>
            <p:cNvSpPr>
              <a:spLocks noChangeAspect="1" noChangeArrowheads="1"/>
            </p:cNvSpPr>
            <p:nvPr/>
          </p:nvSpPr>
          <p:spPr bwMode="auto">
            <a:xfrm rot="8100000" flipH="1">
              <a:off x="4146" y="649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4448" name="Group 112"/>
          <p:cNvGrpSpPr>
            <a:grpSpLocks/>
          </p:cNvGrpSpPr>
          <p:nvPr/>
        </p:nvGrpSpPr>
        <p:grpSpPr bwMode="auto">
          <a:xfrm>
            <a:off x="5210175" y="528638"/>
            <a:ext cx="1144588" cy="1144587"/>
            <a:chOff x="3282" y="333"/>
            <a:chExt cx="721" cy="721"/>
          </a:xfrm>
        </p:grpSpPr>
        <p:sp>
          <p:nvSpPr>
            <p:cNvPr id="14449" name="AutoShape 113"/>
            <p:cNvSpPr>
              <a:spLocks noChangeAspect="1" noChangeArrowheads="1"/>
            </p:cNvSpPr>
            <p:nvPr/>
          </p:nvSpPr>
          <p:spPr bwMode="auto">
            <a:xfrm rot="5400000" flipH="1">
              <a:off x="3282" y="333"/>
              <a:ext cx="721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450" name="Oval 114"/>
            <p:cNvSpPr>
              <a:spLocks noChangeAspect="1" noChangeArrowheads="1"/>
            </p:cNvSpPr>
            <p:nvPr/>
          </p:nvSpPr>
          <p:spPr bwMode="auto">
            <a:xfrm rot="5400000" flipH="1">
              <a:off x="3715" y="772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451" name="Oval 115"/>
            <p:cNvSpPr>
              <a:spLocks noChangeAspect="1" noChangeArrowheads="1"/>
            </p:cNvSpPr>
            <p:nvPr/>
          </p:nvSpPr>
          <p:spPr bwMode="auto">
            <a:xfrm rot="5400000" flipH="1">
              <a:off x="3715" y="539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4452" name="Group 116"/>
          <p:cNvGrpSpPr>
            <a:grpSpLocks/>
          </p:cNvGrpSpPr>
          <p:nvPr/>
        </p:nvGrpSpPr>
        <p:grpSpPr bwMode="auto">
          <a:xfrm>
            <a:off x="4605338" y="528638"/>
            <a:ext cx="1143000" cy="1144587"/>
            <a:chOff x="2901" y="333"/>
            <a:chExt cx="720" cy="721"/>
          </a:xfrm>
        </p:grpSpPr>
        <p:sp>
          <p:nvSpPr>
            <p:cNvPr id="14453" name="AutoShape 117"/>
            <p:cNvSpPr>
              <a:spLocks noChangeAspect="1" noChangeArrowheads="1"/>
            </p:cNvSpPr>
            <p:nvPr/>
          </p:nvSpPr>
          <p:spPr bwMode="auto">
            <a:xfrm rot="2700000" flipH="1">
              <a:off x="2901" y="333"/>
              <a:ext cx="720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454" name="Oval 118"/>
            <p:cNvSpPr>
              <a:spLocks noChangeAspect="1" noChangeArrowheads="1"/>
            </p:cNvSpPr>
            <p:nvPr/>
          </p:nvSpPr>
          <p:spPr bwMode="auto">
            <a:xfrm rot="2700000" flipH="1">
              <a:off x="3383" y="662"/>
              <a:ext cx="73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455" name="Oval 119"/>
            <p:cNvSpPr>
              <a:spLocks noChangeAspect="1" noChangeArrowheads="1"/>
            </p:cNvSpPr>
            <p:nvPr/>
          </p:nvSpPr>
          <p:spPr bwMode="auto">
            <a:xfrm rot="2700000" flipH="1">
              <a:off x="3220" y="497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4456" name="Group 120"/>
          <p:cNvGrpSpPr>
            <a:grpSpLocks/>
          </p:cNvGrpSpPr>
          <p:nvPr/>
        </p:nvGrpSpPr>
        <p:grpSpPr bwMode="auto">
          <a:xfrm>
            <a:off x="4000500" y="528638"/>
            <a:ext cx="1144588" cy="1144587"/>
            <a:chOff x="2520" y="333"/>
            <a:chExt cx="721" cy="721"/>
          </a:xfrm>
        </p:grpSpPr>
        <p:sp>
          <p:nvSpPr>
            <p:cNvPr id="14457" name="AutoShape 121"/>
            <p:cNvSpPr>
              <a:spLocks noChangeAspect="1" noChangeArrowheads="1"/>
            </p:cNvSpPr>
            <p:nvPr/>
          </p:nvSpPr>
          <p:spPr bwMode="auto">
            <a:xfrm flipH="1">
              <a:off x="2520" y="333"/>
              <a:ext cx="721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458" name="Oval 122"/>
            <p:cNvSpPr>
              <a:spLocks noChangeAspect="1" noChangeArrowheads="1"/>
            </p:cNvSpPr>
            <p:nvPr/>
          </p:nvSpPr>
          <p:spPr bwMode="auto">
            <a:xfrm flipH="1">
              <a:off x="2961" y="548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459" name="Oval 123"/>
            <p:cNvSpPr>
              <a:spLocks noChangeAspect="1" noChangeArrowheads="1"/>
            </p:cNvSpPr>
            <p:nvPr/>
          </p:nvSpPr>
          <p:spPr bwMode="auto">
            <a:xfrm flipH="1">
              <a:off x="2728" y="548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4460" name="Group 124"/>
          <p:cNvGrpSpPr>
            <a:grpSpLocks/>
          </p:cNvGrpSpPr>
          <p:nvPr/>
        </p:nvGrpSpPr>
        <p:grpSpPr bwMode="auto">
          <a:xfrm>
            <a:off x="3543300" y="76200"/>
            <a:ext cx="2057400" cy="2057400"/>
            <a:chOff x="2232" y="48"/>
            <a:chExt cx="1296" cy="1296"/>
          </a:xfrm>
        </p:grpSpPr>
        <p:sp>
          <p:nvSpPr>
            <p:cNvPr id="14461" name="AutoShape 125"/>
            <p:cNvSpPr>
              <a:spLocks noChangeAspect="1" noChangeArrowheads="1"/>
            </p:cNvSpPr>
            <p:nvPr/>
          </p:nvSpPr>
          <p:spPr bwMode="auto">
            <a:xfrm>
              <a:off x="2232" y="48"/>
              <a:ext cx="1296" cy="1296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462" name="Oval 126"/>
            <p:cNvSpPr>
              <a:spLocks noChangeAspect="1" noChangeArrowheads="1"/>
            </p:cNvSpPr>
            <p:nvPr/>
          </p:nvSpPr>
          <p:spPr bwMode="auto">
            <a:xfrm>
              <a:off x="2606" y="435"/>
              <a:ext cx="130" cy="131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463" name="Oval 127"/>
            <p:cNvSpPr>
              <a:spLocks noChangeAspect="1" noChangeArrowheads="1"/>
            </p:cNvSpPr>
            <p:nvPr/>
          </p:nvSpPr>
          <p:spPr bwMode="auto">
            <a:xfrm>
              <a:off x="3024" y="435"/>
              <a:ext cx="131" cy="131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4464" name="Group 128"/>
          <p:cNvGrpSpPr>
            <a:grpSpLocks/>
          </p:cNvGrpSpPr>
          <p:nvPr/>
        </p:nvGrpSpPr>
        <p:grpSpPr bwMode="auto">
          <a:xfrm>
            <a:off x="4191000" y="1371600"/>
            <a:ext cx="320675" cy="554038"/>
            <a:chOff x="2640" y="864"/>
            <a:chExt cx="202" cy="349"/>
          </a:xfrm>
        </p:grpSpPr>
        <p:grpSp>
          <p:nvGrpSpPr>
            <p:cNvPr id="14465" name="Group 129"/>
            <p:cNvGrpSpPr>
              <a:grpSpLocks/>
            </p:cNvGrpSpPr>
            <p:nvPr/>
          </p:nvGrpSpPr>
          <p:grpSpPr bwMode="auto">
            <a:xfrm rot="20694294" flipH="1">
              <a:off x="2640" y="864"/>
              <a:ext cx="202" cy="349"/>
              <a:chOff x="2736" y="2112"/>
              <a:chExt cx="288" cy="397"/>
            </a:xfrm>
          </p:grpSpPr>
          <p:grpSp>
            <p:nvGrpSpPr>
              <p:cNvPr id="14466" name="Group 130"/>
              <p:cNvGrpSpPr>
                <a:grpSpLocks/>
              </p:cNvGrpSpPr>
              <p:nvPr/>
            </p:nvGrpSpPr>
            <p:grpSpPr bwMode="auto">
              <a:xfrm>
                <a:off x="2736" y="2112"/>
                <a:ext cx="288" cy="397"/>
                <a:chOff x="2640" y="2160"/>
                <a:chExt cx="288" cy="432"/>
              </a:xfrm>
            </p:grpSpPr>
            <p:sp>
              <p:nvSpPr>
                <p:cNvPr id="14467" name="AutoShape 131"/>
                <p:cNvSpPr>
                  <a:spLocks noChangeArrowheads="1"/>
                </p:cNvSpPr>
                <p:nvPr/>
              </p:nvSpPr>
              <p:spPr bwMode="auto">
                <a:xfrm>
                  <a:off x="2640" y="2160"/>
                  <a:ext cx="288" cy="432"/>
                </a:xfrm>
                <a:custGeom>
                  <a:avLst/>
                  <a:gdLst>
                    <a:gd name="G0" fmla="+- 2520 0 0"/>
                    <a:gd name="G1" fmla="+- 0 0 0"/>
                    <a:gd name="G2" fmla="+- 0 0 0"/>
                    <a:gd name="T0" fmla="*/ 0 256 1"/>
                    <a:gd name="T1" fmla="*/ 180 256 1"/>
                    <a:gd name="G3" fmla="+- 0 T0 T1"/>
                    <a:gd name="T2" fmla="*/ 0 256 1"/>
                    <a:gd name="T3" fmla="*/ 90 256 1"/>
                    <a:gd name="G4" fmla="+- 0 T2 T3"/>
                    <a:gd name="G5" fmla="*/ G4 2 1"/>
                    <a:gd name="T4" fmla="*/ 90 256 1"/>
                    <a:gd name="T5" fmla="*/ 0 256 1"/>
                    <a:gd name="G6" fmla="+- 0 T4 T5"/>
                    <a:gd name="G7" fmla="*/ G6 2 1"/>
                    <a:gd name="G8" fmla="abs 0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2520"/>
                    <a:gd name="G18" fmla="*/ 2520 1 2"/>
                    <a:gd name="G19" fmla="+- G18 5400 0"/>
                    <a:gd name="G20" fmla="cos G19 0"/>
                    <a:gd name="G21" fmla="sin G19 0"/>
                    <a:gd name="G22" fmla="+- G20 10800 0"/>
                    <a:gd name="G23" fmla="+- G21 10800 0"/>
                    <a:gd name="G24" fmla="+- 10800 0 G20"/>
                    <a:gd name="G25" fmla="+- 2520 10800 0"/>
                    <a:gd name="G26" fmla="?: G9 G17 G25"/>
                    <a:gd name="G27" fmla="?: G9 0 21600"/>
                    <a:gd name="G28" fmla="cos 10800 0"/>
                    <a:gd name="G29" fmla="sin 10800 0"/>
                    <a:gd name="G30" fmla="sin 2520 0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0 G34 0"/>
                    <a:gd name="G36" fmla="?: G6 G35 G31"/>
                    <a:gd name="G37" fmla="+- 21600 0 G36"/>
                    <a:gd name="G38" fmla="?: G4 0 G33"/>
                    <a:gd name="G39" fmla="?: 0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21600 h 21600"/>
                    <a:gd name="T14" fmla="*/ 17460 w 21600"/>
                    <a:gd name="T15" fmla="*/ 10800 h 21600"/>
                    <a:gd name="T16" fmla="*/ 10800 w 21600"/>
                    <a:gd name="T17" fmla="*/ 13320 h 21600"/>
                    <a:gd name="T18" fmla="*/ 4140 w 21600"/>
                    <a:gd name="T19" fmla="*/ 1080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13320" y="10800"/>
                      </a:moveTo>
                      <a:cubicBezTo>
                        <a:pt x="13320" y="12191"/>
                        <a:pt x="12191" y="13320"/>
                        <a:pt x="10800" y="13320"/>
                      </a:cubicBezTo>
                      <a:cubicBezTo>
                        <a:pt x="9408" y="13320"/>
                        <a:pt x="8280" y="12191"/>
                        <a:pt x="8280" y="10800"/>
                      </a:cubicBezTo>
                      <a:lnTo>
                        <a:pt x="0" y="10800"/>
                      </a:lnTo>
                      <a:cubicBezTo>
                        <a:pt x="0" y="16764"/>
                        <a:pt x="4835" y="21600"/>
                        <a:pt x="10800" y="21600"/>
                      </a:cubicBezTo>
                      <a:cubicBezTo>
                        <a:pt x="16764" y="21600"/>
                        <a:pt x="21600" y="16764"/>
                        <a:pt x="21600" y="1080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4468" name="Oval 132"/>
                <p:cNvSpPr>
                  <a:spLocks noChangeArrowheads="1"/>
                </p:cNvSpPr>
                <p:nvPr/>
              </p:nvSpPr>
              <p:spPr bwMode="auto">
                <a:xfrm>
                  <a:off x="2640" y="2304"/>
                  <a:ext cx="288" cy="130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14469" name="Oval 133"/>
              <p:cNvSpPr>
                <a:spLocks noChangeArrowheads="1"/>
              </p:cNvSpPr>
              <p:nvPr/>
            </p:nvSpPr>
            <p:spPr bwMode="auto">
              <a:xfrm>
                <a:off x="2736" y="2256"/>
                <a:ext cx="288" cy="144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4470" name="Arc 134"/>
            <p:cNvSpPr>
              <a:spLocks/>
            </p:cNvSpPr>
            <p:nvPr/>
          </p:nvSpPr>
          <p:spPr bwMode="auto">
            <a:xfrm>
              <a:off x="2736" y="1008"/>
              <a:ext cx="48" cy="144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32317"/>
                <a:gd name="T2" fmla="*/ 18754 w 21600"/>
                <a:gd name="T3" fmla="*/ 32317 h 32317"/>
                <a:gd name="T4" fmla="*/ 0 w 21600"/>
                <a:gd name="T5" fmla="*/ 21600 h 32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32317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5359"/>
                    <a:pt x="20618" y="29053"/>
                    <a:pt x="18753" y="32316"/>
                  </a:cubicBezTo>
                </a:path>
                <a:path w="21600" h="32317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5359"/>
                    <a:pt x="20618" y="29053"/>
                    <a:pt x="18753" y="32316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4475" name="Rectangle 139"/>
          <p:cNvSpPr>
            <a:spLocks noChangeArrowheads="1"/>
          </p:cNvSpPr>
          <p:nvPr/>
        </p:nvSpPr>
        <p:spPr bwMode="auto">
          <a:xfrm>
            <a:off x="609600" y="2667000"/>
            <a:ext cx="7924800" cy="762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14477" name="Rectangle 141"/>
          <p:cNvSpPr>
            <a:spLocks noChangeArrowheads="1"/>
          </p:cNvSpPr>
          <p:nvPr/>
        </p:nvSpPr>
        <p:spPr bwMode="auto">
          <a:xfrm>
            <a:off x="7162800" y="6019800"/>
            <a:ext cx="1308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>
                <a:solidFill>
                  <a:schemeClr val="bg2"/>
                </a:solidFill>
                <a:latin typeface="Arial" pitchFamily="34" charset="0"/>
                <a:hlinkClick r:id="" action="ppaction://noaction"/>
              </a:rPr>
              <a:t>Next Question</a:t>
            </a:r>
            <a:endParaRPr lang="en-US" sz="1400">
              <a:solidFill>
                <a:schemeClr val="bg2"/>
              </a:solidFill>
              <a:latin typeface="Arial" pitchFamily="34" charset="0"/>
            </a:endParaRPr>
          </a:p>
        </p:txBody>
      </p:sp>
      <p:sp>
        <p:nvSpPr>
          <p:cNvPr id="14491" name="Rectangle 155"/>
          <p:cNvSpPr>
            <a:spLocks noChangeArrowheads="1"/>
          </p:cNvSpPr>
          <p:nvPr/>
        </p:nvSpPr>
        <p:spPr bwMode="auto">
          <a:xfrm>
            <a:off x="1371600" y="2895600"/>
            <a:ext cx="64008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FFFFFF"/>
                </a:solidFill>
                <a:latin typeface="Arial" pitchFamily="34" charset="0"/>
              </a:rPr>
              <a:t>Yuck!</a:t>
            </a:r>
          </a:p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FFFFFF"/>
                </a:solidFill>
                <a:latin typeface="Arial" pitchFamily="34" charset="0"/>
              </a:rPr>
              <a:t>Happy is unhappy and sick.  You picked the wrong lunch box with moldy food.</a:t>
            </a:r>
          </a:p>
        </p:txBody>
      </p:sp>
    </p:spTree>
  </p:cSld>
  <p:clrMapOvr>
    <a:masterClrMapping/>
  </p:clrMapOvr>
  <p:transition advClick="0">
    <p:cut/>
    <p:sndAc>
      <p:stSnd loop="1">
        <p:snd r:embed="rId2" name="HAPPY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6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8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4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6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2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8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4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23" presetClass="entr" presetSubtype="27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600"/>
                            </p:stCondLst>
                            <p:childTnLst>
                              <p:par>
                                <p:cTn id="40" presetID="23" presetClass="entr" presetSubtype="28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4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4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yu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Bad Answer 10</a:t>
            </a:r>
          </a:p>
        </p:txBody>
      </p:sp>
      <p:grpSp>
        <p:nvGrpSpPr>
          <p:cNvPr id="43090" name="Group 82"/>
          <p:cNvGrpSpPr>
            <a:grpSpLocks/>
          </p:cNvGrpSpPr>
          <p:nvPr/>
        </p:nvGrpSpPr>
        <p:grpSpPr bwMode="auto">
          <a:xfrm>
            <a:off x="9144000" y="528638"/>
            <a:ext cx="1143000" cy="1143000"/>
            <a:chOff x="2640" y="2016"/>
            <a:chExt cx="576" cy="576"/>
          </a:xfrm>
        </p:grpSpPr>
        <p:grpSp>
          <p:nvGrpSpPr>
            <p:cNvPr id="43091" name="Group 83"/>
            <p:cNvGrpSpPr>
              <a:grpSpLocks/>
            </p:cNvGrpSpPr>
            <p:nvPr/>
          </p:nvGrpSpPr>
          <p:grpSpPr bwMode="auto">
            <a:xfrm>
              <a:off x="2640" y="2016"/>
              <a:ext cx="576" cy="576"/>
              <a:chOff x="2640" y="2016"/>
              <a:chExt cx="576" cy="576"/>
            </a:xfrm>
          </p:grpSpPr>
          <p:sp>
            <p:nvSpPr>
              <p:cNvPr id="43092" name="Oval 84"/>
              <p:cNvSpPr>
                <a:spLocks noChangeArrowheads="1"/>
              </p:cNvSpPr>
              <p:nvPr/>
            </p:nvSpPr>
            <p:spPr bwMode="auto">
              <a:xfrm>
                <a:off x="2640" y="2016"/>
                <a:ext cx="576" cy="576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3093" name="Line 85"/>
              <p:cNvSpPr>
                <a:spLocks noChangeShapeType="1"/>
              </p:cNvSpPr>
              <p:nvPr/>
            </p:nvSpPr>
            <p:spPr bwMode="auto">
              <a:xfrm flipH="1">
                <a:off x="3024" y="2304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43094" name="Oval 86"/>
            <p:cNvSpPr>
              <a:spLocks noChangeArrowheads="1"/>
            </p:cNvSpPr>
            <p:nvPr/>
          </p:nvSpPr>
          <p:spPr bwMode="auto">
            <a:xfrm>
              <a:off x="2928" y="2160"/>
              <a:ext cx="58" cy="5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3095" name="Group 87"/>
          <p:cNvGrpSpPr>
            <a:grpSpLocks/>
          </p:cNvGrpSpPr>
          <p:nvPr/>
        </p:nvGrpSpPr>
        <p:grpSpPr bwMode="auto">
          <a:xfrm>
            <a:off x="8839200" y="533400"/>
            <a:ext cx="1144588" cy="1144588"/>
            <a:chOff x="5568" y="336"/>
            <a:chExt cx="721" cy="721"/>
          </a:xfrm>
        </p:grpSpPr>
        <p:sp>
          <p:nvSpPr>
            <p:cNvPr id="43096" name="AutoShape 88"/>
            <p:cNvSpPr>
              <a:spLocks noChangeAspect="1" noChangeArrowheads="1"/>
            </p:cNvSpPr>
            <p:nvPr/>
          </p:nvSpPr>
          <p:spPr bwMode="auto">
            <a:xfrm flipH="1">
              <a:off x="5568" y="336"/>
              <a:ext cx="721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097" name="Oval 89"/>
            <p:cNvSpPr>
              <a:spLocks noChangeAspect="1" noChangeArrowheads="1"/>
            </p:cNvSpPr>
            <p:nvPr/>
          </p:nvSpPr>
          <p:spPr bwMode="auto">
            <a:xfrm flipH="1">
              <a:off x="6009" y="551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098" name="Oval 90"/>
            <p:cNvSpPr>
              <a:spLocks noChangeAspect="1" noChangeArrowheads="1"/>
            </p:cNvSpPr>
            <p:nvPr/>
          </p:nvSpPr>
          <p:spPr bwMode="auto">
            <a:xfrm flipH="1">
              <a:off x="5776" y="551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3099" name="Group 91"/>
          <p:cNvGrpSpPr>
            <a:grpSpLocks/>
          </p:cNvGrpSpPr>
          <p:nvPr/>
        </p:nvGrpSpPr>
        <p:grpSpPr bwMode="auto">
          <a:xfrm>
            <a:off x="8234363" y="527050"/>
            <a:ext cx="1143000" cy="1144588"/>
            <a:chOff x="5187" y="332"/>
            <a:chExt cx="720" cy="721"/>
          </a:xfrm>
        </p:grpSpPr>
        <p:sp>
          <p:nvSpPr>
            <p:cNvPr id="43100" name="AutoShape 92"/>
            <p:cNvSpPr>
              <a:spLocks noChangeAspect="1" noChangeArrowheads="1"/>
            </p:cNvSpPr>
            <p:nvPr/>
          </p:nvSpPr>
          <p:spPr bwMode="auto">
            <a:xfrm rot="18900000" flipH="1">
              <a:off x="5186" y="333"/>
              <a:ext cx="721" cy="720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101" name="Oval 93"/>
            <p:cNvSpPr>
              <a:spLocks noChangeAspect="1" noChangeArrowheads="1"/>
            </p:cNvSpPr>
            <p:nvPr/>
          </p:nvSpPr>
          <p:spPr bwMode="auto">
            <a:xfrm rot="18900000" flipH="1">
              <a:off x="5516" y="497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102" name="Oval 94"/>
            <p:cNvSpPr>
              <a:spLocks noChangeAspect="1" noChangeArrowheads="1"/>
            </p:cNvSpPr>
            <p:nvPr/>
          </p:nvSpPr>
          <p:spPr bwMode="auto">
            <a:xfrm rot="18900000" flipH="1">
              <a:off x="5351" y="662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3103" name="Group 95"/>
          <p:cNvGrpSpPr>
            <a:grpSpLocks/>
          </p:cNvGrpSpPr>
          <p:nvPr/>
        </p:nvGrpSpPr>
        <p:grpSpPr bwMode="auto">
          <a:xfrm>
            <a:off x="7629525" y="528638"/>
            <a:ext cx="1144588" cy="1144587"/>
            <a:chOff x="4806" y="333"/>
            <a:chExt cx="721" cy="721"/>
          </a:xfrm>
        </p:grpSpPr>
        <p:sp>
          <p:nvSpPr>
            <p:cNvPr id="43104" name="AutoShape 96"/>
            <p:cNvSpPr>
              <a:spLocks noChangeAspect="1" noChangeArrowheads="1"/>
            </p:cNvSpPr>
            <p:nvPr/>
          </p:nvSpPr>
          <p:spPr bwMode="auto">
            <a:xfrm rot="16200000" flipH="1">
              <a:off x="4806" y="333"/>
              <a:ext cx="721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105" name="Oval 97"/>
            <p:cNvSpPr>
              <a:spLocks noChangeAspect="1" noChangeArrowheads="1"/>
            </p:cNvSpPr>
            <p:nvPr/>
          </p:nvSpPr>
          <p:spPr bwMode="auto">
            <a:xfrm rot="16200000" flipH="1">
              <a:off x="5021" y="540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106" name="Oval 98"/>
            <p:cNvSpPr>
              <a:spLocks noChangeAspect="1" noChangeArrowheads="1"/>
            </p:cNvSpPr>
            <p:nvPr/>
          </p:nvSpPr>
          <p:spPr bwMode="auto">
            <a:xfrm rot="16200000" flipH="1">
              <a:off x="5021" y="773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3107" name="Group 99"/>
          <p:cNvGrpSpPr>
            <a:grpSpLocks/>
          </p:cNvGrpSpPr>
          <p:nvPr/>
        </p:nvGrpSpPr>
        <p:grpSpPr bwMode="auto">
          <a:xfrm>
            <a:off x="7024688" y="528638"/>
            <a:ext cx="1143000" cy="1144587"/>
            <a:chOff x="4425" y="333"/>
            <a:chExt cx="720" cy="721"/>
          </a:xfrm>
        </p:grpSpPr>
        <p:sp>
          <p:nvSpPr>
            <p:cNvPr id="43108" name="AutoShape 100"/>
            <p:cNvSpPr>
              <a:spLocks noChangeAspect="1" noChangeArrowheads="1"/>
            </p:cNvSpPr>
            <p:nvPr/>
          </p:nvSpPr>
          <p:spPr bwMode="auto">
            <a:xfrm rot="13500000" flipH="1">
              <a:off x="4425" y="333"/>
              <a:ext cx="720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109" name="Oval 101"/>
            <p:cNvSpPr>
              <a:spLocks noChangeAspect="1" noChangeArrowheads="1"/>
            </p:cNvSpPr>
            <p:nvPr/>
          </p:nvSpPr>
          <p:spPr bwMode="auto">
            <a:xfrm rot="13500000" flipH="1">
              <a:off x="4588" y="651"/>
              <a:ext cx="73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110" name="Oval 102"/>
            <p:cNvSpPr>
              <a:spLocks noChangeAspect="1" noChangeArrowheads="1"/>
            </p:cNvSpPr>
            <p:nvPr/>
          </p:nvSpPr>
          <p:spPr bwMode="auto">
            <a:xfrm rot="13500000" flipH="1">
              <a:off x="4753" y="816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3111" name="Group 103"/>
          <p:cNvGrpSpPr>
            <a:grpSpLocks/>
          </p:cNvGrpSpPr>
          <p:nvPr/>
        </p:nvGrpSpPr>
        <p:grpSpPr bwMode="auto">
          <a:xfrm>
            <a:off x="6419850" y="528638"/>
            <a:ext cx="1144588" cy="1144587"/>
            <a:chOff x="4044" y="333"/>
            <a:chExt cx="721" cy="721"/>
          </a:xfrm>
        </p:grpSpPr>
        <p:sp>
          <p:nvSpPr>
            <p:cNvPr id="43112" name="AutoShape 104"/>
            <p:cNvSpPr>
              <a:spLocks noChangeAspect="1" noChangeArrowheads="1"/>
            </p:cNvSpPr>
            <p:nvPr/>
          </p:nvSpPr>
          <p:spPr bwMode="auto">
            <a:xfrm rot="10800000" flipH="1">
              <a:off x="4044" y="333"/>
              <a:ext cx="721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113" name="Oval 105"/>
            <p:cNvSpPr>
              <a:spLocks noChangeAspect="1" noChangeArrowheads="1"/>
            </p:cNvSpPr>
            <p:nvPr/>
          </p:nvSpPr>
          <p:spPr bwMode="auto">
            <a:xfrm rot="10800000" flipH="1">
              <a:off x="4252" y="765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114" name="Oval 106"/>
            <p:cNvSpPr>
              <a:spLocks noChangeAspect="1" noChangeArrowheads="1"/>
            </p:cNvSpPr>
            <p:nvPr/>
          </p:nvSpPr>
          <p:spPr bwMode="auto">
            <a:xfrm rot="10800000" flipH="1">
              <a:off x="4485" y="765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3115" name="Group 107"/>
          <p:cNvGrpSpPr>
            <a:grpSpLocks/>
          </p:cNvGrpSpPr>
          <p:nvPr/>
        </p:nvGrpSpPr>
        <p:grpSpPr bwMode="auto">
          <a:xfrm>
            <a:off x="5815013" y="527050"/>
            <a:ext cx="1143000" cy="1144588"/>
            <a:chOff x="3663" y="332"/>
            <a:chExt cx="720" cy="721"/>
          </a:xfrm>
        </p:grpSpPr>
        <p:sp>
          <p:nvSpPr>
            <p:cNvPr id="43116" name="AutoShape 108"/>
            <p:cNvSpPr>
              <a:spLocks noChangeAspect="1" noChangeArrowheads="1"/>
            </p:cNvSpPr>
            <p:nvPr/>
          </p:nvSpPr>
          <p:spPr bwMode="auto">
            <a:xfrm rot="8100000" flipH="1">
              <a:off x="3662" y="333"/>
              <a:ext cx="721" cy="720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117" name="Oval 109"/>
            <p:cNvSpPr>
              <a:spLocks noChangeAspect="1" noChangeArrowheads="1"/>
            </p:cNvSpPr>
            <p:nvPr/>
          </p:nvSpPr>
          <p:spPr bwMode="auto">
            <a:xfrm rot="8100000" flipH="1">
              <a:off x="3981" y="814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118" name="Oval 110"/>
            <p:cNvSpPr>
              <a:spLocks noChangeAspect="1" noChangeArrowheads="1"/>
            </p:cNvSpPr>
            <p:nvPr/>
          </p:nvSpPr>
          <p:spPr bwMode="auto">
            <a:xfrm rot="8100000" flipH="1">
              <a:off x="4146" y="649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3119" name="Group 111"/>
          <p:cNvGrpSpPr>
            <a:grpSpLocks/>
          </p:cNvGrpSpPr>
          <p:nvPr/>
        </p:nvGrpSpPr>
        <p:grpSpPr bwMode="auto">
          <a:xfrm>
            <a:off x="5210175" y="528638"/>
            <a:ext cx="1144588" cy="1144587"/>
            <a:chOff x="3282" y="333"/>
            <a:chExt cx="721" cy="721"/>
          </a:xfrm>
        </p:grpSpPr>
        <p:sp>
          <p:nvSpPr>
            <p:cNvPr id="43120" name="AutoShape 112"/>
            <p:cNvSpPr>
              <a:spLocks noChangeAspect="1" noChangeArrowheads="1"/>
            </p:cNvSpPr>
            <p:nvPr/>
          </p:nvSpPr>
          <p:spPr bwMode="auto">
            <a:xfrm rot="5400000" flipH="1">
              <a:off x="3282" y="333"/>
              <a:ext cx="721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121" name="Oval 113"/>
            <p:cNvSpPr>
              <a:spLocks noChangeAspect="1" noChangeArrowheads="1"/>
            </p:cNvSpPr>
            <p:nvPr/>
          </p:nvSpPr>
          <p:spPr bwMode="auto">
            <a:xfrm rot="5400000" flipH="1">
              <a:off x="3715" y="772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122" name="Oval 114"/>
            <p:cNvSpPr>
              <a:spLocks noChangeAspect="1" noChangeArrowheads="1"/>
            </p:cNvSpPr>
            <p:nvPr/>
          </p:nvSpPr>
          <p:spPr bwMode="auto">
            <a:xfrm rot="5400000" flipH="1">
              <a:off x="3715" y="539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3123" name="Group 115"/>
          <p:cNvGrpSpPr>
            <a:grpSpLocks/>
          </p:cNvGrpSpPr>
          <p:nvPr/>
        </p:nvGrpSpPr>
        <p:grpSpPr bwMode="auto">
          <a:xfrm>
            <a:off x="4605338" y="528638"/>
            <a:ext cx="1143000" cy="1144587"/>
            <a:chOff x="2901" y="333"/>
            <a:chExt cx="720" cy="721"/>
          </a:xfrm>
        </p:grpSpPr>
        <p:sp>
          <p:nvSpPr>
            <p:cNvPr id="43124" name="AutoShape 116"/>
            <p:cNvSpPr>
              <a:spLocks noChangeAspect="1" noChangeArrowheads="1"/>
            </p:cNvSpPr>
            <p:nvPr/>
          </p:nvSpPr>
          <p:spPr bwMode="auto">
            <a:xfrm rot="2700000" flipH="1">
              <a:off x="2901" y="333"/>
              <a:ext cx="720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125" name="Oval 117"/>
            <p:cNvSpPr>
              <a:spLocks noChangeAspect="1" noChangeArrowheads="1"/>
            </p:cNvSpPr>
            <p:nvPr/>
          </p:nvSpPr>
          <p:spPr bwMode="auto">
            <a:xfrm rot="2700000" flipH="1">
              <a:off x="3383" y="662"/>
              <a:ext cx="73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126" name="Oval 118"/>
            <p:cNvSpPr>
              <a:spLocks noChangeAspect="1" noChangeArrowheads="1"/>
            </p:cNvSpPr>
            <p:nvPr/>
          </p:nvSpPr>
          <p:spPr bwMode="auto">
            <a:xfrm rot="2700000" flipH="1">
              <a:off x="3220" y="497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3127" name="Group 119"/>
          <p:cNvGrpSpPr>
            <a:grpSpLocks/>
          </p:cNvGrpSpPr>
          <p:nvPr/>
        </p:nvGrpSpPr>
        <p:grpSpPr bwMode="auto">
          <a:xfrm>
            <a:off x="4000500" y="528638"/>
            <a:ext cx="1144588" cy="1144587"/>
            <a:chOff x="2520" y="333"/>
            <a:chExt cx="721" cy="721"/>
          </a:xfrm>
        </p:grpSpPr>
        <p:sp>
          <p:nvSpPr>
            <p:cNvPr id="43128" name="AutoShape 120"/>
            <p:cNvSpPr>
              <a:spLocks noChangeAspect="1" noChangeArrowheads="1"/>
            </p:cNvSpPr>
            <p:nvPr/>
          </p:nvSpPr>
          <p:spPr bwMode="auto">
            <a:xfrm flipH="1">
              <a:off x="2520" y="333"/>
              <a:ext cx="721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129" name="Oval 121"/>
            <p:cNvSpPr>
              <a:spLocks noChangeAspect="1" noChangeArrowheads="1"/>
            </p:cNvSpPr>
            <p:nvPr/>
          </p:nvSpPr>
          <p:spPr bwMode="auto">
            <a:xfrm flipH="1">
              <a:off x="2961" y="548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130" name="Oval 122"/>
            <p:cNvSpPr>
              <a:spLocks noChangeAspect="1" noChangeArrowheads="1"/>
            </p:cNvSpPr>
            <p:nvPr/>
          </p:nvSpPr>
          <p:spPr bwMode="auto">
            <a:xfrm flipH="1">
              <a:off x="2728" y="548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3131" name="Group 123"/>
          <p:cNvGrpSpPr>
            <a:grpSpLocks/>
          </p:cNvGrpSpPr>
          <p:nvPr/>
        </p:nvGrpSpPr>
        <p:grpSpPr bwMode="auto">
          <a:xfrm>
            <a:off x="3543300" y="76200"/>
            <a:ext cx="2057400" cy="2057400"/>
            <a:chOff x="2232" y="48"/>
            <a:chExt cx="1296" cy="1296"/>
          </a:xfrm>
        </p:grpSpPr>
        <p:sp>
          <p:nvSpPr>
            <p:cNvPr id="43132" name="AutoShape 124"/>
            <p:cNvSpPr>
              <a:spLocks noChangeAspect="1" noChangeArrowheads="1"/>
            </p:cNvSpPr>
            <p:nvPr/>
          </p:nvSpPr>
          <p:spPr bwMode="auto">
            <a:xfrm>
              <a:off x="2232" y="48"/>
              <a:ext cx="1296" cy="1296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133" name="Oval 125"/>
            <p:cNvSpPr>
              <a:spLocks noChangeAspect="1" noChangeArrowheads="1"/>
            </p:cNvSpPr>
            <p:nvPr/>
          </p:nvSpPr>
          <p:spPr bwMode="auto">
            <a:xfrm>
              <a:off x="2606" y="435"/>
              <a:ext cx="130" cy="131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134" name="Oval 126"/>
            <p:cNvSpPr>
              <a:spLocks noChangeAspect="1" noChangeArrowheads="1"/>
            </p:cNvSpPr>
            <p:nvPr/>
          </p:nvSpPr>
          <p:spPr bwMode="auto">
            <a:xfrm>
              <a:off x="3024" y="435"/>
              <a:ext cx="131" cy="131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3135" name="Group 127"/>
          <p:cNvGrpSpPr>
            <a:grpSpLocks/>
          </p:cNvGrpSpPr>
          <p:nvPr/>
        </p:nvGrpSpPr>
        <p:grpSpPr bwMode="auto">
          <a:xfrm>
            <a:off x="4191000" y="1371600"/>
            <a:ext cx="320675" cy="554038"/>
            <a:chOff x="2640" y="864"/>
            <a:chExt cx="202" cy="349"/>
          </a:xfrm>
        </p:grpSpPr>
        <p:grpSp>
          <p:nvGrpSpPr>
            <p:cNvPr id="43136" name="Group 128"/>
            <p:cNvGrpSpPr>
              <a:grpSpLocks/>
            </p:cNvGrpSpPr>
            <p:nvPr/>
          </p:nvGrpSpPr>
          <p:grpSpPr bwMode="auto">
            <a:xfrm rot="20694294" flipH="1">
              <a:off x="2640" y="864"/>
              <a:ext cx="202" cy="349"/>
              <a:chOff x="2736" y="2112"/>
              <a:chExt cx="288" cy="397"/>
            </a:xfrm>
          </p:grpSpPr>
          <p:grpSp>
            <p:nvGrpSpPr>
              <p:cNvPr id="43137" name="Group 129"/>
              <p:cNvGrpSpPr>
                <a:grpSpLocks/>
              </p:cNvGrpSpPr>
              <p:nvPr/>
            </p:nvGrpSpPr>
            <p:grpSpPr bwMode="auto">
              <a:xfrm>
                <a:off x="2736" y="2112"/>
                <a:ext cx="288" cy="397"/>
                <a:chOff x="2640" y="2160"/>
                <a:chExt cx="288" cy="432"/>
              </a:xfrm>
            </p:grpSpPr>
            <p:sp>
              <p:nvSpPr>
                <p:cNvPr id="43138" name="AutoShape 130"/>
                <p:cNvSpPr>
                  <a:spLocks noChangeArrowheads="1"/>
                </p:cNvSpPr>
                <p:nvPr/>
              </p:nvSpPr>
              <p:spPr bwMode="auto">
                <a:xfrm>
                  <a:off x="2640" y="2160"/>
                  <a:ext cx="288" cy="432"/>
                </a:xfrm>
                <a:custGeom>
                  <a:avLst/>
                  <a:gdLst>
                    <a:gd name="G0" fmla="+- 2520 0 0"/>
                    <a:gd name="G1" fmla="+- 0 0 0"/>
                    <a:gd name="G2" fmla="+- 0 0 0"/>
                    <a:gd name="T0" fmla="*/ 0 256 1"/>
                    <a:gd name="T1" fmla="*/ 180 256 1"/>
                    <a:gd name="G3" fmla="+- 0 T0 T1"/>
                    <a:gd name="T2" fmla="*/ 0 256 1"/>
                    <a:gd name="T3" fmla="*/ 90 256 1"/>
                    <a:gd name="G4" fmla="+- 0 T2 T3"/>
                    <a:gd name="G5" fmla="*/ G4 2 1"/>
                    <a:gd name="T4" fmla="*/ 90 256 1"/>
                    <a:gd name="T5" fmla="*/ 0 256 1"/>
                    <a:gd name="G6" fmla="+- 0 T4 T5"/>
                    <a:gd name="G7" fmla="*/ G6 2 1"/>
                    <a:gd name="G8" fmla="abs 0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2520"/>
                    <a:gd name="G18" fmla="*/ 2520 1 2"/>
                    <a:gd name="G19" fmla="+- G18 5400 0"/>
                    <a:gd name="G20" fmla="cos G19 0"/>
                    <a:gd name="G21" fmla="sin G19 0"/>
                    <a:gd name="G22" fmla="+- G20 10800 0"/>
                    <a:gd name="G23" fmla="+- G21 10800 0"/>
                    <a:gd name="G24" fmla="+- 10800 0 G20"/>
                    <a:gd name="G25" fmla="+- 2520 10800 0"/>
                    <a:gd name="G26" fmla="?: G9 G17 G25"/>
                    <a:gd name="G27" fmla="?: G9 0 21600"/>
                    <a:gd name="G28" fmla="cos 10800 0"/>
                    <a:gd name="G29" fmla="sin 10800 0"/>
                    <a:gd name="G30" fmla="sin 2520 0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0 G34 0"/>
                    <a:gd name="G36" fmla="?: G6 G35 G31"/>
                    <a:gd name="G37" fmla="+- 21600 0 G36"/>
                    <a:gd name="G38" fmla="?: G4 0 G33"/>
                    <a:gd name="G39" fmla="?: 0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21600 h 21600"/>
                    <a:gd name="T14" fmla="*/ 17460 w 21600"/>
                    <a:gd name="T15" fmla="*/ 10800 h 21600"/>
                    <a:gd name="T16" fmla="*/ 10800 w 21600"/>
                    <a:gd name="T17" fmla="*/ 13320 h 21600"/>
                    <a:gd name="T18" fmla="*/ 4140 w 21600"/>
                    <a:gd name="T19" fmla="*/ 1080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13320" y="10800"/>
                      </a:moveTo>
                      <a:cubicBezTo>
                        <a:pt x="13320" y="12191"/>
                        <a:pt x="12191" y="13320"/>
                        <a:pt x="10800" y="13320"/>
                      </a:cubicBezTo>
                      <a:cubicBezTo>
                        <a:pt x="9408" y="13320"/>
                        <a:pt x="8280" y="12191"/>
                        <a:pt x="8280" y="10800"/>
                      </a:cubicBezTo>
                      <a:lnTo>
                        <a:pt x="0" y="10800"/>
                      </a:lnTo>
                      <a:cubicBezTo>
                        <a:pt x="0" y="16764"/>
                        <a:pt x="4835" y="21600"/>
                        <a:pt x="10800" y="21600"/>
                      </a:cubicBezTo>
                      <a:cubicBezTo>
                        <a:pt x="16764" y="21600"/>
                        <a:pt x="21600" y="16764"/>
                        <a:pt x="21600" y="1080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3139" name="Oval 131"/>
                <p:cNvSpPr>
                  <a:spLocks noChangeArrowheads="1"/>
                </p:cNvSpPr>
                <p:nvPr/>
              </p:nvSpPr>
              <p:spPr bwMode="auto">
                <a:xfrm>
                  <a:off x="2640" y="2304"/>
                  <a:ext cx="288" cy="130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43140" name="Oval 132"/>
              <p:cNvSpPr>
                <a:spLocks noChangeArrowheads="1"/>
              </p:cNvSpPr>
              <p:nvPr/>
            </p:nvSpPr>
            <p:spPr bwMode="auto">
              <a:xfrm>
                <a:off x="2736" y="2256"/>
                <a:ext cx="288" cy="144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43141" name="Arc 133"/>
            <p:cNvSpPr>
              <a:spLocks/>
            </p:cNvSpPr>
            <p:nvPr/>
          </p:nvSpPr>
          <p:spPr bwMode="auto">
            <a:xfrm>
              <a:off x="2736" y="1008"/>
              <a:ext cx="48" cy="144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32317"/>
                <a:gd name="T2" fmla="*/ 18754 w 21600"/>
                <a:gd name="T3" fmla="*/ 32317 h 32317"/>
                <a:gd name="T4" fmla="*/ 0 w 21600"/>
                <a:gd name="T5" fmla="*/ 21600 h 32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32317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5359"/>
                    <a:pt x="20618" y="29053"/>
                    <a:pt x="18753" y="32316"/>
                  </a:cubicBezTo>
                </a:path>
                <a:path w="21600" h="32317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5359"/>
                    <a:pt x="20618" y="29053"/>
                    <a:pt x="18753" y="32316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3146" name="Rectangle 138"/>
          <p:cNvSpPr>
            <a:spLocks noChangeArrowheads="1"/>
          </p:cNvSpPr>
          <p:nvPr/>
        </p:nvSpPr>
        <p:spPr bwMode="auto">
          <a:xfrm>
            <a:off x="609600" y="2667000"/>
            <a:ext cx="7924800" cy="762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43150" name="Rectangle 142"/>
          <p:cNvSpPr>
            <a:spLocks noChangeArrowheads="1"/>
          </p:cNvSpPr>
          <p:nvPr/>
        </p:nvSpPr>
        <p:spPr bwMode="auto">
          <a:xfrm>
            <a:off x="7315200" y="6019800"/>
            <a:ext cx="10318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>
                <a:solidFill>
                  <a:schemeClr val="bg2"/>
                </a:solidFill>
                <a:latin typeface="Arial" pitchFamily="34" charset="0"/>
                <a:hlinkClick r:id="" action="ppaction://noaction"/>
              </a:rPr>
              <a:t>End Game</a:t>
            </a:r>
            <a:endParaRPr lang="en-US" sz="1400">
              <a:solidFill>
                <a:schemeClr val="bg2"/>
              </a:solidFill>
              <a:latin typeface="Arial" pitchFamily="34" charset="0"/>
            </a:endParaRPr>
          </a:p>
        </p:txBody>
      </p:sp>
      <p:sp>
        <p:nvSpPr>
          <p:cNvPr id="43152" name="Rectangle 144"/>
          <p:cNvSpPr>
            <a:spLocks noChangeArrowheads="1"/>
          </p:cNvSpPr>
          <p:nvPr/>
        </p:nvSpPr>
        <p:spPr bwMode="auto">
          <a:xfrm>
            <a:off x="1371600" y="2895600"/>
            <a:ext cx="64008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FFFFFF"/>
                </a:solidFill>
                <a:latin typeface="Arial" pitchFamily="34" charset="0"/>
              </a:rPr>
              <a:t>Yuck!</a:t>
            </a:r>
          </a:p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FFFFFF"/>
                </a:solidFill>
                <a:latin typeface="Arial" pitchFamily="34" charset="0"/>
              </a:rPr>
              <a:t>Happy is unhappy and sick.  You picked the wrong lunch box with moldy food.</a:t>
            </a:r>
          </a:p>
        </p:txBody>
      </p:sp>
    </p:spTree>
  </p:cSld>
  <p:clrMapOvr>
    <a:masterClrMapping/>
  </p:clrMapOvr>
  <p:transition advClick="0">
    <p:cut/>
    <p:sndAc>
      <p:stSnd loop="1">
        <p:snd r:embed="rId2" name="HAPPY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6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8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4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6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2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8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4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23" presetClass="entr" presetSubtype="27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3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3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600"/>
                            </p:stCondLst>
                            <p:childTnLst>
                              <p:par>
                                <p:cTn id="40" presetID="23" presetClass="entr" presetSubtype="28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3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3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yu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200"/>
                            </p:stCondLst>
                            <p:childTnLst>
                              <p:par>
                                <p:cTn id="4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3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3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152" grpId="0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Good Answer 10</a:t>
            </a:r>
          </a:p>
        </p:txBody>
      </p:sp>
      <p:grpSp>
        <p:nvGrpSpPr>
          <p:cNvPr id="44114" name="Group 82"/>
          <p:cNvGrpSpPr>
            <a:grpSpLocks/>
          </p:cNvGrpSpPr>
          <p:nvPr/>
        </p:nvGrpSpPr>
        <p:grpSpPr bwMode="auto">
          <a:xfrm>
            <a:off x="9144000" y="528638"/>
            <a:ext cx="1143000" cy="1143000"/>
            <a:chOff x="2640" y="2016"/>
            <a:chExt cx="576" cy="576"/>
          </a:xfrm>
        </p:grpSpPr>
        <p:grpSp>
          <p:nvGrpSpPr>
            <p:cNvPr id="44115" name="Group 83"/>
            <p:cNvGrpSpPr>
              <a:grpSpLocks/>
            </p:cNvGrpSpPr>
            <p:nvPr/>
          </p:nvGrpSpPr>
          <p:grpSpPr bwMode="auto">
            <a:xfrm>
              <a:off x="2640" y="2016"/>
              <a:ext cx="576" cy="576"/>
              <a:chOff x="2640" y="2016"/>
              <a:chExt cx="576" cy="576"/>
            </a:xfrm>
          </p:grpSpPr>
          <p:sp>
            <p:nvSpPr>
              <p:cNvPr id="44116" name="Oval 84"/>
              <p:cNvSpPr>
                <a:spLocks noChangeArrowheads="1"/>
              </p:cNvSpPr>
              <p:nvPr/>
            </p:nvSpPr>
            <p:spPr bwMode="auto">
              <a:xfrm>
                <a:off x="2640" y="2016"/>
                <a:ext cx="576" cy="576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4117" name="Line 85"/>
              <p:cNvSpPr>
                <a:spLocks noChangeShapeType="1"/>
              </p:cNvSpPr>
              <p:nvPr/>
            </p:nvSpPr>
            <p:spPr bwMode="auto">
              <a:xfrm flipH="1">
                <a:off x="3024" y="2304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44118" name="Oval 86"/>
            <p:cNvSpPr>
              <a:spLocks noChangeArrowheads="1"/>
            </p:cNvSpPr>
            <p:nvPr/>
          </p:nvSpPr>
          <p:spPr bwMode="auto">
            <a:xfrm>
              <a:off x="2928" y="2160"/>
              <a:ext cx="58" cy="5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4119" name="Group 87"/>
          <p:cNvGrpSpPr>
            <a:grpSpLocks noChangeAspect="1"/>
          </p:cNvGrpSpPr>
          <p:nvPr/>
        </p:nvGrpSpPr>
        <p:grpSpPr bwMode="auto">
          <a:xfrm flipH="1">
            <a:off x="8839200" y="533400"/>
            <a:ext cx="1144588" cy="1144588"/>
            <a:chOff x="240" y="288"/>
            <a:chExt cx="864" cy="864"/>
          </a:xfrm>
        </p:grpSpPr>
        <p:sp>
          <p:nvSpPr>
            <p:cNvPr id="44120" name="AutoShape 88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121" name="Oval 89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122" name="Oval 90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4123" name="Group 91"/>
          <p:cNvGrpSpPr>
            <a:grpSpLocks noChangeAspect="1"/>
          </p:cNvGrpSpPr>
          <p:nvPr/>
        </p:nvGrpSpPr>
        <p:grpSpPr bwMode="auto">
          <a:xfrm rot="18900000" flipH="1">
            <a:off x="8233569" y="527844"/>
            <a:ext cx="1144588" cy="1143000"/>
            <a:chOff x="240" y="288"/>
            <a:chExt cx="864" cy="864"/>
          </a:xfrm>
        </p:grpSpPr>
        <p:sp>
          <p:nvSpPr>
            <p:cNvPr id="44124" name="AutoShape 92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125" name="Oval 93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126" name="Oval 94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4127" name="Group 95"/>
          <p:cNvGrpSpPr>
            <a:grpSpLocks noChangeAspect="1"/>
          </p:cNvGrpSpPr>
          <p:nvPr/>
        </p:nvGrpSpPr>
        <p:grpSpPr bwMode="auto">
          <a:xfrm rot="16200000" flipH="1">
            <a:off x="7629525" y="528638"/>
            <a:ext cx="1144587" cy="1144588"/>
            <a:chOff x="240" y="288"/>
            <a:chExt cx="864" cy="864"/>
          </a:xfrm>
        </p:grpSpPr>
        <p:sp>
          <p:nvSpPr>
            <p:cNvPr id="44128" name="AutoShape 96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129" name="Oval 97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130" name="Oval 98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4131" name="Group 99"/>
          <p:cNvGrpSpPr>
            <a:grpSpLocks noChangeAspect="1"/>
          </p:cNvGrpSpPr>
          <p:nvPr/>
        </p:nvGrpSpPr>
        <p:grpSpPr bwMode="auto">
          <a:xfrm rot="13500000" flipH="1">
            <a:off x="7024688" y="528638"/>
            <a:ext cx="1143000" cy="1144587"/>
            <a:chOff x="240" y="288"/>
            <a:chExt cx="864" cy="864"/>
          </a:xfrm>
        </p:grpSpPr>
        <p:sp>
          <p:nvSpPr>
            <p:cNvPr id="44132" name="AutoShape 100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133" name="Oval 101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134" name="Oval 102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4135" name="Group 103"/>
          <p:cNvGrpSpPr>
            <a:grpSpLocks noChangeAspect="1"/>
          </p:cNvGrpSpPr>
          <p:nvPr/>
        </p:nvGrpSpPr>
        <p:grpSpPr bwMode="auto">
          <a:xfrm rot="10800000" flipH="1">
            <a:off x="6419850" y="528638"/>
            <a:ext cx="1144588" cy="1144587"/>
            <a:chOff x="240" y="288"/>
            <a:chExt cx="864" cy="864"/>
          </a:xfrm>
        </p:grpSpPr>
        <p:sp>
          <p:nvSpPr>
            <p:cNvPr id="44136" name="AutoShape 104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137" name="Oval 105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138" name="Oval 106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4139" name="Group 107"/>
          <p:cNvGrpSpPr>
            <a:grpSpLocks noChangeAspect="1"/>
          </p:cNvGrpSpPr>
          <p:nvPr/>
        </p:nvGrpSpPr>
        <p:grpSpPr bwMode="auto">
          <a:xfrm rot="8100000" flipH="1">
            <a:off x="5814219" y="527844"/>
            <a:ext cx="1144588" cy="1143000"/>
            <a:chOff x="240" y="288"/>
            <a:chExt cx="864" cy="864"/>
          </a:xfrm>
        </p:grpSpPr>
        <p:sp>
          <p:nvSpPr>
            <p:cNvPr id="44140" name="AutoShape 108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141" name="Oval 109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142" name="Oval 110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4143" name="Group 111"/>
          <p:cNvGrpSpPr>
            <a:grpSpLocks noChangeAspect="1"/>
          </p:cNvGrpSpPr>
          <p:nvPr/>
        </p:nvGrpSpPr>
        <p:grpSpPr bwMode="auto">
          <a:xfrm rot="5400000" flipH="1">
            <a:off x="5210175" y="528638"/>
            <a:ext cx="1144587" cy="1144588"/>
            <a:chOff x="240" y="288"/>
            <a:chExt cx="864" cy="864"/>
          </a:xfrm>
        </p:grpSpPr>
        <p:sp>
          <p:nvSpPr>
            <p:cNvPr id="44144" name="AutoShape 112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145" name="Oval 113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146" name="Oval 114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4147" name="Group 115"/>
          <p:cNvGrpSpPr>
            <a:grpSpLocks noChangeAspect="1"/>
          </p:cNvGrpSpPr>
          <p:nvPr/>
        </p:nvGrpSpPr>
        <p:grpSpPr bwMode="auto">
          <a:xfrm rot="2700000" flipH="1">
            <a:off x="4605338" y="528638"/>
            <a:ext cx="1143000" cy="1144587"/>
            <a:chOff x="240" y="288"/>
            <a:chExt cx="864" cy="864"/>
          </a:xfrm>
        </p:grpSpPr>
        <p:sp>
          <p:nvSpPr>
            <p:cNvPr id="44148" name="AutoShape 116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149" name="Oval 117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150" name="Oval 118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4151" name="Group 119"/>
          <p:cNvGrpSpPr>
            <a:grpSpLocks noChangeAspect="1"/>
          </p:cNvGrpSpPr>
          <p:nvPr/>
        </p:nvGrpSpPr>
        <p:grpSpPr bwMode="auto">
          <a:xfrm flipH="1">
            <a:off x="4000500" y="528638"/>
            <a:ext cx="1144588" cy="1144587"/>
            <a:chOff x="240" y="288"/>
            <a:chExt cx="864" cy="864"/>
          </a:xfrm>
        </p:grpSpPr>
        <p:sp>
          <p:nvSpPr>
            <p:cNvPr id="44152" name="AutoShape 120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153" name="Oval 121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154" name="Oval 122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4155" name="Group 123"/>
          <p:cNvGrpSpPr>
            <a:grpSpLocks noChangeAspect="1"/>
          </p:cNvGrpSpPr>
          <p:nvPr/>
        </p:nvGrpSpPr>
        <p:grpSpPr bwMode="auto">
          <a:xfrm>
            <a:off x="3543300" y="76200"/>
            <a:ext cx="2057400" cy="2057400"/>
            <a:chOff x="240" y="288"/>
            <a:chExt cx="864" cy="864"/>
          </a:xfrm>
        </p:grpSpPr>
        <p:sp>
          <p:nvSpPr>
            <p:cNvPr id="44156" name="AutoShape 124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157" name="Oval 125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158" name="Oval 126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4159" name="Group 127"/>
          <p:cNvGrpSpPr>
            <a:grpSpLocks noChangeAspect="1"/>
          </p:cNvGrpSpPr>
          <p:nvPr/>
        </p:nvGrpSpPr>
        <p:grpSpPr bwMode="auto">
          <a:xfrm flipH="1" flipV="1">
            <a:off x="4686300" y="593725"/>
            <a:ext cx="457200" cy="457200"/>
            <a:chOff x="864" y="3264"/>
            <a:chExt cx="192" cy="192"/>
          </a:xfrm>
        </p:grpSpPr>
        <p:sp>
          <p:nvSpPr>
            <p:cNvPr id="44160" name="Rectangle 128"/>
            <p:cNvSpPr>
              <a:spLocks noChangeAspect="1" noChangeArrowheads="1"/>
            </p:cNvSpPr>
            <p:nvPr/>
          </p:nvSpPr>
          <p:spPr bwMode="auto">
            <a:xfrm>
              <a:off x="864" y="3264"/>
              <a:ext cx="192" cy="192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161" name="AutoShape 129"/>
            <p:cNvSpPr>
              <a:spLocks noChangeAspect="1" noChangeArrowheads="1"/>
            </p:cNvSpPr>
            <p:nvPr/>
          </p:nvSpPr>
          <p:spPr bwMode="auto">
            <a:xfrm rot="5400000">
              <a:off x="922" y="3285"/>
              <a:ext cx="75" cy="150"/>
            </a:xfrm>
            <a:prstGeom prst="moon">
              <a:avLst>
                <a:gd name="adj" fmla="val 50000"/>
              </a:avLst>
            </a:prstGeom>
            <a:solidFill>
              <a:schemeClr val="bg2"/>
            </a:solidFill>
            <a:ln w="9525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4163" name="AutoShape 131"/>
          <p:cNvSpPr>
            <a:spLocks noChangeArrowheads="1"/>
          </p:cNvSpPr>
          <p:nvPr/>
        </p:nvSpPr>
        <p:spPr bwMode="auto">
          <a:xfrm flipV="1">
            <a:off x="3886200" y="914400"/>
            <a:ext cx="1371600" cy="838200"/>
          </a:xfrm>
          <a:custGeom>
            <a:avLst/>
            <a:gdLst>
              <a:gd name="G0" fmla="+- 10377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10377"/>
              <a:gd name="G18" fmla="*/ 10377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10377 10800 0"/>
              <a:gd name="G26" fmla="?: G9 G17 G25"/>
              <a:gd name="G27" fmla="?: G9 0 21600"/>
              <a:gd name="G28" fmla="cos 10800 11796480"/>
              <a:gd name="G29" fmla="sin 10800 11796480"/>
              <a:gd name="G30" fmla="sin 10377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11 w 21600"/>
              <a:gd name="T15" fmla="*/ 10800 h 21600"/>
              <a:gd name="T16" fmla="*/ 10800 w 21600"/>
              <a:gd name="T17" fmla="*/ 423 h 21600"/>
              <a:gd name="T18" fmla="*/ 21389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423" y="10800"/>
                </a:moveTo>
                <a:cubicBezTo>
                  <a:pt x="423" y="5068"/>
                  <a:pt x="5068" y="423"/>
                  <a:pt x="10800" y="423"/>
                </a:cubicBezTo>
                <a:cubicBezTo>
                  <a:pt x="16531" y="422"/>
                  <a:pt x="21176" y="5068"/>
                  <a:pt x="21177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44173" name="Rectangle 141"/>
          <p:cNvSpPr>
            <a:spLocks noChangeArrowheads="1"/>
          </p:cNvSpPr>
          <p:nvPr/>
        </p:nvSpPr>
        <p:spPr bwMode="auto">
          <a:xfrm>
            <a:off x="609600" y="2667000"/>
            <a:ext cx="7924800" cy="762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44180" name="Rectangle 148"/>
          <p:cNvSpPr>
            <a:spLocks noChangeArrowheads="1"/>
          </p:cNvSpPr>
          <p:nvPr/>
        </p:nvSpPr>
        <p:spPr bwMode="auto">
          <a:xfrm>
            <a:off x="7315200" y="6019800"/>
            <a:ext cx="10318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>
                <a:solidFill>
                  <a:schemeClr val="bg2"/>
                </a:solidFill>
                <a:latin typeface="Arial" pitchFamily="34" charset="0"/>
                <a:hlinkClick r:id="" action="ppaction://hlinkshowjump?jump=nextslide"/>
              </a:rPr>
              <a:t>End Game</a:t>
            </a:r>
            <a:endParaRPr lang="en-US" sz="1400">
              <a:solidFill>
                <a:schemeClr val="bg2"/>
              </a:solidFill>
              <a:latin typeface="Arial" pitchFamily="34" charset="0"/>
            </a:endParaRPr>
          </a:p>
        </p:txBody>
      </p:sp>
      <p:sp>
        <p:nvSpPr>
          <p:cNvPr id="44182" name="Rectangle 150"/>
          <p:cNvSpPr>
            <a:spLocks noChangeArrowheads="1"/>
          </p:cNvSpPr>
          <p:nvPr/>
        </p:nvSpPr>
        <p:spPr bwMode="auto">
          <a:xfrm>
            <a:off x="1371600" y="2895600"/>
            <a:ext cx="64008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FFFFFF"/>
                </a:solidFill>
                <a:latin typeface="Arial" pitchFamily="34" charset="0"/>
              </a:rPr>
              <a:t>Yeah!</a:t>
            </a:r>
          </a:p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FFFFFF"/>
                </a:solidFill>
                <a:latin typeface="Arial" pitchFamily="34" charset="0"/>
              </a:rPr>
              <a:t>Happy is very happy and healthy.  You picked the right lunch box with good food.</a:t>
            </a:r>
          </a:p>
        </p:txBody>
      </p:sp>
    </p:spTree>
  </p:cSld>
  <p:clrMapOvr>
    <a:masterClrMapping/>
  </p:clrMapOvr>
  <p:transition advClick="0">
    <p:cut/>
    <p:sndAc>
      <p:stSnd loop="1">
        <p:snd r:embed="rId2" name="HAPPY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4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6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4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4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8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4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4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4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4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6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4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2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4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8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4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4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23" presetClass="entr" presetSubtype="27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4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4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600"/>
                            </p:stCondLst>
                            <p:childTnLst>
                              <p:par>
                                <p:cTn id="40" presetID="16" presetClass="entr" presetSubtype="26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2" dur="500"/>
                                        <p:tgtEl>
                                          <p:spTgt spid="4416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yumm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7200"/>
                            </p:stCondLst>
                            <p:childTnLst>
                              <p:par>
                                <p:cTn id="44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4"/>
                                            </p:cond>
                                          </p:stCondLst>
                                        </p:cTn>
                                        <p:tgtEl>
                                          <p:spTgt spid="44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8700"/>
                            </p:stCondLst>
                            <p:childTnLst>
                              <p:par>
                                <p:cTn id="4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4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4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163" grpId="0" animBg="1" autoUpdateAnimBg="0"/>
      <p:bldP spid="44182" grpId="0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3581400"/>
            <a:ext cx="8077200" cy="1371600"/>
          </a:xfrm>
        </p:spPr>
        <p:txBody>
          <a:bodyPr/>
          <a:lstStyle/>
          <a:p>
            <a:r>
              <a:rPr lang="en-US" sz="8000" i="1">
                <a:solidFill>
                  <a:schemeClr val="bg1"/>
                </a:solidFill>
              </a:rPr>
              <a:t>The End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895600"/>
            <a:ext cx="6400800" cy="685800"/>
          </a:xfrm>
        </p:spPr>
        <p:txBody>
          <a:bodyPr/>
          <a:lstStyle/>
          <a:p>
            <a:r>
              <a:rPr lang="en-US"/>
              <a:t>Natural Resources</a:t>
            </a:r>
          </a:p>
        </p:txBody>
      </p:sp>
      <p:grpSp>
        <p:nvGrpSpPr>
          <p:cNvPr id="79877" name="Group 5"/>
          <p:cNvGrpSpPr>
            <a:grpSpLocks/>
          </p:cNvGrpSpPr>
          <p:nvPr/>
        </p:nvGrpSpPr>
        <p:grpSpPr bwMode="auto">
          <a:xfrm>
            <a:off x="381000" y="493713"/>
            <a:ext cx="1371600" cy="1371600"/>
            <a:chOff x="240" y="288"/>
            <a:chExt cx="864" cy="864"/>
          </a:xfrm>
        </p:grpSpPr>
        <p:sp>
          <p:nvSpPr>
            <p:cNvPr id="79878" name="AutoShape 6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9879" name="Oval 7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9880" name="Oval 8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9881" name="Group 9"/>
          <p:cNvGrpSpPr>
            <a:grpSpLocks/>
          </p:cNvGrpSpPr>
          <p:nvPr/>
        </p:nvGrpSpPr>
        <p:grpSpPr bwMode="auto">
          <a:xfrm>
            <a:off x="381000" y="493713"/>
            <a:ext cx="1371600" cy="1371600"/>
            <a:chOff x="240" y="288"/>
            <a:chExt cx="864" cy="864"/>
          </a:xfrm>
        </p:grpSpPr>
        <p:sp>
          <p:nvSpPr>
            <p:cNvPr id="79882" name="AutoShape 10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9883" name="Oval 11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9884" name="Oval 12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9885" name="Group 13"/>
          <p:cNvGrpSpPr>
            <a:grpSpLocks/>
          </p:cNvGrpSpPr>
          <p:nvPr/>
        </p:nvGrpSpPr>
        <p:grpSpPr bwMode="auto">
          <a:xfrm rot="2700000">
            <a:off x="1247775" y="495300"/>
            <a:ext cx="1371600" cy="1371600"/>
            <a:chOff x="240" y="288"/>
            <a:chExt cx="864" cy="864"/>
          </a:xfrm>
        </p:grpSpPr>
        <p:sp>
          <p:nvSpPr>
            <p:cNvPr id="79886" name="AutoShape 14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9887" name="Oval 15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9888" name="Oval 16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9889" name="Group 17"/>
          <p:cNvGrpSpPr>
            <a:grpSpLocks/>
          </p:cNvGrpSpPr>
          <p:nvPr/>
        </p:nvGrpSpPr>
        <p:grpSpPr bwMode="auto">
          <a:xfrm rot="5400000">
            <a:off x="2114550" y="495300"/>
            <a:ext cx="1371600" cy="1371600"/>
            <a:chOff x="240" y="288"/>
            <a:chExt cx="864" cy="864"/>
          </a:xfrm>
        </p:grpSpPr>
        <p:sp>
          <p:nvSpPr>
            <p:cNvPr id="79890" name="AutoShape 18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9891" name="Oval 19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9892" name="Oval 20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9893" name="Group 21"/>
          <p:cNvGrpSpPr>
            <a:grpSpLocks/>
          </p:cNvGrpSpPr>
          <p:nvPr/>
        </p:nvGrpSpPr>
        <p:grpSpPr bwMode="auto">
          <a:xfrm rot="8100000">
            <a:off x="2981325" y="495300"/>
            <a:ext cx="1371600" cy="1371600"/>
            <a:chOff x="240" y="288"/>
            <a:chExt cx="864" cy="864"/>
          </a:xfrm>
        </p:grpSpPr>
        <p:sp>
          <p:nvSpPr>
            <p:cNvPr id="79894" name="AutoShape 22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9895" name="Oval 23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9896" name="Oval 24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9897" name="Group 25"/>
          <p:cNvGrpSpPr>
            <a:grpSpLocks/>
          </p:cNvGrpSpPr>
          <p:nvPr/>
        </p:nvGrpSpPr>
        <p:grpSpPr bwMode="auto">
          <a:xfrm rot="10800000">
            <a:off x="3848100" y="495300"/>
            <a:ext cx="1371600" cy="1371600"/>
            <a:chOff x="240" y="288"/>
            <a:chExt cx="864" cy="864"/>
          </a:xfrm>
        </p:grpSpPr>
        <p:sp>
          <p:nvSpPr>
            <p:cNvPr id="79898" name="AutoShape 26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9899" name="Oval 27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9900" name="Oval 28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9901" name="Group 29"/>
          <p:cNvGrpSpPr>
            <a:grpSpLocks/>
          </p:cNvGrpSpPr>
          <p:nvPr/>
        </p:nvGrpSpPr>
        <p:grpSpPr bwMode="auto">
          <a:xfrm rot="13500000">
            <a:off x="4714875" y="495300"/>
            <a:ext cx="1371600" cy="1371600"/>
            <a:chOff x="240" y="288"/>
            <a:chExt cx="864" cy="864"/>
          </a:xfrm>
        </p:grpSpPr>
        <p:sp>
          <p:nvSpPr>
            <p:cNvPr id="79902" name="AutoShape 30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9903" name="Oval 31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9904" name="Oval 32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9905" name="Group 33"/>
          <p:cNvGrpSpPr>
            <a:grpSpLocks/>
          </p:cNvGrpSpPr>
          <p:nvPr/>
        </p:nvGrpSpPr>
        <p:grpSpPr bwMode="auto">
          <a:xfrm rot="16200000">
            <a:off x="5581650" y="493713"/>
            <a:ext cx="1371600" cy="1371600"/>
            <a:chOff x="240" y="288"/>
            <a:chExt cx="864" cy="864"/>
          </a:xfrm>
        </p:grpSpPr>
        <p:sp>
          <p:nvSpPr>
            <p:cNvPr id="79906" name="AutoShape 34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9907" name="Oval 35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9908" name="Oval 36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9909" name="Group 37"/>
          <p:cNvGrpSpPr>
            <a:grpSpLocks/>
          </p:cNvGrpSpPr>
          <p:nvPr/>
        </p:nvGrpSpPr>
        <p:grpSpPr bwMode="auto">
          <a:xfrm rot="18900000">
            <a:off x="6448425" y="495300"/>
            <a:ext cx="1371600" cy="1371600"/>
            <a:chOff x="240" y="288"/>
            <a:chExt cx="864" cy="864"/>
          </a:xfrm>
        </p:grpSpPr>
        <p:sp>
          <p:nvSpPr>
            <p:cNvPr id="79910" name="AutoShape 38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9911" name="Oval 39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9912" name="Oval 40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9913" name="Group 41"/>
          <p:cNvGrpSpPr>
            <a:grpSpLocks/>
          </p:cNvGrpSpPr>
          <p:nvPr/>
        </p:nvGrpSpPr>
        <p:grpSpPr bwMode="auto">
          <a:xfrm>
            <a:off x="7315200" y="493713"/>
            <a:ext cx="1371600" cy="1371600"/>
            <a:chOff x="240" y="288"/>
            <a:chExt cx="864" cy="864"/>
          </a:xfrm>
        </p:grpSpPr>
        <p:sp>
          <p:nvSpPr>
            <p:cNvPr id="79914" name="AutoShape 42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9915" name="Oval 43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9916" name="Oval 44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9917" name="Group 45"/>
          <p:cNvGrpSpPr>
            <a:grpSpLocks/>
          </p:cNvGrpSpPr>
          <p:nvPr/>
        </p:nvGrpSpPr>
        <p:grpSpPr bwMode="auto">
          <a:xfrm flipH="1" flipV="1">
            <a:off x="8077200" y="838200"/>
            <a:ext cx="304800" cy="304800"/>
            <a:chOff x="864" y="3264"/>
            <a:chExt cx="192" cy="192"/>
          </a:xfrm>
        </p:grpSpPr>
        <p:sp>
          <p:nvSpPr>
            <p:cNvPr id="79918" name="Rectangle 46"/>
            <p:cNvSpPr>
              <a:spLocks noChangeArrowheads="1"/>
            </p:cNvSpPr>
            <p:nvPr/>
          </p:nvSpPr>
          <p:spPr bwMode="auto">
            <a:xfrm>
              <a:off x="864" y="3264"/>
              <a:ext cx="192" cy="192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9919" name="AutoShape 47"/>
            <p:cNvSpPr>
              <a:spLocks noChangeAspect="1" noChangeArrowheads="1"/>
            </p:cNvSpPr>
            <p:nvPr/>
          </p:nvSpPr>
          <p:spPr bwMode="auto">
            <a:xfrm rot="5400000">
              <a:off x="922" y="3285"/>
              <a:ext cx="75" cy="150"/>
            </a:xfrm>
            <a:prstGeom prst="moon">
              <a:avLst>
                <a:gd name="adj" fmla="val 50000"/>
              </a:avLst>
            </a:prstGeom>
            <a:solidFill>
              <a:schemeClr val="bg2"/>
            </a:solidFill>
            <a:ln w="9525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79920" name="Rectangle 48"/>
          <p:cNvSpPr>
            <a:spLocks noChangeArrowheads="1"/>
          </p:cNvSpPr>
          <p:nvPr/>
        </p:nvSpPr>
        <p:spPr bwMode="auto">
          <a:xfrm>
            <a:off x="609600" y="2667000"/>
            <a:ext cx="7924800" cy="762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79921" name="WordArt 49"/>
          <p:cNvSpPr>
            <a:spLocks noChangeArrowheads="1" noChangeShapeType="1" noTextEdit="1"/>
          </p:cNvSpPr>
          <p:nvPr/>
        </p:nvSpPr>
        <p:spPr bwMode="auto">
          <a:xfrm>
            <a:off x="990600" y="3657600"/>
            <a:ext cx="7210425" cy="16287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7200" b="1" i="1" kern="10" spc="-360">
                <a:ln w="6350">
                  <a:solidFill>
                    <a:schemeClr val="tx1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0501">
                      <a:srgbClr val="0819FB"/>
                    </a:gs>
                    <a:gs pos="17501">
                      <a:srgbClr val="1A8D48"/>
                    </a:gs>
                    <a:gs pos="26000">
                      <a:srgbClr val="FFFF00"/>
                    </a:gs>
                    <a:gs pos="36500">
                      <a:srgbClr val="EE3F17"/>
                    </a:gs>
                    <a:gs pos="44000">
                      <a:srgbClr val="E81766"/>
                    </a:gs>
                    <a:gs pos="50000">
                      <a:srgbClr val="A603AB"/>
                    </a:gs>
                    <a:gs pos="56000">
                      <a:srgbClr val="E81766"/>
                    </a:gs>
                    <a:gs pos="63500">
                      <a:srgbClr val="EE3F17"/>
                    </a:gs>
                    <a:gs pos="74000">
                      <a:srgbClr val="FFFF00"/>
                    </a:gs>
                    <a:gs pos="82500">
                      <a:srgbClr val="1A8D48"/>
                    </a:gs>
                    <a:gs pos="89500">
                      <a:srgbClr val="0819FB"/>
                    </a:gs>
                    <a:gs pos="100000">
                      <a:srgbClr val="A603AB"/>
                    </a:gs>
                  </a:gsLst>
                  <a:lin ang="2700000" scaled="1"/>
                </a:gradFill>
                <a:effectLst>
                  <a:outerShdw dist="35921" dir="2700000" algn="ctr" rotWithShape="0">
                    <a:schemeClr val="bg2"/>
                  </a:outerShdw>
                </a:effectLst>
                <a:latin typeface="Arial Black"/>
              </a:rPr>
              <a:t>THE END</a:t>
            </a:r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99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52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9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9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9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9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PP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100"/>
                            </p:stCondLst>
                            <p:childTnLst>
                              <p:par>
                                <p:cTn id="16" presetID="23" presetClass="entr" presetSubtype="36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98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98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98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98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9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9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3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9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9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9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9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100"/>
                            </p:stCondLst>
                            <p:childTnLst>
                              <p:par>
                                <p:cTn id="35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9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700"/>
                            </p:stCondLst>
                            <p:childTnLst>
                              <p:par>
                                <p:cTn id="38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9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00"/>
                            </p:stCondLst>
                            <p:childTnLst>
                              <p:par>
                                <p:cTn id="41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9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900"/>
                            </p:stCondLst>
                            <p:childTnLst>
                              <p:par>
                                <p:cTn id="44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9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500"/>
                            </p:stCondLst>
                            <p:childTnLst>
                              <p:par>
                                <p:cTn id="47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100"/>
                            </p:stCondLst>
                            <p:childTnLst>
                              <p:par>
                                <p:cTn id="50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0"/>
                                            </p:cond>
                                          </p:stCondLst>
                                        </p:cTn>
                                        <p:tgtEl>
                                          <p:spTgt spid="79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5" grpId="0" build="p" autoUpdateAnimBg="0" advAuto="100"/>
      <p:bldP spid="7992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Good Answer 1</a:t>
            </a:r>
          </a:p>
        </p:txBody>
      </p:sp>
      <p:grpSp>
        <p:nvGrpSpPr>
          <p:cNvPr id="13395" name="Group 83"/>
          <p:cNvGrpSpPr>
            <a:grpSpLocks/>
          </p:cNvGrpSpPr>
          <p:nvPr/>
        </p:nvGrpSpPr>
        <p:grpSpPr bwMode="auto">
          <a:xfrm>
            <a:off x="9144000" y="528638"/>
            <a:ext cx="1143000" cy="1143000"/>
            <a:chOff x="2640" y="2016"/>
            <a:chExt cx="576" cy="576"/>
          </a:xfrm>
        </p:grpSpPr>
        <p:grpSp>
          <p:nvGrpSpPr>
            <p:cNvPr id="13396" name="Group 84"/>
            <p:cNvGrpSpPr>
              <a:grpSpLocks/>
            </p:cNvGrpSpPr>
            <p:nvPr/>
          </p:nvGrpSpPr>
          <p:grpSpPr bwMode="auto">
            <a:xfrm>
              <a:off x="2640" y="2016"/>
              <a:ext cx="576" cy="576"/>
              <a:chOff x="2640" y="2016"/>
              <a:chExt cx="576" cy="576"/>
            </a:xfrm>
          </p:grpSpPr>
          <p:sp>
            <p:nvSpPr>
              <p:cNvPr id="13397" name="Oval 85"/>
              <p:cNvSpPr>
                <a:spLocks noChangeArrowheads="1"/>
              </p:cNvSpPr>
              <p:nvPr/>
            </p:nvSpPr>
            <p:spPr bwMode="auto">
              <a:xfrm>
                <a:off x="2640" y="2016"/>
                <a:ext cx="576" cy="576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398" name="Line 86"/>
              <p:cNvSpPr>
                <a:spLocks noChangeShapeType="1"/>
              </p:cNvSpPr>
              <p:nvPr/>
            </p:nvSpPr>
            <p:spPr bwMode="auto">
              <a:xfrm flipH="1">
                <a:off x="3024" y="2304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3399" name="Oval 87"/>
            <p:cNvSpPr>
              <a:spLocks noChangeArrowheads="1"/>
            </p:cNvSpPr>
            <p:nvPr/>
          </p:nvSpPr>
          <p:spPr bwMode="auto">
            <a:xfrm>
              <a:off x="2928" y="2160"/>
              <a:ext cx="58" cy="5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3400" name="Group 88"/>
          <p:cNvGrpSpPr>
            <a:grpSpLocks noChangeAspect="1"/>
          </p:cNvGrpSpPr>
          <p:nvPr/>
        </p:nvGrpSpPr>
        <p:grpSpPr bwMode="auto">
          <a:xfrm flipH="1">
            <a:off x="8839200" y="533400"/>
            <a:ext cx="1144588" cy="1144588"/>
            <a:chOff x="240" y="288"/>
            <a:chExt cx="864" cy="864"/>
          </a:xfrm>
        </p:grpSpPr>
        <p:sp>
          <p:nvSpPr>
            <p:cNvPr id="13401" name="AutoShape 89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402" name="Oval 90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403" name="Oval 91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3404" name="Group 92"/>
          <p:cNvGrpSpPr>
            <a:grpSpLocks noChangeAspect="1"/>
          </p:cNvGrpSpPr>
          <p:nvPr/>
        </p:nvGrpSpPr>
        <p:grpSpPr bwMode="auto">
          <a:xfrm rot="18900000" flipH="1">
            <a:off x="8233569" y="527844"/>
            <a:ext cx="1144588" cy="1143000"/>
            <a:chOff x="240" y="288"/>
            <a:chExt cx="864" cy="864"/>
          </a:xfrm>
        </p:grpSpPr>
        <p:sp>
          <p:nvSpPr>
            <p:cNvPr id="13405" name="AutoShape 93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406" name="Oval 94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407" name="Oval 95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3408" name="Group 96"/>
          <p:cNvGrpSpPr>
            <a:grpSpLocks noChangeAspect="1"/>
          </p:cNvGrpSpPr>
          <p:nvPr/>
        </p:nvGrpSpPr>
        <p:grpSpPr bwMode="auto">
          <a:xfrm rot="16200000" flipH="1">
            <a:off x="7629525" y="528638"/>
            <a:ext cx="1144587" cy="1144588"/>
            <a:chOff x="240" y="288"/>
            <a:chExt cx="864" cy="864"/>
          </a:xfrm>
        </p:grpSpPr>
        <p:sp>
          <p:nvSpPr>
            <p:cNvPr id="13409" name="AutoShape 97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410" name="Oval 98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411" name="Oval 99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3412" name="Group 100"/>
          <p:cNvGrpSpPr>
            <a:grpSpLocks noChangeAspect="1"/>
          </p:cNvGrpSpPr>
          <p:nvPr/>
        </p:nvGrpSpPr>
        <p:grpSpPr bwMode="auto">
          <a:xfrm rot="13500000" flipH="1">
            <a:off x="7024688" y="528638"/>
            <a:ext cx="1143000" cy="1144587"/>
            <a:chOff x="240" y="288"/>
            <a:chExt cx="864" cy="864"/>
          </a:xfrm>
        </p:grpSpPr>
        <p:sp>
          <p:nvSpPr>
            <p:cNvPr id="13413" name="AutoShape 101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414" name="Oval 102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415" name="Oval 103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3416" name="Group 104"/>
          <p:cNvGrpSpPr>
            <a:grpSpLocks noChangeAspect="1"/>
          </p:cNvGrpSpPr>
          <p:nvPr/>
        </p:nvGrpSpPr>
        <p:grpSpPr bwMode="auto">
          <a:xfrm rot="10800000" flipH="1">
            <a:off x="6419850" y="528638"/>
            <a:ext cx="1144588" cy="1144587"/>
            <a:chOff x="240" y="288"/>
            <a:chExt cx="864" cy="864"/>
          </a:xfrm>
        </p:grpSpPr>
        <p:sp>
          <p:nvSpPr>
            <p:cNvPr id="13417" name="AutoShape 105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418" name="Oval 106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419" name="Oval 107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3420" name="Group 108"/>
          <p:cNvGrpSpPr>
            <a:grpSpLocks noChangeAspect="1"/>
          </p:cNvGrpSpPr>
          <p:nvPr/>
        </p:nvGrpSpPr>
        <p:grpSpPr bwMode="auto">
          <a:xfrm rot="8100000" flipH="1">
            <a:off x="5814219" y="527844"/>
            <a:ext cx="1144588" cy="1143000"/>
            <a:chOff x="240" y="288"/>
            <a:chExt cx="864" cy="864"/>
          </a:xfrm>
        </p:grpSpPr>
        <p:sp>
          <p:nvSpPr>
            <p:cNvPr id="13421" name="AutoShape 109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422" name="Oval 110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423" name="Oval 111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3424" name="Group 112"/>
          <p:cNvGrpSpPr>
            <a:grpSpLocks noChangeAspect="1"/>
          </p:cNvGrpSpPr>
          <p:nvPr/>
        </p:nvGrpSpPr>
        <p:grpSpPr bwMode="auto">
          <a:xfrm rot="5400000" flipH="1">
            <a:off x="5210175" y="528638"/>
            <a:ext cx="1144587" cy="1144588"/>
            <a:chOff x="240" y="288"/>
            <a:chExt cx="864" cy="864"/>
          </a:xfrm>
        </p:grpSpPr>
        <p:sp>
          <p:nvSpPr>
            <p:cNvPr id="13425" name="AutoShape 113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426" name="Oval 114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427" name="Oval 115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3428" name="Group 116"/>
          <p:cNvGrpSpPr>
            <a:grpSpLocks noChangeAspect="1"/>
          </p:cNvGrpSpPr>
          <p:nvPr/>
        </p:nvGrpSpPr>
        <p:grpSpPr bwMode="auto">
          <a:xfrm rot="2700000" flipH="1">
            <a:off x="4605338" y="528638"/>
            <a:ext cx="1143000" cy="1144587"/>
            <a:chOff x="240" y="288"/>
            <a:chExt cx="864" cy="864"/>
          </a:xfrm>
        </p:grpSpPr>
        <p:sp>
          <p:nvSpPr>
            <p:cNvPr id="13429" name="AutoShape 117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430" name="Oval 118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431" name="Oval 119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3432" name="Group 120"/>
          <p:cNvGrpSpPr>
            <a:grpSpLocks noChangeAspect="1"/>
          </p:cNvGrpSpPr>
          <p:nvPr/>
        </p:nvGrpSpPr>
        <p:grpSpPr bwMode="auto">
          <a:xfrm flipH="1">
            <a:off x="4000500" y="528638"/>
            <a:ext cx="1144588" cy="1144587"/>
            <a:chOff x="240" y="288"/>
            <a:chExt cx="864" cy="864"/>
          </a:xfrm>
        </p:grpSpPr>
        <p:sp>
          <p:nvSpPr>
            <p:cNvPr id="13433" name="AutoShape 121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434" name="Oval 122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435" name="Oval 123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3436" name="Group 124"/>
          <p:cNvGrpSpPr>
            <a:grpSpLocks noChangeAspect="1"/>
          </p:cNvGrpSpPr>
          <p:nvPr/>
        </p:nvGrpSpPr>
        <p:grpSpPr bwMode="auto">
          <a:xfrm>
            <a:off x="3543300" y="76200"/>
            <a:ext cx="2057400" cy="2057400"/>
            <a:chOff x="240" y="288"/>
            <a:chExt cx="864" cy="864"/>
          </a:xfrm>
        </p:grpSpPr>
        <p:sp>
          <p:nvSpPr>
            <p:cNvPr id="13437" name="AutoShape 125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438" name="Oval 126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439" name="Oval 127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3440" name="Group 128"/>
          <p:cNvGrpSpPr>
            <a:grpSpLocks noChangeAspect="1"/>
          </p:cNvGrpSpPr>
          <p:nvPr/>
        </p:nvGrpSpPr>
        <p:grpSpPr bwMode="auto">
          <a:xfrm flipH="1" flipV="1">
            <a:off x="4686300" y="593725"/>
            <a:ext cx="457200" cy="457200"/>
            <a:chOff x="864" y="3264"/>
            <a:chExt cx="192" cy="192"/>
          </a:xfrm>
        </p:grpSpPr>
        <p:sp>
          <p:nvSpPr>
            <p:cNvPr id="13441" name="Rectangle 129"/>
            <p:cNvSpPr>
              <a:spLocks noChangeAspect="1" noChangeArrowheads="1"/>
            </p:cNvSpPr>
            <p:nvPr/>
          </p:nvSpPr>
          <p:spPr bwMode="auto">
            <a:xfrm>
              <a:off x="864" y="3264"/>
              <a:ext cx="192" cy="192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442" name="AutoShape 130"/>
            <p:cNvSpPr>
              <a:spLocks noChangeAspect="1" noChangeArrowheads="1"/>
            </p:cNvSpPr>
            <p:nvPr/>
          </p:nvSpPr>
          <p:spPr bwMode="auto">
            <a:xfrm rot="5400000">
              <a:off x="922" y="3285"/>
              <a:ext cx="75" cy="150"/>
            </a:xfrm>
            <a:prstGeom prst="moon">
              <a:avLst>
                <a:gd name="adj" fmla="val 50000"/>
              </a:avLst>
            </a:prstGeom>
            <a:solidFill>
              <a:schemeClr val="bg2"/>
            </a:solidFill>
            <a:ln w="9525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3444" name="AutoShape 132"/>
          <p:cNvSpPr>
            <a:spLocks noChangeArrowheads="1"/>
          </p:cNvSpPr>
          <p:nvPr/>
        </p:nvSpPr>
        <p:spPr bwMode="auto">
          <a:xfrm flipV="1">
            <a:off x="3886200" y="914400"/>
            <a:ext cx="1371600" cy="838200"/>
          </a:xfrm>
          <a:custGeom>
            <a:avLst/>
            <a:gdLst>
              <a:gd name="G0" fmla="+- 10377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10377"/>
              <a:gd name="G18" fmla="*/ 10377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10377 10800 0"/>
              <a:gd name="G26" fmla="?: G9 G17 G25"/>
              <a:gd name="G27" fmla="?: G9 0 21600"/>
              <a:gd name="G28" fmla="cos 10800 11796480"/>
              <a:gd name="G29" fmla="sin 10800 11796480"/>
              <a:gd name="G30" fmla="sin 10377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11 w 21600"/>
              <a:gd name="T15" fmla="*/ 10800 h 21600"/>
              <a:gd name="T16" fmla="*/ 10800 w 21600"/>
              <a:gd name="T17" fmla="*/ 423 h 21600"/>
              <a:gd name="T18" fmla="*/ 21389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423" y="10800"/>
                </a:moveTo>
                <a:cubicBezTo>
                  <a:pt x="423" y="5068"/>
                  <a:pt x="5068" y="423"/>
                  <a:pt x="10800" y="423"/>
                </a:cubicBezTo>
                <a:cubicBezTo>
                  <a:pt x="16531" y="422"/>
                  <a:pt x="21176" y="5068"/>
                  <a:pt x="21177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3455" name="Rectangle 143"/>
          <p:cNvSpPr>
            <a:spLocks noChangeArrowheads="1"/>
          </p:cNvSpPr>
          <p:nvPr/>
        </p:nvSpPr>
        <p:spPr bwMode="auto">
          <a:xfrm>
            <a:off x="609600" y="2667000"/>
            <a:ext cx="7924800" cy="762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13460" name="Rectangle 148"/>
          <p:cNvSpPr>
            <a:spLocks noChangeArrowheads="1"/>
          </p:cNvSpPr>
          <p:nvPr/>
        </p:nvSpPr>
        <p:spPr bwMode="auto">
          <a:xfrm>
            <a:off x="7162800" y="6019800"/>
            <a:ext cx="1308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>
                <a:solidFill>
                  <a:schemeClr val="bg2"/>
                </a:solidFill>
                <a:latin typeface="Arial" pitchFamily="34" charset="0"/>
                <a:hlinkClick r:id="" action="ppaction://hlinkshowjump?jump=nextslide"/>
              </a:rPr>
              <a:t>Next Question</a:t>
            </a:r>
            <a:endParaRPr lang="en-US" sz="1400">
              <a:solidFill>
                <a:schemeClr val="bg2"/>
              </a:solidFill>
              <a:latin typeface="Arial" pitchFamily="34" charset="0"/>
            </a:endParaRPr>
          </a:p>
        </p:txBody>
      </p:sp>
      <p:sp>
        <p:nvSpPr>
          <p:cNvPr id="13461" name="Rectangle 149"/>
          <p:cNvSpPr>
            <a:spLocks noChangeArrowheads="1"/>
          </p:cNvSpPr>
          <p:nvPr/>
        </p:nvSpPr>
        <p:spPr bwMode="auto">
          <a:xfrm>
            <a:off x="1371600" y="2895600"/>
            <a:ext cx="64008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FFFFFF"/>
                </a:solidFill>
                <a:latin typeface="Arial" pitchFamily="34" charset="0"/>
              </a:rPr>
              <a:t>Yeah!</a:t>
            </a:r>
          </a:p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FFFFFF"/>
                </a:solidFill>
                <a:latin typeface="Arial" pitchFamily="34" charset="0"/>
              </a:rPr>
              <a:t>Happy is very happy and healthy.  You picked the right lunch box with good food.</a:t>
            </a:r>
            <a:endParaRPr lang="en-US" sz="3600">
              <a:solidFill>
                <a:srgbClr val="FFFFFF"/>
              </a:solidFill>
              <a:latin typeface="Arial" pitchFamily="34" charset="0"/>
            </a:endParaRPr>
          </a:p>
        </p:txBody>
      </p:sp>
    </p:spTree>
  </p:cSld>
  <p:clrMapOvr>
    <a:masterClrMapping/>
  </p:clrMapOvr>
  <p:transition advClick="0">
    <p:cut/>
    <p:sndAc>
      <p:stSnd loop="1">
        <p:snd r:embed="rId2" name="HAPPY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6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8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4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6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2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8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4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23" presetClass="entr" presetSubtype="27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600"/>
                            </p:stCondLst>
                            <p:childTnLst>
                              <p:par>
                                <p:cTn id="40" presetID="16" presetClass="entr" presetSubtype="26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2" dur="500"/>
                                        <p:tgtEl>
                                          <p:spTgt spid="1344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yumm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7200"/>
                            </p:stCondLst>
                            <p:childTnLst>
                              <p:par>
                                <p:cTn id="44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4"/>
                                            </p:cond>
                                          </p:stCondLst>
                                        </p:cTn>
                                        <p:tgtEl>
                                          <p:spTgt spid="13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8700"/>
                            </p:stCondLst>
                            <p:childTnLst>
                              <p:par>
                                <p:cTn id="4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34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34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9200"/>
                            </p:stCondLst>
                            <p:childTnLst>
                              <p:par>
                                <p:cTn id="5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34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4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44" grpId="0" animBg="1" autoUpdateAnimBg="0"/>
      <p:bldP spid="13461" grpId="0" build="p" autoUpdateAnimBg="0" advAuto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13" name="Rectangle 21"/>
          <p:cNvSpPr>
            <a:spLocks noGrp="1" noChangeArrowheads="1"/>
          </p:cNvSpPr>
          <p:nvPr>
            <p:ph type="title"/>
          </p:nvPr>
        </p:nvSpPr>
        <p:spPr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r>
              <a:rPr lang="en-US" sz="3200">
                <a:solidFill>
                  <a:srgbClr val="FFFFFF"/>
                </a:solidFill>
              </a:rPr>
              <a:t>Which of the following is a natural resource:</a:t>
            </a:r>
          </a:p>
        </p:txBody>
      </p:sp>
      <p:sp>
        <p:nvSpPr>
          <p:cNvPr id="8245" name="Rectangle 53"/>
          <p:cNvSpPr>
            <a:spLocks noGrp="1" noChangeArrowheads="1"/>
          </p:cNvSpPr>
          <p:nvPr>
            <p:ph type="body" sz="half" idx="1"/>
          </p:nvPr>
        </p:nvSpPr>
        <p:spPr bwMode="auto">
          <a:xfrm>
            <a:off x="914400" y="3581400"/>
            <a:ext cx="2971800" cy="18288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en-US" sz="2400">
                <a:solidFill>
                  <a:schemeClr val="bg2"/>
                </a:solidFill>
                <a:hlinkClick r:id="" action="ppaction://hlinkshowjump?jump=nextslide"/>
              </a:rPr>
              <a:t>*</a:t>
            </a:r>
            <a:r>
              <a:rPr lang="en-US" sz="3200">
                <a:solidFill>
                  <a:schemeClr val="bg2"/>
                </a:solidFill>
                <a:hlinkClick r:id="" action="ppaction://hlinkshowjump?jump=nextslide"/>
              </a:rPr>
              <a:t>peanut butter</a:t>
            </a:r>
            <a:r>
              <a:rPr lang="en-US" sz="2400">
                <a:solidFill>
                  <a:schemeClr val="bg2"/>
                </a:solidFill>
                <a:hlinkClick r:id="" action="ppaction://hlinkshowjump?jump=nextslide"/>
              </a:rPr>
              <a:t>*</a:t>
            </a:r>
            <a:endParaRPr lang="en-US"/>
          </a:p>
        </p:txBody>
      </p:sp>
      <p:sp>
        <p:nvSpPr>
          <p:cNvPr id="8246" name="Rectangle 54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029200" y="3581400"/>
            <a:ext cx="3048000" cy="18288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>
              <a:buFontTx/>
              <a:buNone/>
            </a:pPr>
            <a:r>
              <a:rPr lang="en-US" sz="2400">
                <a:solidFill>
                  <a:schemeClr val="bg2"/>
                </a:solidFill>
                <a:hlinkClick r:id="" action="ppaction://noaction"/>
              </a:rPr>
              <a:t>*</a:t>
            </a:r>
            <a:r>
              <a:rPr lang="en-US" sz="3200">
                <a:solidFill>
                  <a:schemeClr val="bg2"/>
                </a:solidFill>
                <a:hlinkClick r:id="" action="ppaction://noaction"/>
              </a:rPr>
              <a:t>water</a:t>
            </a:r>
            <a:r>
              <a:rPr lang="en-US" sz="2400">
                <a:solidFill>
                  <a:schemeClr val="bg2"/>
                </a:solidFill>
                <a:hlinkClick r:id="" action="ppaction://noaction"/>
              </a:rPr>
              <a:t>*</a:t>
            </a:r>
            <a:endParaRPr lang="en-US" sz="2400">
              <a:solidFill>
                <a:schemeClr val="bg2"/>
              </a:solidFill>
            </a:endParaRPr>
          </a:p>
        </p:txBody>
      </p:sp>
      <p:sp>
        <p:nvSpPr>
          <p:cNvPr id="8234" name="Rectangle 42"/>
          <p:cNvSpPr>
            <a:spLocks noChangeArrowheads="1"/>
          </p:cNvSpPr>
          <p:nvPr/>
        </p:nvSpPr>
        <p:spPr bwMode="auto">
          <a:xfrm>
            <a:off x="609600" y="2667000"/>
            <a:ext cx="7924800" cy="762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advClick="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13" grpId="0" autoUpdateAnimBg="0"/>
      <p:bldP spid="8245" grpId="0" build="p" autoUpdateAnimBg="0" advAuto="0"/>
      <p:bldP spid="8246" grpId="0" build="p" autoUpdateAnimBg="0" advAuto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20" name="Rectangle 15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Bad Answer 2</a:t>
            </a:r>
          </a:p>
        </p:txBody>
      </p:sp>
      <p:grpSp>
        <p:nvGrpSpPr>
          <p:cNvPr id="7249" name="Group 81"/>
          <p:cNvGrpSpPr>
            <a:grpSpLocks/>
          </p:cNvGrpSpPr>
          <p:nvPr/>
        </p:nvGrpSpPr>
        <p:grpSpPr bwMode="auto">
          <a:xfrm>
            <a:off x="9144000" y="528638"/>
            <a:ext cx="1143000" cy="1143000"/>
            <a:chOff x="2640" y="2016"/>
            <a:chExt cx="576" cy="576"/>
          </a:xfrm>
        </p:grpSpPr>
        <p:grpSp>
          <p:nvGrpSpPr>
            <p:cNvPr id="7250" name="Group 82"/>
            <p:cNvGrpSpPr>
              <a:grpSpLocks/>
            </p:cNvGrpSpPr>
            <p:nvPr/>
          </p:nvGrpSpPr>
          <p:grpSpPr bwMode="auto">
            <a:xfrm>
              <a:off x="2640" y="2016"/>
              <a:ext cx="576" cy="576"/>
              <a:chOff x="2640" y="2016"/>
              <a:chExt cx="576" cy="576"/>
            </a:xfrm>
          </p:grpSpPr>
          <p:sp>
            <p:nvSpPr>
              <p:cNvPr id="7251" name="Oval 83"/>
              <p:cNvSpPr>
                <a:spLocks noChangeArrowheads="1"/>
              </p:cNvSpPr>
              <p:nvPr/>
            </p:nvSpPr>
            <p:spPr bwMode="auto">
              <a:xfrm>
                <a:off x="2640" y="2016"/>
                <a:ext cx="576" cy="576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52" name="Line 84"/>
              <p:cNvSpPr>
                <a:spLocks noChangeShapeType="1"/>
              </p:cNvSpPr>
              <p:nvPr/>
            </p:nvSpPr>
            <p:spPr bwMode="auto">
              <a:xfrm flipH="1">
                <a:off x="3024" y="2304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7253" name="Oval 85"/>
            <p:cNvSpPr>
              <a:spLocks noChangeArrowheads="1"/>
            </p:cNvSpPr>
            <p:nvPr/>
          </p:nvSpPr>
          <p:spPr bwMode="auto">
            <a:xfrm>
              <a:off x="2928" y="2160"/>
              <a:ext cx="58" cy="5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293" name="Group 125"/>
          <p:cNvGrpSpPr>
            <a:grpSpLocks/>
          </p:cNvGrpSpPr>
          <p:nvPr/>
        </p:nvGrpSpPr>
        <p:grpSpPr bwMode="auto">
          <a:xfrm>
            <a:off x="8839200" y="533400"/>
            <a:ext cx="1144588" cy="1144588"/>
            <a:chOff x="5568" y="336"/>
            <a:chExt cx="721" cy="721"/>
          </a:xfrm>
        </p:grpSpPr>
        <p:sp>
          <p:nvSpPr>
            <p:cNvPr id="7255" name="AutoShape 87"/>
            <p:cNvSpPr>
              <a:spLocks noChangeAspect="1" noChangeArrowheads="1"/>
            </p:cNvSpPr>
            <p:nvPr/>
          </p:nvSpPr>
          <p:spPr bwMode="auto">
            <a:xfrm flipH="1">
              <a:off x="5568" y="336"/>
              <a:ext cx="721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56" name="Oval 88"/>
            <p:cNvSpPr>
              <a:spLocks noChangeAspect="1" noChangeArrowheads="1"/>
            </p:cNvSpPr>
            <p:nvPr/>
          </p:nvSpPr>
          <p:spPr bwMode="auto">
            <a:xfrm flipH="1">
              <a:off x="6009" y="551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57" name="Oval 89"/>
            <p:cNvSpPr>
              <a:spLocks noChangeAspect="1" noChangeArrowheads="1"/>
            </p:cNvSpPr>
            <p:nvPr/>
          </p:nvSpPr>
          <p:spPr bwMode="auto">
            <a:xfrm flipH="1">
              <a:off x="5776" y="551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294" name="Group 126"/>
          <p:cNvGrpSpPr>
            <a:grpSpLocks/>
          </p:cNvGrpSpPr>
          <p:nvPr/>
        </p:nvGrpSpPr>
        <p:grpSpPr bwMode="auto">
          <a:xfrm>
            <a:off x="8234363" y="527050"/>
            <a:ext cx="1143000" cy="1144588"/>
            <a:chOff x="5187" y="332"/>
            <a:chExt cx="720" cy="721"/>
          </a:xfrm>
        </p:grpSpPr>
        <p:sp>
          <p:nvSpPr>
            <p:cNvPr id="7259" name="AutoShape 91"/>
            <p:cNvSpPr>
              <a:spLocks noChangeAspect="1" noChangeArrowheads="1"/>
            </p:cNvSpPr>
            <p:nvPr/>
          </p:nvSpPr>
          <p:spPr bwMode="auto">
            <a:xfrm rot="18900000" flipH="1">
              <a:off x="5186" y="333"/>
              <a:ext cx="721" cy="720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60" name="Oval 92"/>
            <p:cNvSpPr>
              <a:spLocks noChangeAspect="1" noChangeArrowheads="1"/>
            </p:cNvSpPr>
            <p:nvPr/>
          </p:nvSpPr>
          <p:spPr bwMode="auto">
            <a:xfrm rot="18900000" flipH="1">
              <a:off x="5516" y="497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61" name="Oval 93"/>
            <p:cNvSpPr>
              <a:spLocks noChangeAspect="1" noChangeArrowheads="1"/>
            </p:cNvSpPr>
            <p:nvPr/>
          </p:nvSpPr>
          <p:spPr bwMode="auto">
            <a:xfrm rot="18900000" flipH="1">
              <a:off x="5351" y="662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295" name="Group 127"/>
          <p:cNvGrpSpPr>
            <a:grpSpLocks/>
          </p:cNvGrpSpPr>
          <p:nvPr/>
        </p:nvGrpSpPr>
        <p:grpSpPr bwMode="auto">
          <a:xfrm>
            <a:off x="7629525" y="528638"/>
            <a:ext cx="1144588" cy="1144587"/>
            <a:chOff x="4806" y="333"/>
            <a:chExt cx="721" cy="721"/>
          </a:xfrm>
        </p:grpSpPr>
        <p:sp>
          <p:nvSpPr>
            <p:cNvPr id="7263" name="AutoShape 95"/>
            <p:cNvSpPr>
              <a:spLocks noChangeAspect="1" noChangeArrowheads="1"/>
            </p:cNvSpPr>
            <p:nvPr/>
          </p:nvSpPr>
          <p:spPr bwMode="auto">
            <a:xfrm rot="16200000" flipH="1">
              <a:off x="4806" y="333"/>
              <a:ext cx="721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64" name="Oval 96"/>
            <p:cNvSpPr>
              <a:spLocks noChangeAspect="1" noChangeArrowheads="1"/>
            </p:cNvSpPr>
            <p:nvPr/>
          </p:nvSpPr>
          <p:spPr bwMode="auto">
            <a:xfrm rot="16200000" flipH="1">
              <a:off x="5021" y="540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65" name="Oval 97"/>
            <p:cNvSpPr>
              <a:spLocks noChangeAspect="1" noChangeArrowheads="1"/>
            </p:cNvSpPr>
            <p:nvPr/>
          </p:nvSpPr>
          <p:spPr bwMode="auto">
            <a:xfrm rot="16200000" flipH="1">
              <a:off x="5021" y="773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296" name="Group 128"/>
          <p:cNvGrpSpPr>
            <a:grpSpLocks/>
          </p:cNvGrpSpPr>
          <p:nvPr/>
        </p:nvGrpSpPr>
        <p:grpSpPr bwMode="auto">
          <a:xfrm>
            <a:off x="7024688" y="528638"/>
            <a:ext cx="1143000" cy="1144587"/>
            <a:chOff x="4425" y="333"/>
            <a:chExt cx="720" cy="721"/>
          </a:xfrm>
        </p:grpSpPr>
        <p:sp>
          <p:nvSpPr>
            <p:cNvPr id="7267" name="AutoShape 99"/>
            <p:cNvSpPr>
              <a:spLocks noChangeAspect="1" noChangeArrowheads="1"/>
            </p:cNvSpPr>
            <p:nvPr/>
          </p:nvSpPr>
          <p:spPr bwMode="auto">
            <a:xfrm rot="13500000" flipH="1">
              <a:off x="4425" y="333"/>
              <a:ext cx="720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68" name="Oval 100"/>
            <p:cNvSpPr>
              <a:spLocks noChangeAspect="1" noChangeArrowheads="1"/>
            </p:cNvSpPr>
            <p:nvPr/>
          </p:nvSpPr>
          <p:spPr bwMode="auto">
            <a:xfrm rot="13500000" flipH="1">
              <a:off x="4588" y="651"/>
              <a:ext cx="73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69" name="Oval 101"/>
            <p:cNvSpPr>
              <a:spLocks noChangeAspect="1" noChangeArrowheads="1"/>
            </p:cNvSpPr>
            <p:nvPr/>
          </p:nvSpPr>
          <p:spPr bwMode="auto">
            <a:xfrm rot="13500000" flipH="1">
              <a:off x="4753" y="816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297" name="Group 129"/>
          <p:cNvGrpSpPr>
            <a:grpSpLocks/>
          </p:cNvGrpSpPr>
          <p:nvPr/>
        </p:nvGrpSpPr>
        <p:grpSpPr bwMode="auto">
          <a:xfrm>
            <a:off x="6419850" y="528638"/>
            <a:ext cx="1144588" cy="1144587"/>
            <a:chOff x="4044" y="333"/>
            <a:chExt cx="721" cy="721"/>
          </a:xfrm>
        </p:grpSpPr>
        <p:sp>
          <p:nvSpPr>
            <p:cNvPr id="7271" name="AutoShape 103"/>
            <p:cNvSpPr>
              <a:spLocks noChangeAspect="1" noChangeArrowheads="1"/>
            </p:cNvSpPr>
            <p:nvPr/>
          </p:nvSpPr>
          <p:spPr bwMode="auto">
            <a:xfrm rot="10800000" flipH="1">
              <a:off x="4044" y="333"/>
              <a:ext cx="721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72" name="Oval 104"/>
            <p:cNvSpPr>
              <a:spLocks noChangeAspect="1" noChangeArrowheads="1"/>
            </p:cNvSpPr>
            <p:nvPr/>
          </p:nvSpPr>
          <p:spPr bwMode="auto">
            <a:xfrm rot="10800000" flipH="1">
              <a:off x="4252" y="765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73" name="Oval 105"/>
            <p:cNvSpPr>
              <a:spLocks noChangeAspect="1" noChangeArrowheads="1"/>
            </p:cNvSpPr>
            <p:nvPr/>
          </p:nvSpPr>
          <p:spPr bwMode="auto">
            <a:xfrm rot="10800000" flipH="1">
              <a:off x="4485" y="765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298" name="Group 130"/>
          <p:cNvGrpSpPr>
            <a:grpSpLocks/>
          </p:cNvGrpSpPr>
          <p:nvPr/>
        </p:nvGrpSpPr>
        <p:grpSpPr bwMode="auto">
          <a:xfrm>
            <a:off x="5815013" y="527050"/>
            <a:ext cx="1143000" cy="1144588"/>
            <a:chOff x="3663" y="332"/>
            <a:chExt cx="720" cy="721"/>
          </a:xfrm>
        </p:grpSpPr>
        <p:sp>
          <p:nvSpPr>
            <p:cNvPr id="7275" name="AutoShape 107"/>
            <p:cNvSpPr>
              <a:spLocks noChangeAspect="1" noChangeArrowheads="1"/>
            </p:cNvSpPr>
            <p:nvPr/>
          </p:nvSpPr>
          <p:spPr bwMode="auto">
            <a:xfrm rot="8100000" flipH="1">
              <a:off x="3662" y="333"/>
              <a:ext cx="721" cy="720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76" name="Oval 108"/>
            <p:cNvSpPr>
              <a:spLocks noChangeAspect="1" noChangeArrowheads="1"/>
            </p:cNvSpPr>
            <p:nvPr/>
          </p:nvSpPr>
          <p:spPr bwMode="auto">
            <a:xfrm rot="8100000" flipH="1">
              <a:off x="3981" y="814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77" name="Oval 109"/>
            <p:cNvSpPr>
              <a:spLocks noChangeAspect="1" noChangeArrowheads="1"/>
            </p:cNvSpPr>
            <p:nvPr/>
          </p:nvSpPr>
          <p:spPr bwMode="auto">
            <a:xfrm rot="8100000" flipH="1">
              <a:off x="4146" y="649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299" name="Group 131"/>
          <p:cNvGrpSpPr>
            <a:grpSpLocks/>
          </p:cNvGrpSpPr>
          <p:nvPr/>
        </p:nvGrpSpPr>
        <p:grpSpPr bwMode="auto">
          <a:xfrm>
            <a:off x="5210175" y="528638"/>
            <a:ext cx="1144588" cy="1144587"/>
            <a:chOff x="3282" y="333"/>
            <a:chExt cx="721" cy="721"/>
          </a:xfrm>
        </p:grpSpPr>
        <p:sp>
          <p:nvSpPr>
            <p:cNvPr id="7279" name="AutoShape 111"/>
            <p:cNvSpPr>
              <a:spLocks noChangeAspect="1" noChangeArrowheads="1"/>
            </p:cNvSpPr>
            <p:nvPr/>
          </p:nvSpPr>
          <p:spPr bwMode="auto">
            <a:xfrm rot="5400000" flipH="1">
              <a:off x="3282" y="333"/>
              <a:ext cx="721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80" name="Oval 112"/>
            <p:cNvSpPr>
              <a:spLocks noChangeAspect="1" noChangeArrowheads="1"/>
            </p:cNvSpPr>
            <p:nvPr/>
          </p:nvSpPr>
          <p:spPr bwMode="auto">
            <a:xfrm rot="5400000" flipH="1">
              <a:off x="3715" y="772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81" name="Oval 113"/>
            <p:cNvSpPr>
              <a:spLocks noChangeAspect="1" noChangeArrowheads="1"/>
            </p:cNvSpPr>
            <p:nvPr/>
          </p:nvSpPr>
          <p:spPr bwMode="auto">
            <a:xfrm rot="5400000" flipH="1">
              <a:off x="3715" y="539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300" name="Group 132"/>
          <p:cNvGrpSpPr>
            <a:grpSpLocks/>
          </p:cNvGrpSpPr>
          <p:nvPr/>
        </p:nvGrpSpPr>
        <p:grpSpPr bwMode="auto">
          <a:xfrm>
            <a:off x="4605338" y="528638"/>
            <a:ext cx="1143000" cy="1144587"/>
            <a:chOff x="2901" y="333"/>
            <a:chExt cx="720" cy="721"/>
          </a:xfrm>
        </p:grpSpPr>
        <p:sp>
          <p:nvSpPr>
            <p:cNvPr id="7283" name="AutoShape 115"/>
            <p:cNvSpPr>
              <a:spLocks noChangeAspect="1" noChangeArrowheads="1"/>
            </p:cNvSpPr>
            <p:nvPr/>
          </p:nvSpPr>
          <p:spPr bwMode="auto">
            <a:xfrm rot="2700000" flipH="1">
              <a:off x="2901" y="333"/>
              <a:ext cx="720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84" name="Oval 116"/>
            <p:cNvSpPr>
              <a:spLocks noChangeAspect="1" noChangeArrowheads="1"/>
            </p:cNvSpPr>
            <p:nvPr/>
          </p:nvSpPr>
          <p:spPr bwMode="auto">
            <a:xfrm rot="2700000" flipH="1">
              <a:off x="3383" y="662"/>
              <a:ext cx="73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85" name="Oval 117"/>
            <p:cNvSpPr>
              <a:spLocks noChangeAspect="1" noChangeArrowheads="1"/>
            </p:cNvSpPr>
            <p:nvPr/>
          </p:nvSpPr>
          <p:spPr bwMode="auto">
            <a:xfrm rot="2700000" flipH="1">
              <a:off x="3220" y="497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301" name="Group 133"/>
          <p:cNvGrpSpPr>
            <a:grpSpLocks/>
          </p:cNvGrpSpPr>
          <p:nvPr/>
        </p:nvGrpSpPr>
        <p:grpSpPr bwMode="auto">
          <a:xfrm>
            <a:off x="4000500" y="528638"/>
            <a:ext cx="1144588" cy="1144587"/>
            <a:chOff x="2520" y="333"/>
            <a:chExt cx="721" cy="721"/>
          </a:xfrm>
        </p:grpSpPr>
        <p:sp>
          <p:nvSpPr>
            <p:cNvPr id="7287" name="AutoShape 119"/>
            <p:cNvSpPr>
              <a:spLocks noChangeAspect="1" noChangeArrowheads="1"/>
            </p:cNvSpPr>
            <p:nvPr/>
          </p:nvSpPr>
          <p:spPr bwMode="auto">
            <a:xfrm flipH="1">
              <a:off x="2520" y="333"/>
              <a:ext cx="721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88" name="Oval 120"/>
            <p:cNvSpPr>
              <a:spLocks noChangeAspect="1" noChangeArrowheads="1"/>
            </p:cNvSpPr>
            <p:nvPr/>
          </p:nvSpPr>
          <p:spPr bwMode="auto">
            <a:xfrm flipH="1">
              <a:off x="2961" y="548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89" name="Oval 121"/>
            <p:cNvSpPr>
              <a:spLocks noChangeAspect="1" noChangeArrowheads="1"/>
            </p:cNvSpPr>
            <p:nvPr/>
          </p:nvSpPr>
          <p:spPr bwMode="auto">
            <a:xfrm flipH="1">
              <a:off x="2728" y="548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306" name="Group 138"/>
          <p:cNvGrpSpPr>
            <a:grpSpLocks/>
          </p:cNvGrpSpPr>
          <p:nvPr/>
        </p:nvGrpSpPr>
        <p:grpSpPr bwMode="auto">
          <a:xfrm>
            <a:off x="3543300" y="76200"/>
            <a:ext cx="2057400" cy="2057400"/>
            <a:chOff x="2232" y="48"/>
            <a:chExt cx="1296" cy="1296"/>
          </a:xfrm>
        </p:grpSpPr>
        <p:sp>
          <p:nvSpPr>
            <p:cNvPr id="7303" name="AutoShape 135"/>
            <p:cNvSpPr>
              <a:spLocks noChangeAspect="1" noChangeArrowheads="1"/>
            </p:cNvSpPr>
            <p:nvPr/>
          </p:nvSpPr>
          <p:spPr bwMode="auto">
            <a:xfrm>
              <a:off x="2232" y="48"/>
              <a:ext cx="1296" cy="1296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304" name="Oval 136"/>
            <p:cNvSpPr>
              <a:spLocks noChangeAspect="1" noChangeArrowheads="1"/>
            </p:cNvSpPr>
            <p:nvPr/>
          </p:nvSpPr>
          <p:spPr bwMode="auto">
            <a:xfrm>
              <a:off x="2606" y="435"/>
              <a:ext cx="130" cy="131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305" name="Oval 137"/>
            <p:cNvSpPr>
              <a:spLocks noChangeAspect="1" noChangeArrowheads="1"/>
            </p:cNvSpPr>
            <p:nvPr/>
          </p:nvSpPr>
          <p:spPr bwMode="auto">
            <a:xfrm>
              <a:off x="3024" y="435"/>
              <a:ext cx="131" cy="131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315" name="Group 147"/>
          <p:cNvGrpSpPr>
            <a:grpSpLocks/>
          </p:cNvGrpSpPr>
          <p:nvPr/>
        </p:nvGrpSpPr>
        <p:grpSpPr bwMode="auto">
          <a:xfrm>
            <a:off x="4191000" y="1371600"/>
            <a:ext cx="320675" cy="554038"/>
            <a:chOff x="2640" y="864"/>
            <a:chExt cx="202" cy="349"/>
          </a:xfrm>
        </p:grpSpPr>
        <p:grpSp>
          <p:nvGrpSpPr>
            <p:cNvPr id="7313" name="Group 145"/>
            <p:cNvGrpSpPr>
              <a:grpSpLocks/>
            </p:cNvGrpSpPr>
            <p:nvPr/>
          </p:nvGrpSpPr>
          <p:grpSpPr bwMode="auto">
            <a:xfrm rot="20694294" flipH="1">
              <a:off x="2640" y="864"/>
              <a:ext cx="202" cy="349"/>
              <a:chOff x="2736" y="2112"/>
              <a:chExt cx="288" cy="397"/>
            </a:xfrm>
          </p:grpSpPr>
          <p:grpSp>
            <p:nvGrpSpPr>
              <p:cNvPr id="7311" name="Group 143"/>
              <p:cNvGrpSpPr>
                <a:grpSpLocks/>
              </p:cNvGrpSpPr>
              <p:nvPr/>
            </p:nvGrpSpPr>
            <p:grpSpPr bwMode="auto">
              <a:xfrm>
                <a:off x="2736" y="2112"/>
                <a:ext cx="288" cy="397"/>
                <a:chOff x="2640" y="2160"/>
                <a:chExt cx="288" cy="432"/>
              </a:xfrm>
            </p:grpSpPr>
            <p:sp>
              <p:nvSpPr>
                <p:cNvPr id="7307" name="AutoShape 139"/>
                <p:cNvSpPr>
                  <a:spLocks noChangeArrowheads="1"/>
                </p:cNvSpPr>
                <p:nvPr/>
              </p:nvSpPr>
              <p:spPr bwMode="auto">
                <a:xfrm>
                  <a:off x="2640" y="2160"/>
                  <a:ext cx="288" cy="432"/>
                </a:xfrm>
                <a:custGeom>
                  <a:avLst/>
                  <a:gdLst>
                    <a:gd name="G0" fmla="+- 2520 0 0"/>
                    <a:gd name="G1" fmla="+- 0 0 0"/>
                    <a:gd name="G2" fmla="+- 0 0 0"/>
                    <a:gd name="T0" fmla="*/ 0 256 1"/>
                    <a:gd name="T1" fmla="*/ 180 256 1"/>
                    <a:gd name="G3" fmla="+- 0 T0 T1"/>
                    <a:gd name="T2" fmla="*/ 0 256 1"/>
                    <a:gd name="T3" fmla="*/ 90 256 1"/>
                    <a:gd name="G4" fmla="+- 0 T2 T3"/>
                    <a:gd name="G5" fmla="*/ G4 2 1"/>
                    <a:gd name="T4" fmla="*/ 90 256 1"/>
                    <a:gd name="T5" fmla="*/ 0 256 1"/>
                    <a:gd name="G6" fmla="+- 0 T4 T5"/>
                    <a:gd name="G7" fmla="*/ G6 2 1"/>
                    <a:gd name="G8" fmla="abs 0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2520"/>
                    <a:gd name="G18" fmla="*/ 2520 1 2"/>
                    <a:gd name="G19" fmla="+- G18 5400 0"/>
                    <a:gd name="G20" fmla="cos G19 0"/>
                    <a:gd name="G21" fmla="sin G19 0"/>
                    <a:gd name="G22" fmla="+- G20 10800 0"/>
                    <a:gd name="G23" fmla="+- G21 10800 0"/>
                    <a:gd name="G24" fmla="+- 10800 0 G20"/>
                    <a:gd name="G25" fmla="+- 2520 10800 0"/>
                    <a:gd name="G26" fmla="?: G9 G17 G25"/>
                    <a:gd name="G27" fmla="?: G9 0 21600"/>
                    <a:gd name="G28" fmla="cos 10800 0"/>
                    <a:gd name="G29" fmla="sin 10800 0"/>
                    <a:gd name="G30" fmla="sin 2520 0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0 G34 0"/>
                    <a:gd name="G36" fmla="?: G6 G35 G31"/>
                    <a:gd name="G37" fmla="+- 21600 0 G36"/>
                    <a:gd name="G38" fmla="?: G4 0 G33"/>
                    <a:gd name="G39" fmla="?: 0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21600 h 21600"/>
                    <a:gd name="T14" fmla="*/ 17460 w 21600"/>
                    <a:gd name="T15" fmla="*/ 10800 h 21600"/>
                    <a:gd name="T16" fmla="*/ 10800 w 21600"/>
                    <a:gd name="T17" fmla="*/ 13320 h 21600"/>
                    <a:gd name="T18" fmla="*/ 4140 w 21600"/>
                    <a:gd name="T19" fmla="*/ 1080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13320" y="10800"/>
                      </a:moveTo>
                      <a:cubicBezTo>
                        <a:pt x="13320" y="12191"/>
                        <a:pt x="12191" y="13320"/>
                        <a:pt x="10800" y="13320"/>
                      </a:cubicBezTo>
                      <a:cubicBezTo>
                        <a:pt x="9408" y="13320"/>
                        <a:pt x="8280" y="12191"/>
                        <a:pt x="8280" y="10800"/>
                      </a:cubicBezTo>
                      <a:lnTo>
                        <a:pt x="0" y="10800"/>
                      </a:lnTo>
                      <a:cubicBezTo>
                        <a:pt x="0" y="16764"/>
                        <a:pt x="4835" y="21600"/>
                        <a:pt x="10800" y="21600"/>
                      </a:cubicBezTo>
                      <a:cubicBezTo>
                        <a:pt x="16764" y="21600"/>
                        <a:pt x="21600" y="16764"/>
                        <a:pt x="21600" y="1080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309" name="Oval 141"/>
                <p:cNvSpPr>
                  <a:spLocks noChangeArrowheads="1"/>
                </p:cNvSpPr>
                <p:nvPr/>
              </p:nvSpPr>
              <p:spPr bwMode="auto">
                <a:xfrm>
                  <a:off x="2640" y="2304"/>
                  <a:ext cx="288" cy="130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7312" name="Oval 144"/>
              <p:cNvSpPr>
                <a:spLocks noChangeArrowheads="1"/>
              </p:cNvSpPr>
              <p:nvPr/>
            </p:nvSpPr>
            <p:spPr bwMode="auto">
              <a:xfrm>
                <a:off x="2736" y="2256"/>
                <a:ext cx="288" cy="144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7314" name="Arc 146"/>
            <p:cNvSpPr>
              <a:spLocks/>
            </p:cNvSpPr>
            <p:nvPr/>
          </p:nvSpPr>
          <p:spPr bwMode="auto">
            <a:xfrm>
              <a:off x="2736" y="1008"/>
              <a:ext cx="48" cy="144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32317"/>
                <a:gd name="T2" fmla="*/ 18754 w 21600"/>
                <a:gd name="T3" fmla="*/ 32317 h 32317"/>
                <a:gd name="T4" fmla="*/ 0 w 21600"/>
                <a:gd name="T5" fmla="*/ 21600 h 32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32317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5359"/>
                    <a:pt x="20618" y="29053"/>
                    <a:pt x="18753" y="32316"/>
                  </a:cubicBezTo>
                </a:path>
                <a:path w="21600" h="32317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5359"/>
                    <a:pt x="20618" y="29053"/>
                    <a:pt x="18753" y="32316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7322" name="Rectangle 154"/>
          <p:cNvSpPr>
            <a:spLocks noChangeArrowheads="1"/>
          </p:cNvSpPr>
          <p:nvPr/>
        </p:nvSpPr>
        <p:spPr bwMode="auto">
          <a:xfrm>
            <a:off x="609600" y="2667000"/>
            <a:ext cx="7924800" cy="762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7327" name="Rectangle 159"/>
          <p:cNvSpPr>
            <a:spLocks noChangeArrowheads="1"/>
          </p:cNvSpPr>
          <p:nvPr/>
        </p:nvSpPr>
        <p:spPr bwMode="auto">
          <a:xfrm>
            <a:off x="7162800" y="6019800"/>
            <a:ext cx="1308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>
                <a:solidFill>
                  <a:schemeClr val="bg2"/>
                </a:solidFill>
                <a:latin typeface="Arial" pitchFamily="34" charset="0"/>
                <a:hlinkClick r:id="rId4" action="ppaction://hlinksldjump"/>
              </a:rPr>
              <a:t>Next Question</a:t>
            </a:r>
            <a:endParaRPr lang="en-US" sz="1400">
              <a:solidFill>
                <a:schemeClr val="bg2"/>
              </a:solidFill>
              <a:latin typeface="Arial" pitchFamily="34" charset="0"/>
            </a:endParaRPr>
          </a:p>
        </p:txBody>
      </p:sp>
      <p:sp>
        <p:nvSpPr>
          <p:cNvPr id="7329" name="Rectangle 161"/>
          <p:cNvSpPr>
            <a:spLocks noChangeArrowheads="1"/>
          </p:cNvSpPr>
          <p:nvPr/>
        </p:nvSpPr>
        <p:spPr bwMode="auto">
          <a:xfrm>
            <a:off x="1371600" y="2895600"/>
            <a:ext cx="64008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FFFFFF"/>
                </a:solidFill>
                <a:latin typeface="Arial" pitchFamily="34" charset="0"/>
              </a:rPr>
              <a:t>Yuck!</a:t>
            </a:r>
          </a:p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FFFFFF"/>
                </a:solidFill>
                <a:latin typeface="Arial" pitchFamily="34" charset="0"/>
              </a:rPr>
              <a:t>Happy is unhappy and sick.  You picked the wrong lunch box with moldy food.</a:t>
            </a:r>
          </a:p>
        </p:txBody>
      </p:sp>
    </p:spTree>
  </p:cSld>
  <p:clrMapOvr>
    <a:masterClrMapping/>
  </p:clrMapOvr>
  <p:transition advClick="0">
    <p:cut/>
    <p:sndAc>
      <p:stSnd loop="1">
        <p:snd r:embed="rId2" name="HAPPY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6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8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4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6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2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8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4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23" presetClass="entr" presetSubtype="27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3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3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600"/>
                            </p:stCondLst>
                            <p:childTnLst>
                              <p:par>
                                <p:cTn id="40" presetID="23" presetClass="entr" presetSubtype="28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yu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200"/>
                            </p:stCondLst>
                            <p:childTnLst>
                              <p:par>
                                <p:cTn id="4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3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3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29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24" name="Rectangle 180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Good Answer 2</a:t>
            </a:r>
          </a:p>
        </p:txBody>
      </p:sp>
      <p:grpSp>
        <p:nvGrpSpPr>
          <p:cNvPr id="6233" name="Group 89"/>
          <p:cNvGrpSpPr>
            <a:grpSpLocks/>
          </p:cNvGrpSpPr>
          <p:nvPr/>
        </p:nvGrpSpPr>
        <p:grpSpPr bwMode="auto">
          <a:xfrm>
            <a:off x="9144000" y="528638"/>
            <a:ext cx="1143000" cy="1143000"/>
            <a:chOff x="2640" y="2016"/>
            <a:chExt cx="576" cy="576"/>
          </a:xfrm>
        </p:grpSpPr>
        <p:grpSp>
          <p:nvGrpSpPr>
            <p:cNvPr id="6234" name="Group 90"/>
            <p:cNvGrpSpPr>
              <a:grpSpLocks/>
            </p:cNvGrpSpPr>
            <p:nvPr/>
          </p:nvGrpSpPr>
          <p:grpSpPr bwMode="auto">
            <a:xfrm>
              <a:off x="2640" y="2016"/>
              <a:ext cx="576" cy="576"/>
              <a:chOff x="2640" y="2016"/>
              <a:chExt cx="576" cy="576"/>
            </a:xfrm>
          </p:grpSpPr>
          <p:sp>
            <p:nvSpPr>
              <p:cNvPr id="6235" name="Oval 91"/>
              <p:cNvSpPr>
                <a:spLocks noChangeArrowheads="1"/>
              </p:cNvSpPr>
              <p:nvPr/>
            </p:nvSpPr>
            <p:spPr bwMode="auto">
              <a:xfrm>
                <a:off x="2640" y="2016"/>
                <a:ext cx="576" cy="576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36" name="Line 92"/>
              <p:cNvSpPr>
                <a:spLocks noChangeShapeType="1"/>
              </p:cNvSpPr>
              <p:nvPr/>
            </p:nvSpPr>
            <p:spPr bwMode="auto">
              <a:xfrm flipH="1">
                <a:off x="3024" y="2304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6237" name="Oval 93"/>
            <p:cNvSpPr>
              <a:spLocks noChangeArrowheads="1"/>
            </p:cNvSpPr>
            <p:nvPr/>
          </p:nvSpPr>
          <p:spPr bwMode="auto">
            <a:xfrm>
              <a:off x="2928" y="2160"/>
              <a:ext cx="58" cy="5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261" name="Group 117"/>
          <p:cNvGrpSpPr>
            <a:grpSpLocks noChangeAspect="1"/>
          </p:cNvGrpSpPr>
          <p:nvPr/>
        </p:nvGrpSpPr>
        <p:grpSpPr bwMode="auto">
          <a:xfrm flipH="1">
            <a:off x="8839200" y="533400"/>
            <a:ext cx="1144588" cy="1144588"/>
            <a:chOff x="240" y="288"/>
            <a:chExt cx="864" cy="864"/>
          </a:xfrm>
        </p:grpSpPr>
        <p:sp>
          <p:nvSpPr>
            <p:cNvPr id="6262" name="AutoShape 118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63" name="Oval 119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64" name="Oval 120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265" name="Group 121"/>
          <p:cNvGrpSpPr>
            <a:grpSpLocks noChangeAspect="1"/>
          </p:cNvGrpSpPr>
          <p:nvPr/>
        </p:nvGrpSpPr>
        <p:grpSpPr bwMode="auto">
          <a:xfrm rot="18900000" flipH="1">
            <a:off x="8233569" y="527844"/>
            <a:ext cx="1144588" cy="1143000"/>
            <a:chOff x="240" y="288"/>
            <a:chExt cx="864" cy="864"/>
          </a:xfrm>
        </p:grpSpPr>
        <p:sp>
          <p:nvSpPr>
            <p:cNvPr id="6266" name="AutoShape 122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67" name="Oval 123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68" name="Oval 124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269" name="Group 125"/>
          <p:cNvGrpSpPr>
            <a:grpSpLocks noChangeAspect="1"/>
          </p:cNvGrpSpPr>
          <p:nvPr/>
        </p:nvGrpSpPr>
        <p:grpSpPr bwMode="auto">
          <a:xfrm rot="16200000" flipH="1">
            <a:off x="7629525" y="528638"/>
            <a:ext cx="1144587" cy="1144588"/>
            <a:chOff x="240" y="288"/>
            <a:chExt cx="864" cy="864"/>
          </a:xfrm>
        </p:grpSpPr>
        <p:sp>
          <p:nvSpPr>
            <p:cNvPr id="6270" name="AutoShape 126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71" name="Oval 127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72" name="Oval 128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273" name="Group 129"/>
          <p:cNvGrpSpPr>
            <a:grpSpLocks noChangeAspect="1"/>
          </p:cNvGrpSpPr>
          <p:nvPr/>
        </p:nvGrpSpPr>
        <p:grpSpPr bwMode="auto">
          <a:xfrm rot="13500000" flipH="1">
            <a:off x="7024688" y="528638"/>
            <a:ext cx="1143000" cy="1144587"/>
            <a:chOff x="240" y="288"/>
            <a:chExt cx="864" cy="864"/>
          </a:xfrm>
        </p:grpSpPr>
        <p:sp>
          <p:nvSpPr>
            <p:cNvPr id="6274" name="AutoShape 130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75" name="Oval 131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76" name="Oval 132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277" name="Group 133"/>
          <p:cNvGrpSpPr>
            <a:grpSpLocks noChangeAspect="1"/>
          </p:cNvGrpSpPr>
          <p:nvPr/>
        </p:nvGrpSpPr>
        <p:grpSpPr bwMode="auto">
          <a:xfrm rot="10800000" flipH="1">
            <a:off x="6419850" y="528638"/>
            <a:ext cx="1144588" cy="1144587"/>
            <a:chOff x="240" y="288"/>
            <a:chExt cx="864" cy="864"/>
          </a:xfrm>
        </p:grpSpPr>
        <p:sp>
          <p:nvSpPr>
            <p:cNvPr id="6278" name="AutoShape 134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79" name="Oval 135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80" name="Oval 136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281" name="Group 137"/>
          <p:cNvGrpSpPr>
            <a:grpSpLocks noChangeAspect="1"/>
          </p:cNvGrpSpPr>
          <p:nvPr/>
        </p:nvGrpSpPr>
        <p:grpSpPr bwMode="auto">
          <a:xfrm rot="8100000" flipH="1">
            <a:off x="5814219" y="527844"/>
            <a:ext cx="1144588" cy="1143000"/>
            <a:chOff x="240" y="288"/>
            <a:chExt cx="864" cy="864"/>
          </a:xfrm>
        </p:grpSpPr>
        <p:sp>
          <p:nvSpPr>
            <p:cNvPr id="6282" name="AutoShape 138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83" name="Oval 139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84" name="Oval 140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285" name="Group 141"/>
          <p:cNvGrpSpPr>
            <a:grpSpLocks noChangeAspect="1"/>
          </p:cNvGrpSpPr>
          <p:nvPr/>
        </p:nvGrpSpPr>
        <p:grpSpPr bwMode="auto">
          <a:xfrm rot="5400000" flipH="1">
            <a:off x="5210175" y="528638"/>
            <a:ext cx="1144587" cy="1144588"/>
            <a:chOff x="240" y="288"/>
            <a:chExt cx="864" cy="864"/>
          </a:xfrm>
        </p:grpSpPr>
        <p:sp>
          <p:nvSpPr>
            <p:cNvPr id="6286" name="AutoShape 142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87" name="Oval 143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88" name="Oval 144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289" name="Group 145"/>
          <p:cNvGrpSpPr>
            <a:grpSpLocks noChangeAspect="1"/>
          </p:cNvGrpSpPr>
          <p:nvPr/>
        </p:nvGrpSpPr>
        <p:grpSpPr bwMode="auto">
          <a:xfrm rot="2700000" flipH="1">
            <a:off x="4605338" y="528638"/>
            <a:ext cx="1143000" cy="1144587"/>
            <a:chOff x="240" y="288"/>
            <a:chExt cx="864" cy="864"/>
          </a:xfrm>
        </p:grpSpPr>
        <p:sp>
          <p:nvSpPr>
            <p:cNvPr id="6290" name="AutoShape 146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91" name="Oval 147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92" name="Oval 148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293" name="Group 149"/>
          <p:cNvGrpSpPr>
            <a:grpSpLocks noChangeAspect="1"/>
          </p:cNvGrpSpPr>
          <p:nvPr/>
        </p:nvGrpSpPr>
        <p:grpSpPr bwMode="auto">
          <a:xfrm flipH="1">
            <a:off x="4000500" y="528638"/>
            <a:ext cx="1144588" cy="1144587"/>
            <a:chOff x="240" y="288"/>
            <a:chExt cx="864" cy="864"/>
          </a:xfrm>
        </p:grpSpPr>
        <p:sp>
          <p:nvSpPr>
            <p:cNvPr id="6294" name="AutoShape 150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95" name="Oval 151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96" name="Oval 152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305" name="Group 161"/>
          <p:cNvGrpSpPr>
            <a:grpSpLocks noChangeAspect="1"/>
          </p:cNvGrpSpPr>
          <p:nvPr/>
        </p:nvGrpSpPr>
        <p:grpSpPr bwMode="auto">
          <a:xfrm>
            <a:off x="3543300" y="76200"/>
            <a:ext cx="2057400" cy="2057400"/>
            <a:chOff x="240" y="288"/>
            <a:chExt cx="864" cy="864"/>
          </a:xfrm>
        </p:grpSpPr>
        <p:sp>
          <p:nvSpPr>
            <p:cNvPr id="6306" name="AutoShape 162"/>
            <p:cNvSpPr>
              <a:spLocks noChangeAspect="1" noChangeArrowheads="1"/>
            </p:cNvSpPr>
            <p:nvPr/>
          </p:nvSpPr>
          <p:spPr bwMode="auto">
            <a:xfrm>
              <a:off x="240" y="288"/>
              <a:ext cx="864" cy="864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07" name="Oval 163"/>
            <p:cNvSpPr>
              <a:spLocks noChangeAspect="1" noChangeArrowheads="1"/>
            </p:cNvSpPr>
            <p:nvPr/>
          </p:nvSpPr>
          <p:spPr bwMode="auto">
            <a:xfrm>
              <a:off x="489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08" name="Oval 164"/>
            <p:cNvSpPr>
              <a:spLocks noChangeAspect="1" noChangeArrowheads="1"/>
            </p:cNvSpPr>
            <p:nvPr/>
          </p:nvSpPr>
          <p:spPr bwMode="auto">
            <a:xfrm>
              <a:off x="768" y="546"/>
              <a:ext cx="87" cy="87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309" name="Group 165"/>
          <p:cNvGrpSpPr>
            <a:grpSpLocks noChangeAspect="1"/>
          </p:cNvGrpSpPr>
          <p:nvPr/>
        </p:nvGrpSpPr>
        <p:grpSpPr bwMode="auto">
          <a:xfrm flipH="1" flipV="1">
            <a:off x="4686300" y="593725"/>
            <a:ext cx="457200" cy="457200"/>
            <a:chOff x="864" y="3264"/>
            <a:chExt cx="192" cy="192"/>
          </a:xfrm>
        </p:grpSpPr>
        <p:sp>
          <p:nvSpPr>
            <p:cNvPr id="6310" name="Rectangle 166"/>
            <p:cNvSpPr>
              <a:spLocks noChangeAspect="1" noChangeArrowheads="1"/>
            </p:cNvSpPr>
            <p:nvPr/>
          </p:nvSpPr>
          <p:spPr bwMode="auto">
            <a:xfrm>
              <a:off x="864" y="3264"/>
              <a:ext cx="192" cy="192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11" name="AutoShape 167"/>
            <p:cNvSpPr>
              <a:spLocks noChangeAspect="1" noChangeArrowheads="1"/>
            </p:cNvSpPr>
            <p:nvPr/>
          </p:nvSpPr>
          <p:spPr bwMode="auto">
            <a:xfrm rot="5400000">
              <a:off x="922" y="3285"/>
              <a:ext cx="75" cy="150"/>
            </a:xfrm>
            <a:prstGeom prst="moon">
              <a:avLst>
                <a:gd name="adj" fmla="val 50000"/>
              </a:avLst>
            </a:prstGeom>
            <a:solidFill>
              <a:schemeClr val="bg2"/>
            </a:solidFill>
            <a:ln w="9525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321" name="AutoShape 177"/>
          <p:cNvSpPr>
            <a:spLocks noChangeArrowheads="1"/>
          </p:cNvSpPr>
          <p:nvPr/>
        </p:nvSpPr>
        <p:spPr bwMode="auto">
          <a:xfrm flipV="1">
            <a:off x="3886200" y="914400"/>
            <a:ext cx="1371600" cy="838200"/>
          </a:xfrm>
          <a:custGeom>
            <a:avLst/>
            <a:gdLst>
              <a:gd name="G0" fmla="+- 10377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10377"/>
              <a:gd name="G18" fmla="*/ 10377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10377 10800 0"/>
              <a:gd name="G26" fmla="?: G9 G17 G25"/>
              <a:gd name="G27" fmla="?: G9 0 21600"/>
              <a:gd name="G28" fmla="cos 10800 11796480"/>
              <a:gd name="G29" fmla="sin 10800 11796480"/>
              <a:gd name="G30" fmla="sin 10377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11 w 21600"/>
              <a:gd name="T15" fmla="*/ 10800 h 21600"/>
              <a:gd name="T16" fmla="*/ 10800 w 21600"/>
              <a:gd name="T17" fmla="*/ 423 h 21600"/>
              <a:gd name="T18" fmla="*/ 21389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423" y="10800"/>
                </a:moveTo>
                <a:cubicBezTo>
                  <a:pt x="423" y="5068"/>
                  <a:pt x="5068" y="423"/>
                  <a:pt x="10800" y="423"/>
                </a:cubicBezTo>
                <a:cubicBezTo>
                  <a:pt x="16531" y="422"/>
                  <a:pt x="21176" y="5068"/>
                  <a:pt x="21177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6338" name="Rectangle 194"/>
          <p:cNvSpPr>
            <a:spLocks noChangeArrowheads="1"/>
          </p:cNvSpPr>
          <p:nvPr/>
        </p:nvSpPr>
        <p:spPr bwMode="auto">
          <a:xfrm>
            <a:off x="609600" y="2667000"/>
            <a:ext cx="7924800" cy="762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6343" name="Rectangle 199"/>
          <p:cNvSpPr>
            <a:spLocks noChangeArrowheads="1"/>
          </p:cNvSpPr>
          <p:nvPr/>
        </p:nvSpPr>
        <p:spPr bwMode="auto">
          <a:xfrm>
            <a:off x="7162800" y="6019800"/>
            <a:ext cx="1308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>
                <a:solidFill>
                  <a:schemeClr val="bg2"/>
                </a:solidFill>
                <a:latin typeface="Arial" pitchFamily="34" charset="0"/>
                <a:hlinkClick r:id="" action="ppaction://hlinkshowjump?jump=nextslide"/>
              </a:rPr>
              <a:t>Next Question</a:t>
            </a:r>
            <a:endParaRPr lang="en-US" sz="1400">
              <a:solidFill>
                <a:schemeClr val="bg2"/>
              </a:solidFill>
              <a:latin typeface="Arial" pitchFamily="34" charset="0"/>
            </a:endParaRPr>
          </a:p>
        </p:txBody>
      </p:sp>
      <p:sp>
        <p:nvSpPr>
          <p:cNvPr id="6344" name="Rectangle 200"/>
          <p:cNvSpPr>
            <a:spLocks noChangeArrowheads="1"/>
          </p:cNvSpPr>
          <p:nvPr/>
        </p:nvSpPr>
        <p:spPr bwMode="auto">
          <a:xfrm>
            <a:off x="1371600" y="2895600"/>
            <a:ext cx="64008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FFFFFF"/>
                </a:solidFill>
                <a:latin typeface="Arial" pitchFamily="34" charset="0"/>
              </a:rPr>
              <a:t>Yeah!</a:t>
            </a:r>
          </a:p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FFFFFF"/>
                </a:solidFill>
                <a:latin typeface="Arial" pitchFamily="34" charset="0"/>
              </a:rPr>
              <a:t>Happy is very happy and healthy.  You picked the right lunch box with good food.</a:t>
            </a:r>
            <a:endParaRPr lang="en-US" sz="3600">
              <a:solidFill>
                <a:srgbClr val="FFFFFF"/>
              </a:solidFill>
              <a:latin typeface="Arial" pitchFamily="34" charset="0"/>
            </a:endParaRPr>
          </a:p>
        </p:txBody>
      </p:sp>
    </p:spTree>
  </p:cSld>
  <p:clrMapOvr>
    <a:masterClrMapping/>
  </p:clrMapOvr>
  <p:transition advClick="0">
    <p:cut/>
    <p:sndAc>
      <p:stSnd loop="1">
        <p:snd r:embed="rId2" name="HAPPY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6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8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4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6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2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8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4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23" presetClass="entr" presetSubtype="27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3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3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600"/>
                            </p:stCondLst>
                            <p:childTnLst>
                              <p:par>
                                <p:cTn id="40" presetID="16" presetClass="entr" presetSubtype="26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2" dur="500"/>
                                        <p:tgtEl>
                                          <p:spTgt spid="632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yumm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7200"/>
                            </p:stCondLst>
                            <p:childTnLst>
                              <p:par>
                                <p:cTn id="44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4"/>
                                            </p:cond>
                                          </p:stCondLst>
                                        </p:cTn>
                                        <p:tgtEl>
                                          <p:spTgt spid="6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8700"/>
                            </p:stCondLst>
                            <p:childTnLst>
                              <p:par>
                                <p:cTn id="4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3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3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9200"/>
                            </p:stCondLst>
                            <p:childTnLst>
                              <p:par>
                                <p:cTn id="5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3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3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21" grpId="0" animBg="1" autoUpdateAnimBg="0"/>
      <p:bldP spid="6344" grpId="0" build="p" autoUpdateAnimBg="0" advAuto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r>
              <a:rPr lang="en-US" sz="3200">
                <a:solidFill>
                  <a:srgbClr val="FFFFFF"/>
                </a:solidFill>
              </a:rPr>
              <a:t>Natural resources that can be remade in a few years or decades are called:</a:t>
            </a:r>
          </a:p>
        </p:txBody>
      </p:sp>
      <p:sp>
        <p:nvSpPr>
          <p:cNvPr id="19484" name="Rectangle 28"/>
          <p:cNvSpPr>
            <a:spLocks noGrp="1" noChangeArrowheads="1"/>
          </p:cNvSpPr>
          <p:nvPr>
            <p:ph type="body" sz="half" idx="1"/>
          </p:nvPr>
        </p:nvSpPr>
        <p:spPr bwMode="auto">
          <a:xfrm>
            <a:off x="838200" y="3581400"/>
            <a:ext cx="3124200" cy="18288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en-US" sz="2400">
                <a:solidFill>
                  <a:schemeClr val="bg2"/>
                </a:solidFill>
                <a:hlinkClick r:id="" action="ppaction://hlinkshowjump?jump=nextslide"/>
              </a:rPr>
              <a:t>*</a:t>
            </a:r>
            <a:r>
              <a:rPr lang="en-US" sz="3600">
                <a:solidFill>
                  <a:schemeClr val="bg2"/>
                </a:solidFill>
                <a:hlinkClick r:id="" action="ppaction://hlinkshowjump?jump=nextslide"/>
              </a:rPr>
              <a:t>Non reusable resources</a:t>
            </a:r>
            <a:r>
              <a:rPr lang="en-US" sz="2400">
                <a:solidFill>
                  <a:schemeClr val="bg2"/>
                </a:solidFill>
                <a:hlinkClick r:id="" action="ppaction://hlinkshowjump?jump=nextslide"/>
              </a:rPr>
              <a:t>*</a:t>
            </a:r>
            <a:endParaRPr lang="en-US"/>
          </a:p>
        </p:txBody>
      </p:sp>
      <p:sp>
        <p:nvSpPr>
          <p:cNvPr id="19485" name="Rectangle 29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029200" y="3581400"/>
            <a:ext cx="3124200" cy="18288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en-US" sz="2400">
                <a:solidFill>
                  <a:schemeClr val="bg2"/>
                </a:solidFill>
                <a:hlinkClick r:id="rId2" action="ppaction://hlinksldjump"/>
              </a:rPr>
              <a:t>*</a:t>
            </a:r>
            <a:r>
              <a:rPr lang="en-US" sz="3600">
                <a:solidFill>
                  <a:schemeClr val="bg2"/>
                </a:solidFill>
                <a:hlinkClick r:id="rId2" action="ppaction://hlinksldjump"/>
              </a:rPr>
              <a:t>Renewable resources</a:t>
            </a:r>
            <a:r>
              <a:rPr lang="en-US" sz="2400">
                <a:solidFill>
                  <a:schemeClr val="bg2"/>
                </a:solidFill>
                <a:hlinkClick r:id="rId2" action="ppaction://hlinksldjump"/>
              </a:rPr>
              <a:t>*</a:t>
            </a:r>
            <a:endParaRPr lang="en-US"/>
          </a:p>
        </p:txBody>
      </p:sp>
    </p:spTree>
  </p:cSld>
  <p:clrMapOvr>
    <a:masterClrMapping/>
  </p:clrMapOvr>
  <p:transition advClick="0">
    <p:cut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 autoUpdateAnimBg="0"/>
      <p:bldP spid="19484" grpId="0" build="p" autoUpdateAnimBg="0" advAuto="0"/>
      <p:bldP spid="19485" grpId="0" build="p" autoUpdateAnimBg="0" advAuto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Bad Answer 3</a:t>
            </a:r>
          </a:p>
        </p:txBody>
      </p:sp>
      <p:grpSp>
        <p:nvGrpSpPr>
          <p:cNvPr id="20562" name="Group 82"/>
          <p:cNvGrpSpPr>
            <a:grpSpLocks/>
          </p:cNvGrpSpPr>
          <p:nvPr/>
        </p:nvGrpSpPr>
        <p:grpSpPr bwMode="auto">
          <a:xfrm>
            <a:off x="9144000" y="528638"/>
            <a:ext cx="1143000" cy="1143000"/>
            <a:chOff x="2640" y="2016"/>
            <a:chExt cx="576" cy="576"/>
          </a:xfrm>
        </p:grpSpPr>
        <p:grpSp>
          <p:nvGrpSpPr>
            <p:cNvPr id="20563" name="Group 83"/>
            <p:cNvGrpSpPr>
              <a:grpSpLocks/>
            </p:cNvGrpSpPr>
            <p:nvPr/>
          </p:nvGrpSpPr>
          <p:grpSpPr bwMode="auto">
            <a:xfrm>
              <a:off x="2640" y="2016"/>
              <a:ext cx="576" cy="576"/>
              <a:chOff x="2640" y="2016"/>
              <a:chExt cx="576" cy="576"/>
            </a:xfrm>
          </p:grpSpPr>
          <p:sp>
            <p:nvSpPr>
              <p:cNvPr id="20564" name="Oval 84"/>
              <p:cNvSpPr>
                <a:spLocks noChangeArrowheads="1"/>
              </p:cNvSpPr>
              <p:nvPr/>
            </p:nvSpPr>
            <p:spPr bwMode="auto">
              <a:xfrm>
                <a:off x="2640" y="2016"/>
                <a:ext cx="576" cy="576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65" name="Line 85"/>
              <p:cNvSpPr>
                <a:spLocks noChangeShapeType="1"/>
              </p:cNvSpPr>
              <p:nvPr/>
            </p:nvSpPr>
            <p:spPr bwMode="auto">
              <a:xfrm flipH="1">
                <a:off x="3024" y="2304"/>
                <a:ext cx="19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0566" name="Oval 86"/>
            <p:cNvSpPr>
              <a:spLocks noChangeArrowheads="1"/>
            </p:cNvSpPr>
            <p:nvPr/>
          </p:nvSpPr>
          <p:spPr bwMode="auto">
            <a:xfrm>
              <a:off x="2928" y="2160"/>
              <a:ext cx="58" cy="5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0567" name="Group 87"/>
          <p:cNvGrpSpPr>
            <a:grpSpLocks/>
          </p:cNvGrpSpPr>
          <p:nvPr/>
        </p:nvGrpSpPr>
        <p:grpSpPr bwMode="auto">
          <a:xfrm>
            <a:off x="8839200" y="533400"/>
            <a:ext cx="1144588" cy="1144588"/>
            <a:chOff x="5568" y="336"/>
            <a:chExt cx="721" cy="721"/>
          </a:xfrm>
        </p:grpSpPr>
        <p:sp>
          <p:nvSpPr>
            <p:cNvPr id="20568" name="AutoShape 88"/>
            <p:cNvSpPr>
              <a:spLocks noChangeAspect="1" noChangeArrowheads="1"/>
            </p:cNvSpPr>
            <p:nvPr/>
          </p:nvSpPr>
          <p:spPr bwMode="auto">
            <a:xfrm flipH="1">
              <a:off x="5568" y="336"/>
              <a:ext cx="721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69" name="Oval 89"/>
            <p:cNvSpPr>
              <a:spLocks noChangeAspect="1" noChangeArrowheads="1"/>
            </p:cNvSpPr>
            <p:nvPr/>
          </p:nvSpPr>
          <p:spPr bwMode="auto">
            <a:xfrm flipH="1">
              <a:off x="6009" y="551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70" name="Oval 90"/>
            <p:cNvSpPr>
              <a:spLocks noChangeAspect="1" noChangeArrowheads="1"/>
            </p:cNvSpPr>
            <p:nvPr/>
          </p:nvSpPr>
          <p:spPr bwMode="auto">
            <a:xfrm flipH="1">
              <a:off x="5776" y="551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0571" name="Group 91"/>
          <p:cNvGrpSpPr>
            <a:grpSpLocks/>
          </p:cNvGrpSpPr>
          <p:nvPr/>
        </p:nvGrpSpPr>
        <p:grpSpPr bwMode="auto">
          <a:xfrm>
            <a:off x="8234363" y="527050"/>
            <a:ext cx="1143000" cy="1144588"/>
            <a:chOff x="5187" y="332"/>
            <a:chExt cx="720" cy="721"/>
          </a:xfrm>
        </p:grpSpPr>
        <p:sp>
          <p:nvSpPr>
            <p:cNvPr id="20572" name="AutoShape 92"/>
            <p:cNvSpPr>
              <a:spLocks noChangeAspect="1" noChangeArrowheads="1"/>
            </p:cNvSpPr>
            <p:nvPr/>
          </p:nvSpPr>
          <p:spPr bwMode="auto">
            <a:xfrm rot="18900000" flipH="1">
              <a:off x="5186" y="333"/>
              <a:ext cx="721" cy="720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73" name="Oval 93"/>
            <p:cNvSpPr>
              <a:spLocks noChangeAspect="1" noChangeArrowheads="1"/>
            </p:cNvSpPr>
            <p:nvPr/>
          </p:nvSpPr>
          <p:spPr bwMode="auto">
            <a:xfrm rot="18900000" flipH="1">
              <a:off x="5516" y="497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74" name="Oval 94"/>
            <p:cNvSpPr>
              <a:spLocks noChangeAspect="1" noChangeArrowheads="1"/>
            </p:cNvSpPr>
            <p:nvPr/>
          </p:nvSpPr>
          <p:spPr bwMode="auto">
            <a:xfrm rot="18900000" flipH="1">
              <a:off x="5351" y="662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0575" name="Group 95"/>
          <p:cNvGrpSpPr>
            <a:grpSpLocks/>
          </p:cNvGrpSpPr>
          <p:nvPr/>
        </p:nvGrpSpPr>
        <p:grpSpPr bwMode="auto">
          <a:xfrm>
            <a:off x="7629525" y="528638"/>
            <a:ext cx="1144588" cy="1144587"/>
            <a:chOff x="4806" y="333"/>
            <a:chExt cx="721" cy="721"/>
          </a:xfrm>
        </p:grpSpPr>
        <p:sp>
          <p:nvSpPr>
            <p:cNvPr id="20576" name="AutoShape 96"/>
            <p:cNvSpPr>
              <a:spLocks noChangeAspect="1" noChangeArrowheads="1"/>
            </p:cNvSpPr>
            <p:nvPr/>
          </p:nvSpPr>
          <p:spPr bwMode="auto">
            <a:xfrm rot="16200000" flipH="1">
              <a:off x="4806" y="333"/>
              <a:ext cx="721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77" name="Oval 97"/>
            <p:cNvSpPr>
              <a:spLocks noChangeAspect="1" noChangeArrowheads="1"/>
            </p:cNvSpPr>
            <p:nvPr/>
          </p:nvSpPr>
          <p:spPr bwMode="auto">
            <a:xfrm rot="16200000" flipH="1">
              <a:off x="5021" y="540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78" name="Oval 98"/>
            <p:cNvSpPr>
              <a:spLocks noChangeAspect="1" noChangeArrowheads="1"/>
            </p:cNvSpPr>
            <p:nvPr/>
          </p:nvSpPr>
          <p:spPr bwMode="auto">
            <a:xfrm rot="16200000" flipH="1">
              <a:off x="5021" y="773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0579" name="Group 99"/>
          <p:cNvGrpSpPr>
            <a:grpSpLocks/>
          </p:cNvGrpSpPr>
          <p:nvPr/>
        </p:nvGrpSpPr>
        <p:grpSpPr bwMode="auto">
          <a:xfrm>
            <a:off x="7024688" y="528638"/>
            <a:ext cx="1143000" cy="1144587"/>
            <a:chOff x="4425" y="333"/>
            <a:chExt cx="720" cy="721"/>
          </a:xfrm>
        </p:grpSpPr>
        <p:sp>
          <p:nvSpPr>
            <p:cNvPr id="20580" name="AutoShape 100"/>
            <p:cNvSpPr>
              <a:spLocks noChangeAspect="1" noChangeArrowheads="1"/>
            </p:cNvSpPr>
            <p:nvPr/>
          </p:nvSpPr>
          <p:spPr bwMode="auto">
            <a:xfrm rot="13500000" flipH="1">
              <a:off x="4425" y="333"/>
              <a:ext cx="720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81" name="Oval 101"/>
            <p:cNvSpPr>
              <a:spLocks noChangeAspect="1" noChangeArrowheads="1"/>
            </p:cNvSpPr>
            <p:nvPr/>
          </p:nvSpPr>
          <p:spPr bwMode="auto">
            <a:xfrm rot="13500000" flipH="1">
              <a:off x="4588" y="651"/>
              <a:ext cx="73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82" name="Oval 102"/>
            <p:cNvSpPr>
              <a:spLocks noChangeAspect="1" noChangeArrowheads="1"/>
            </p:cNvSpPr>
            <p:nvPr/>
          </p:nvSpPr>
          <p:spPr bwMode="auto">
            <a:xfrm rot="13500000" flipH="1">
              <a:off x="4753" y="816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0583" name="Group 103"/>
          <p:cNvGrpSpPr>
            <a:grpSpLocks/>
          </p:cNvGrpSpPr>
          <p:nvPr/>
        </p:nvGrpSpPr>
        <p:grpSpPr bwMode="auto">
          <a:xfrm>
            <a:off x="6419850" y="528638"/>
            <a:ext cx="1144588" cy="1144587"/>
            <a:chOff x="4044" y="333"/>
            <a:chExt cx="721" cy="721"/>
          </a:xfrm>
        </p:grpSpPr>
        <p:sp>
          <p:nvSpPr>
            <p:cNvPr id="20584" name="AutoShape 104"/>
            <p:cNvSpPr>
              <a:spLocks noChangeAspect="1" noChangeArrowheads="1"/>
            </p:cNvSpPr>
            <p:nvPr/>
          </p:nvSpPr>
          <p:spPr bwMode="auto">
            <a:xfrm rot="10800000" flipH="1">
              <a:off x="4044" y="333"/>
              <a:ext cx="721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85" name="Oval 105"/>
            <p:cNvSpPr>
              <a:spLocks noChangeAspect="1" noChangeArrowheads="1"/>
            </p:cNvSpPr>
            <p:nvPr/>
          </p:nvSpPr>
          <p:spPr bwMode="auto">
            <a:xfrm rot="10800000" flipH="1">
              <a:off x="4252" y="765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86" name="Oval 106"/>
            <p:cNvSpPr>
              <a:spLocks noChangeAspect="1" noChangeArrowheads="1"/>
            </p:cNvSpPr>
            <p:nvPr/>
          </p:nvSpPr>
          <p:spPr bwMode="auto">
            <a:xfrm rot="10800000" flipH="1">
              <a:off x="4485" y="765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0587" name="Group 107"/>
          <p:cNvGrpSpPr>
            <a:grpSpLocks/>
          </p:cNvGrpSpPr>
          <p:nvPr/>
        </p:nvGrpSpPr>
        <p:grpSpPr bwMode="auto">
          <a:xfrm>
            <a:off x="5815013" y="527050"/>
            <a:ext cx="1143000" cy="1144588"/>
            <a:chOff x="3663" y="332"/>
            <a:chExt cx="720" cy="721"/>
          </a:xfrm>
        </p:grpSpPr>
        <p:sp>
          <p:nvSpPr>
            <p:cNvPr id="20588" name="AutoShape 108"/>
            <p:cNvSpPr>
              <a:spLocks noChangeAspect="1" noChangeArrowheads="1"/>
            </p:cNvSpPr>
            <p:nvPr/>
          </p:nvSpPr>
          <p:spPr bwMode="auto">
            <a:xfrm rot="8100000" flipH="1">
              <a:off x="3662" y="333"/>
              <a:ext cx="721" cy="720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89" name="Oval 109"/>
            <p:cNvSpPr>
              <a:spLocks noChangeAspect="1" noChangeArrowheads="1"/>
            </p:cNvSpPr>
            <p:nvPr/>
          </p:nvSpPr>
          <p:spPr bwMode="auto">
            <a:xfrm rot="8100000" flipH="1">
              <a:off x="3981" y="814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90" name="Oval 110"/>
            <p:cNvSpPr>
              <a:spLocks noChangeAspect="1" noChangeArrowheads="1"/>
            </p:cNvSpPr>
            <p:nvPr/>
          </p:nvSpPr>
          <p:spPr bwMode="auto">
            <a:xfrm rot="8100000" flipH="1">
              <a:off x="4146" y="649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0591" name="Group 111"/>
          <p:cNvGrpSpPr>
            <a:grpSpLocks/>
          </p:cNvGrpSpPr>
          <p:nvPr/>
        </p:nvGrpSpPr>
        <p:grpSpPr bwMode="auto">
          <a:xfrm>
            <a:off x="5210175" y="528638"/>
            <a:ext cx="1144588" cy="1144587"/>
            <a:chOff x="3282" y="333"/>
            <a:chExt cx="721" cy="721"/>
          </a:xfrm>
        </p:grpSpPr>
        <p:sp>
          <p:nvSpPr>
            <p:cNvPr id="20592" name="AutoShape 112"/>
            <p:cNvSpPr>
              <a:spLocks noChangeAspect="1" noChangeArrowheads="1"/>
            </p:cNvSpPr>
            <p:nvPr/>
          </p:nvSpPr>
          <p:spPr bwMode="auto">
            <a:xfrm rot="5400000" flipH="1">
              <a:off x="3282" y="333"/>
              <a:ext cx="721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93" name="Oval 113"/>
            <p:cNvSpPr>
              <a:spLocks noChangeAspect="1" noChangeArrowheads="1"/>
            </p:cNvSpPr>
            <p:nvPr/>
          </p:nvSpPr>
          <p:spPr bwMode="auto">
            <a:xfrm rot="5400000" flipH="1">
              <a:off x="3715" y="772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94" name="Oval 114"/>
            <p:cNvSpPr>
              <a:spLocks noChangeAspect="1" noChangeArrowheads="1"/>
            </p:cNvSpPr>
            <p:nvPr/>
          </p:nvSpPr>
          <p:spPr bwMode="auto">
            <a:xfrm rot="5400000" flipH="1">
              <a:off x="3715" y="539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0595" name="Group 115"/>
          <p:cNvGrpSpPr>
            <a:grpSpLocks/>
          </p:cNvGrpSpPr>
          <p:nvPr/>
        </p:nvGrpSpPr>
        <p:grpSpPr bwMode="auto">
          <a:xfrm>
            <a:off x="4605338" y="528638"/>
            <a:ext cx="1143000" cy="1144587"/>
            <a:chOff x="2901" y="333"/>
            <a:chExt cx="720" cy="721"/>
          </a:xfrm>
        </p:grpSpPr>
        <p:sp>
          <p:nvSpPr>
            <p:cNvPr id="20596" name="AutoShape 116"/>
            <p:cNvSpPr>
              <a:spLocks noChangeAspect="1" noChangeArrowheads="1"/>
            </p:cNvSpPr>
            <p:nvPr/>
          </p:nvSpPr>
          <p:spPr bwMode="auto">
            <a:xfrm rot="2700000" flipH="1">
              <a:off x="2901" y="333"/>
              <a:ext cx="720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97" name="Oval 117"/>
            <p:cNvSpPr>
              <a:spLocks noChangeAspect="1" noChangeArrowheads="1"/>
            </p:cNvSpPr>
            <p:nvPr/>
          </p:nvSpPr>
          <p:spPr bwMode="auto">
            <a:xfrm rot="2700000" flipH="1">
              <a:off x="3383" y="662"/>
              <a:ext cx="73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98" name="Oval 118"/>
            <p:cNvSpPr>
              <a:spLocks noChangeAspect="1" noChangeArrowheads="1"/>
            </p:cNvSpPr>
            <p:nvPr/>
          </p:nvSpPr>
          <p:spPr bwMode="auto">
            <a:xfrm rot="2700000" flipH="1">
              <a:off x="3220" y="497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0599" name="Group 119"/>
          <p:cNvGrpSpPr>
            <a:grpSpLocks/>
          </p:cNvGrpSpPr>
          <p:nvPr/>
        </p:nvGrpSpPr>
        <p:grpSpPr bwMode="auto">
          <a:xfrm>
            <a:off x="4000500" y="528638"/>
            <a:ext cx="1144588" cy="1144587"/>
            <a:chOff x="2520" y="333"/>
            <a:chExt cx="721" cy="721"/>
          </a:xfrm>
        </p:grpSpPr>
        <p:sp>
          <p:nvSpPr>
            <p:cNvPr id="20600" name="AutoShape 120"/>
            <p:cNvSpPr>
              <a:spLocks noChangeAspect="1" noChangeArrowheads="1"/>
            </p:cNvSpPr>
            <p:nvPr/>
          </p:nvSpPr>
          <p:spPr bwMode="auto">
            <a:xfrm flipH="1">
              <a:off x="2520" y="333"/>
              <a:ext cx="721" cy="721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01" name="Oval 121"/>
            <p:cNvSpPr>
              <a:spLocks noChangeAspect="1" noChangeArrowheads="1"/>
            </p:cNvSpPr>
            <p:nvPr/>
          </p:nvSpPr>
          <p:spPr bwMode="auto">
            <a:xfrm flipH="1">
              <a:off x="2961" y="548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02" name="Oval 122"/>
            <p:cNvSpPr>
              <a:spLocks noChangeAspect="1" noChangeArrowheads="1"/>
            </p:cNvSpPr>
            <p:nvPr/>
          </p:nvSpPr>
          <p:spPr bwMode="auto">
            <a:xfrm flipH="1">
              <a:off x="2728" y="548"/>
              <a:ext cx="72" cy="73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0603" name="Group 123"/>
          <p:cNvGrpSpPr>
            <a:grpSpLocks/>
          </p:cNvGrpSpPr>
          <p:nvPr/>
        </p:nvGrpSpPr>
        <p:grpSpPr bwMode="auto">
          <a:xfrm>
            <a:off x="3543300" y="76200"/>
            <a:ext cx="2057400" cy="2057400"/>
            <a:chOff x="2232" y="48"/>
            <a:chExt cx="1296" cy="1296"/>
          </a:xfrm>
        </p:grpSpPr>
        <p:sp>
          <p:nvSpPr>
            <p:cNvPr id="20604" name="AutoShape 124"/>
            <p:cNvSpPr>
              <a:spLocks noChangeAspect="1" noChangeArrowheads="1"/>
            </p:cNvSpPr>
            <p:nvPr/>
          </p:nvSpPr>
          <p:spPr bwMode="auto">
            <a:xfrm>
              <a:off x="2232" y="48"/>
              <a:ext cx="1296" cy="1296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05" name="Oval 125"/>
            <p:cNvSpPr>
              <a:spLocks noChangeAspect="1" noChangeArrowheads="1"/>
            </p:cNvSpPr>
            <p:nvPr/>
          </p:nvSpPr>
          <p:spPr bwMode="auto">
            <a:xfrm>
              <a:off x="2606" y="435"/>
              <a:ext cx="130" cy="131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06" name="Oval 126"/>
            <p:cNvSpPr>
              <a:spLocks noChangeAspect="1" noChangeArrowheads="1"/>
            </p:cNvSpPr>
            <p:nvPr/>
          </p:nvSpPr>
          <p:spPr bwMode="auto">
            <a:xfrm>
              <a:off x="3024" y="435"/>
              <a:ext cx="131" cy="131"/>
            </a:xfrm>
            <a:prstGeom prst="ellipse">
              <a:avLst/>
            </a:prstGeom>
            <a:solidFill>
              <a:schemeClr val="bg2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0607" name="Group 127"/>
          <p:cNvGrpSpPr>
            <a:grpSpLocks/>
          </p:cNvGrpSpPr>
          <p:nvPr/>
        </p:nvGrpSpPr>
        <p:grpSpPr bwMode="auto">
          <a:xfrm>
            <a:off x="4191000" y="1371600"/>
            <a:ext cx="320675" cy="554038"/>
            <a:chOff x="2640" y="864"/>
            <a:chExt cx="202" cy="349"/>
          </a:xfrm>
        </p:grpSpPr>
        <p:grpSp>
          <p:nvGrpSpPr>
            <p:cNvPr id="20608" name="Group 128"/>
            <p:cNvGrpSpPr>
              <a:grpSpLocks/>
            </p:cNvGrpSpPr>
            <p:nvPr/>
          </p:nvGrpSpPr>
          <p:grpSpPr bwMode="auto">
            <a:xfrm rot="20694294" flipH="1">
              <a:off x="2640" y="864"/>
              <a:ext cx="202" cy="349"/>
              <a:chOff x="2736" y="2112"/>
              <a:chExt cx="288" cy="397"/>
            </a:xfrm>
          </p:grpSpPr>
          <p:grpSp>
            <p:nvGrpSpPr>
              <p:cNvPr id="20609" name="Group 129"/>
              <p:cNvGrpSpPr>
                <a:grpSpLocks/>
              </p:cNvGrpSpPr>
              <p:nvPr/>
            </p:nvGrpSpPr>
            <p:grpSpPr bwMode="auto">
              <a:xfrm>
                <a:off x="2736" y="2112"/>
                <a:ext cx="288" cy="397"/>
                <a:chOff x="2640" y="2160"/>
                <a:chExt cx="288" cy="432"/>
              </a:xfrm>
            </p:grpSpPr>
            <p:sp>
              <p:nvSpPr>
                <p:cNvPr id="20610" name="AutoShape 130"/>
                <p:cNvSpPr>
                  <a:spLocks noChangeArrowheads="1"/>
                </p:cNvSpPr>
                <p:nvPr/>
              </p:nvSpPr>
              <p:spPr bwMode="auto">
                <a:xfrm>
                  <a:off x="2640" y="2160"/>
                  <a:ext cx="288" cy="432"/>
                </a:xfrm>
                <a:custGeom>
                  <a:avLst/>
                  <a:gdLst>
                    <a:gd name="G0" fmla="+- 2520 0 0"/>
                    <a:gd name="G1" fmla="+- 0 0 0"/>
                    <a:gd name="G2" fmla="+- 0 0 0"/>
                    <a:gd name="T0" fmla="*/ 0 256 1"/>
                    <a:gd name="T1" fmla="*/ 180 256 1"/>
                    <a:gd name="G3" fmla="+- 0 T0 T1"/>
                    <a:gd name="T2" fmla="*/ 0 256 1"/>
                    <a:gd name="T3" fmla="*/ 90 256 1"/>
                    <a:gd name="G4" fmla="+- 0 T2 T3"/>
                    <a:gd name="G5" fmla="*/ G4 2 1"/>
                    <a:gd name="T4" fmla="*/ 90 256 1"/>
                    <a:gd name="T5" fmla="*/ 0 256 1"/>
                    <a:gd name="G6" fmla="+- 0 T4 T5"/>
                    <a:gd name="G7" fmla="*/ G6 2 1"/>
                    <a:gd name="G8" fmla="abs 0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2520"/>
                    <a:gd name="G18" fmla="*/ 2520 1 2"/>
                    <a:gd name="G19" fmla="+- G18 5400 0"/>
                    <a:gd name="G20" fmla="cos G19 0"/>
                    <a:gd name="G21" fmla="sin G19 0"/>
                    <a:gd name="G22" fmla="+- G20 10800 0"/>
                    <a:gd name="G23" fmla="+- G21 10800 0"/>
                    <a:gd name="G24" fmla="+- 10800 0 G20"/>
                    <a:gd name="G25" fmla="+- 2520 10800 0"/>
                    <a:gd name="G26" fmla="?: G9 G17 G25"/>
                    <a:gd name="G27" fmla="?: G9 0 21600"/>
                    <a:gd name="G28" fmla="cos 10800 0"/>
                    <a:gd name="G29" fmla="sin 10800 0"/>
                    <a:gd name="G30" fmla="sin 2520 0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0 G34 0"/>
                    <a:gd name="G36" fmla="?: G6 G35 G31"/>
                    <a:gd name="G37" fmla="+- 21600 0 G36"/>
                    <a:gd name="G38" fmla="?: G4 0 G33"/>
                    <a:gd name="G39" fmla="?: 0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21600 h 21600"/>
                    <a:gd name="T14" fmla="*/ 17460 w 21600"/>
                    <a:gd name="T15" fmla="*/ 10800 h 21600"/>
                    <a:gd name="T16" fmla="*/ 10800 w 21600"/>
                    <a:gd name="T17" fmla="*/ 13320 h 21600"/>
                    <a:gd name="T18" fmla="*/ 4140 w 21600"/>
                    <a:gd name="T19" fmla="*/ 1080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13320" y="10800"/>
                      </a:moveTo>
                      <a:cubicBezTo>
                        <a:pt x="13320" y="12191"/>
                        <a:pt x="12191" y="13320"/>
                        <a:pt x="10800" y="13320"/>
                      </a:cubicBezTo>
                      <a:cubicBezTo>
                        <a:pt x="9408" y="13320"/>
                        <a:pt x="8280" y="12191"/>
                        <a:pt x="8280" y="10800"/>
                      </a:cubicBezTo>
                      <a:lnTo>
                        <a:pt x="0" y="10800"/>
                      </a:lnTo>
                      <a:cubicBezTo>
                        <a:pt x="0" y="16764"/>
                        <a:pt x="4835" y="21600"/>
                        <a:pt x="10800" y="21600"/>
                      </a:cubicBezTo>
                      <a:cubicBezTo>
                        <a:pt x="16764" y="21600"/>
                        <a:pt x="21600" y="16764"/>
                        <a:pt x="21600" y="1080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611" name="Oval 131"/>
                <p:cNvSpPr>
                  <a:spLocks noChangeArrowheads="1"/>
                </p:cNvSpPr>
                <p:nvPr/>
              </p:nvSpPr>
              <p:spPr bwMode="auto">
                <a:xfrm>
                  <a:off x="2640" y="2304"/>
                  <a:ext cx="288" cy="130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20612" name="Oval 132"/>
              <p:cNvSpPr>
                <a:spLocks noChangeArrowheads="1"/>
              </p:cNvSpPr>
              <p:nvPr/>
            </p:nvSpPr>
            <p:spPr bwMode="auto">
              <a:xfrm>
                <a:off x="2736" y="2256"/>
                <a:ext cx="288" cy="144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0613" name="Arc 133"/>
            <p:cNvSpPr>
              <a:spLocks/>
            </p:cNvSpPr>
            <p:nvPr/>
          </p:nvSpPr>
          <p:spPr bwMode="auto">
            <a:xfrm>
              <a:off x="2736" y="1008"/>
              <a:ext cx="48" cy="144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32317"/>
                <a:gd name="T2" fmla="*/ 18754 w 21600"/>
                <a:gd name="T3" fmla="*/ 32317 h 32317"/>
                <a:gd name="T4" fmla="*/ 0 w 21600"/>
                <a:gd name="T5" fmla="*/ 21600 h 32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32317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5359"/>
                    <a:pt x="20618" y="29053"/>
                    <a:pt x="18753" y="32316"/>
                  </a:cubicBezTo>
                </a:path>
                <a:path w="21600" h="32317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5359"/>
                    <a:pt x="20618" y="29053"/>
                    <a:pt x="18753" y="32316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0618" name="Rectangle 138"/>
          <p:cNvSpPr>
            <a:spLocks noChangeArrowheads="1"/>
          </p:cNvSpPr>
          <p:nvPr/>
        </p:nvSpPr>
        <p:spPr bwMode="auto">
          <a:xfrm>
            <a:off x="609600" y="2667000"/>
            <a:ext cx="7924800" cy="762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20623" name="Rectangle 143"/>
          <p:cNvSpPr>
            <a:spLocks noChangeArrowheads="1"/>
          </p:cNvSpPr>
          <p:nvPr/>
        </p:nvSpPr>
        <p:spPr bwMode="auto">
          <a:xfrm>
            <a:off x="7162800" y="6019800"/>
            <a:ext cx="1308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>
                <a:solidFill>
                  <a:schemeClr val="bg2"/>
                </a:solidFill>
                <a:latin typeface="Arial" pitchFamily="34" charset="0"/>
                <a:hlinkClick r:id="rId4" action="ppaction://hlinksldjump"/>
              </a:rPr>
              <a:t>Next Question</a:t>
            </a:r>
            <a:endParaRPr lang="en-US" sz="1400">
              <a:solidFill>
                <a:schemeClr val="bg2"/>
              </a:solidFill>
              <a:latin typeface="Arial" pitchFamily="34" charset="0"/>
            </a:endParaRPr>
          </a:p>
        </p:txBody>
      </p:sp>
      <p:sp>
        <p:nvSpPr>
          <p:cNvPr id="20624" name="Rectangle 144"/>
          <p:cNvSpPr>
            <a:spLocks noChangeArrowheads="1"/>
          </p:cNvSpPr>
          <p:nvPr/>
        </p:nvSpPr>
        <p:spPr bwMode="auto">
          <a:xfrm>
            <a:off x="1371600" y="2895600"/>
            <a:ext cx="64008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FFFFFF"/>
                </a:solidFill>
                <a:latin typeface="Arial" pitchFamily="34" charset="0"/>
              </a:rPr>
              <a:t>Yuck!</a:t>
            </a:r>
          </a:p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FFFFFF"/>
                </a:solidFill>
                <a:latin typeface="Arial" pitchFamily="34" charset="0"/>
              </a:rPr>
              <a:t>Happy is unhappy and sick.  You picked the wrong lunch box with moldy food.</a:t>
            </a:r>
          </a:p>
        </p:txBody>
      </p:sp>
    </p:spTree>
  </p:cSld>
  <p:clrMapOvr>
    <a:masterClrMapping/>
  </p:clrMapOvr>
  <p:transition advClick="0">
    <p:cut/>
    <p:sndAc>
      <p:stSnd loop="1">
        <p:snd r:embed="rId2" name="HAPPY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6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8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4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6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2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8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4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23" presetClass="entr" presetSubtype="27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6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6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600"/>
                            </p:stCondLst>
                            <p:childTnLst>
                              <p:par>
                                <p:cTn id="40" presetID="23" presetClass="entr" presetSubtype="28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6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6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yu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200"/>
                            </p:stCondLst>
                            <p:childTnLst>
                              <p:par>
                                <p:cTn id="4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6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06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700"/>
                            </p:stCondLst>
                            <p:childTnLst>
                              <p:par>
                                <p:cTn id="5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06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6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24" grpId="0" build="p" autoUpdateAnimBg="0" advAuto="0"/>
    </p:bldLst>
  </p:timing>
</p:sld>
</file>

<file path=ppt/theme/theme1.xml><?xml version="1.0" encoding="utf-8"?>
<a:theme xmlns:a="http://schemas.openxmlformats.org/drawingml/2006/main" name="Happy Game (FTC PowerPak)">
  <a:themeElements>
    <a:clrScheme name="">
      <a:dk1>
        <a:srgbClr val="000000"/>
      </a:dk1>
      <a:lt1>
        <a:srgbClr val="0033CC"/>
      </a:lt1>
      <a:dk2>
        <a:srgbClr val="FFFF00"/>
      </a:dk2>
      <a:lt2>
        <a:srgbClr val="000000"/>
      </a:lt2>
      <a:accent1>
        <a:srgbClr val="000000"/>
      </a:accent1>
      <a:accent2>
        <a:srgbClr val="3333CC"/>
      </a:accent2>
      <a:accent3>
        <a:srgbClr val="AAADE2"/>
      </a:accent3>
      <a:accent4>
        <a:srgbClr val="000000"/>
      </a:accent4>
      <a:accent5>
        <a:srgbClr val="AAAAAA"/>
      </a:accent5>
      <a:accent6>
        <a:srgbClr val="2D2DB9"/>
      </a:accent6>
      <a:hlink>
        <a:srgbClr val="000000"/>
      </a:hlink>
      <a:folHlink>
        <a:srgbClr val="000000"/>
      </a:folHlink>
    </a:clrScheme>
    <a:fontScheme name="Happy Game (FTC PowerPak)">
      <a:majorFont>
        <a:latin typeface="Tahom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Happy Game (FTC PowerPak)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appy Game (FTC PowerPak)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appy Game (FTC PowerPak)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appy Game (FTC PowerPak)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appy Game (FTC PowerPak)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appy Game (FTC PowerPak)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appy Game (FTC PowerPak)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C:\WINDOWS\Application Data\Microsoft\Templates\FTC\Happy Game (FTC PowerPak).pot</Template>
  <TotalTime>28</TotalTime>
  <Words>808</Words>
  <Application>Microsoft Office PowerPoint</Application>
  <PresentationFormat>On-screen Show (4:3)</PresentationFormat>
  <Paragraphs>129</Paragraphs>
  <Slides>32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7" baseType="lpstr">
      <vt:lpstr>Times New Roman</vt:lpstr>
      <vt:lpstr>Tahoma</vt:lpstr>
      <vt:lpstr>Arial</vt:lpstr>
      <vt:lpstr>Times</vt:lpstr>
      <vt:lpstr>Happy Game (FTC PowerPak)</vt:lpstr>
      <vt:lpstr>Happy Game</vt:lpstr>
      <vt:lpstr>True or False: Everything we use starts with a natural resource.  </vt:lpstr>
      <vt:lpstr>Bad Answer 1</vt:lpstr>
      <vt:lpstr>Good Answer 1</vt:lpstr>
      <vt:lpstr>Which of the following is a natural resource:</vt:lpstr>
      <vt:lpstr>Bad Answer 2</vt:lpstr>
      <vt:lpstr>Good Answer 2</vt:lpstr>
      <vt:lpstr>Natural resources that can be remade in a few years or decades are called:</vt:lpstr>
      <vt:lpstr>Bad Answer 3</vt:lpstr>
      <vt:lpstr>Good Answer 3</vt:lpstr>
      <vt:lpstr>Which is an example of a renewable resource?</vt:lpstr>
      <vt:lpstr>Bad Answer 4</vt:lpstr>
      <vt:lpstr>Good Answer 4</vt:lpstr>
      <vt:lpstr>True or False: Non-renewable resources take hundreds, thousand and even millions of years to be made.</vt:lpstr>
      <vt:lpstr>Bad Answer 5</vt:lpstr>
      <vt:lpstr>Good Answer 5</vt:lpstr>
      <vt:lpstr>Which are non-renewable resources?</vt:lpstr>
      <vt:lpstr>Bad Answer 6</vt:lpstr>
      <vt:lpstr>Good Answer 6</vt:lpstr>
      <vt:lpstr>True or False: It is not safe to reuse products that can be recycled.</vt:lpstr>
      <vt:lpstr>Bad Answer 7</vt:lpstr>
      <vt:lpstr>Good Answer 7</vt:lpstr>
      <vt:lpstr>All glass products should be :</vt:lpstr>
      <vt:lpstr>Bad Answer 8</vt:lpstr>
      <vt:lpstr>Good Answer 8</vt:lpstr>
      <vt:lpstr>Resources that are thrown away and not recycled  may become:</vt:lpstr>
      <vt:lpstr>Bad Answer 9</vt:lpstr>
      <vt:lpstr>Good Answer 9</vt:lpstr>
      <vt:lpstr>True or False : There is nothing we can do to protect our natural resources.</vt:lpstr>
      <vt:lpstr>Bad Answer 10</vt:lpstr>
      <vt:lpstr>Good Answer 10</vt:lpstr>
      <vt:lpstr>The End</vt:lpstr>
    </vt:vector>
  </TitlesOfParts>
  <Company>Jefferson County Schools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Happy Game</dc:title>
  <dc:subject>PowerPak for PowerPoint 1.0</dc:subject>
  <dc:creator>Jefferson County Tech Center</dc:creator>
  <dc:description>Copyright © 2002 Glenna R. Shaw and FTC Publishing_x000d_
All Rights Reserved</dc:description>
  <cp:lastModifiedBy>hnace</cp:lastModifiedBy>
  <cp:revision>3</cp:revision>
  <dcterms:created xsi:type="dcterms:W3CDTF">2005-03-07T19:17:40Z</dcterms:created>
  <dcterms:modified xsi:type="dcterms:W3CDTF">2009-08-06T19:41:22Z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wner">
    <vt:lpwstr>Glenna R. Shaw</vt:lpwstr>
  </property>
  <property fmtid="{D5CDD505-2E9C-101B-9397-08002B2CF9AE}" pid="3" name="Publisher">
    <vt:lpwstr>FTC Publishing</vt:lpwstr>
  </property>
</Properties>
</file>