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Override PartName="/ppt/activeX/activeX1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activeX/activeX10.xml" ContentType="application/vnd.ms-office.activeX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Override PartName="/ppt/activeX/activeX5.xml" ContentType="application/vnd.ms-office.activeX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00"/>
    <a:srgbClr val="005000"/>
    <a:srgbClr val="005C00"/>
    <a:srgbClr val="006600"/>
    <a:srgbClr val="AFAFFF"/>
    <a:srgbClr val="996633"/>
    <a:srgbClr val="9999FF"/>
    <a:srgbClr val="004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B8E0DD-C503-43BC-9366-1BA3667484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47E7E4-9108-4022-8132-78104783F488}" type="slidenum">
              <a:rPr lang="en-US"/>
              <a:pPr/>
              <a:t>1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10300" y="5105400"/>
            <a:ext cx="1638300" cy="114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5105400"/>
            <a:ext cx="4762500" cy="1143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5486400"/>
            <a:ext cx="32004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400"/>
            <a:ext cx="3200400" cy="76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control" Target="../activeX/activeX5.xml"/><Relationship Id="rId26" Type="http://schemas.openxmlformats.org/officeDocument/2006/relationships/image" Target="../media/image4.wmf"/><Relationship Id="rId3" Type="http://schemas.openxmlformats.org/officeDocument/2006/relationships/slideLayout" Target="../slideLayouts/slideLayout3.xml"/><Relationship Id="rId21" Type="http://schemas.openxmlformats.org/officeDocument/2006/relationships/control" Target="../activeX/activeX8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control" Target="../activeX/activeX4.xml"/><Relationship Id="rId25" Type="http://schemas.openxmlformats.org/officeDocument/2006/relationships/image" Target="../media/image3.wmf"/><Relationship Id="rId3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6" Type="http://schemas.openxmlformats.org/officeDocument/2006/relationships/control" Target="../activeX/activeX3.xml"/><Relationship Id="rId20" Type="http://schemas.openxmlformats.org/officeDocument/2006/relationships/control" Target="../activeX/activeX7.xml"/><Relationship Id="rId29" Type="http://schemas.openxmlformats.org/officeDocument/2006/relationships/image" Target="../media/image7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control" Target="../activeX/activeX11.xml"/><Relationship Id="rId32" Type="http://schemas.openxmlformats.org/officeDocument/2006/relationships/image" Target="../media/image10.wmf"/><Relationship Id="rId5" Type="http://schemas.openxmlformats.org/officeDocument/2006/relationships/slideLayout" Target="../slideLayouts/slideLayout5.xml"/><Relationship Id="rId15" Type="http://schemas.openxmlformats.org/officeDocument/2006/relationships/control" Target="../activeX/activeX2.xml"/><Relationship Id="rId23" Type="http://schemas.openxmlformats.org/officeDocument/2006/relationships/control" Target="../activeX/activeX10.xml"/><Relationship Id="rId28" Type="http://schemas.openxmlformats.org/officeDocument/2006/relationships/image" Target="../media/image6.wmf"/><Relationship Id="rId10" Type="http://schemas.openxmlformats.org/officeDocument/2006/relationships/slideLayout" Target="../slideLayouts/slideLayout10.xml"/><Relationship Id="rId19" Type="http://schemas.openxmlformats.org/officeDocument/2006/relationships/control" Target="../activeX/activeX6.xml"/><Relationship Id="rId31" Type="http://schemas.openxmlformats.org/officeDocument/2006/relationships/image" Target="../media/image9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control" Target="../activeX/activeX1.xml"/><Relationship Id="rId22" Type="http://schemas.openxmlformats.org/officeDocument/2006/relationships/control" Target="../activeX/activeX9.xml"/><Relationship Id="rId27" Type="http://schemas.openxmlformats.org/officeDocument/2006/relationships/image" Target="../media/image5.wmf"/><Relationship Id="rId30" Type="http://schemas.openxmlformats.org/officeDocument/2006/relationships/image" Target="../media/image8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000"/>
            </a:gs>
            <a:gs pos="100000">
              <a:srgbClr val="008000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5105400"/>
            <a:ext cx="655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54864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1126" name="Group 102"/>
          <p:cNvGrpSpPr>
            <a:grpSpLocks/>
          </p:cNvGrpSpPr>
          <p:nvPr/>
        </p:nvGrpSpPr>
        <p:grpSpPr bwMode="auto">
          <a:xfrm>
            <a:off x="165100" y="2873375"/>
            <a:ext cx="977900" cy="1109663"/>
            <a:chOff x="104" y="1810"/>
            <a:chExt cx="616" cy="699"/>
          </a:xfrm>
        </p:grpSpPr>
        <p:sp>
          <p:nvSpPr>
            <p:cNvPr id="1072" name="Text Box 48"/>
            <p:cNvSpPr txBox="1">
              <a:spLocks noChangeAspect="1" noChangeArrowheads="1"/>
            </p:cNvSpPr>
            <p:nvPr userDrawn="1"/>
          </p:nvSpPr>
          <p:spPr bwMode="auto">
            <a:xfrm>
              <a:off x="104" y="1810"/>
              <a:ext cx="616" cy="212"/>
            </a:xfrm>
            <a:prstGeom prst="rect">
              <a:avLst/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bg2"/>
                  </a:solidFill>
                  <a:latin typeface="Arial" charset="0"/>
                </a:rPr>
                <a:t>O’s</a:t>
              </a:r>
            </a:p>
          </p:txBody>
        </p:sp>
        <p:sp>
          <p:nvSpPr>
            <p:cNvPr id="1062" name="Rectangle 38"/>
            <p:cNvSpPr>
              <a:spLocks noChangeAspect="1" noChangeArrowheads="1"/>
            </p:cNvSpPr>
            <p:nvPr userDrawn="1"/>
          </p:nvSpPr>
          <p:spPr bwMode="auto">
            <a:xfrm>
              <a:off x="104" y="1810"/>
              <a:ext cx="616" cy="6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>
                <a:latin typeface="Arial" charset="0"/>
              </a:endParaRPr>
            </a:p>
          </p:txBody>
        </p:sp>
      </p:grpSp>
      <p:grpSp>
        <p:nvGrpSpPr>
          <p:cNvPr id="1127" name="Group 103"/>
          <p:cNvGrpSpPr>
            <a:grpSpLocks/>
          </p:cNvGrpSpPr>
          <p:nvPr/>
        </p:nvGrpSpPr>
        <p:grpSpPr bwMode="auto">
          <a:xfrm>
            <a:off x="8013700" y="2873375"/>
            <a:ext cx="977900" cy="1109663"/>
            <a:chOff x="5048" y="1810"/>
            <a:chExt cx="616" cy="699"/>
          </a:xfrm>
        </p:grpSpPr>
        <p:sp>
          <p:nvSpPr>
            <p:cNvPr id="1073" name="Text Box 49"/>
            <p:cNvSpPr txBox="1">
              <a:spLocks noChangeAspect="1" noChangeArrowheads="1"/>
            </p:cNvSpPr>
            <p:nvPr userDrawn="1"/>
          </p:nvSpPr>
          <p:spPr bwMode="auto">
            <a:xfrm>
              <a:off x="5048" y="1810"/>
              <a:ext cx="616" cy="212"/>
            </a:xfrm>
            <a:prstGeom prst="rect">
              <a:avLst/>
            </a:prstGeom>
            <a:solidFill>
              <a:srgbClr val="99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 b="1">
                  <a:solidFill>
                    <a:schemeClr val="bg2"/>
                  </a:solidFill>
                  <a:latin typeface="Arial" charset="0"/>
                </a:rPr>
                <a:t>X’s</a:t>
              </a:r>
            </a:p>
          </p:txBody>
        </p:sp>
        <p:sp>
          <p:nvSpPr>
            <p:cNvPr id="1063" name="Rectangle 39"/>
            <p:cNvSpPr>
              <a:spLocks noChangeAspect="1" noChangeArrowheads="1"/>
            </p:cNvSpPr>
            <p:nvPr userDrawn="1"/>
          </p:nvSpPr>
          <p:spPr bwMode="auto">
            <a:xfrm>
              <a:off x="5048" y="1810"/>
              <a:ext cx="616" cy="6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buFont typeface="Wingdings" pitchFamily="2" charset="2"/>
                <a:buNone/>
              </a:pPr>
              <a:endParaRPr lang="en-US" sz="1800">
                <a:latin typeface="Arial" charset="0"/>
              </a:endParaRPr>
            </a:p>
          </p:txBody>
        </p:sp>
      </p:grpSp>
      <p:grpSp>
        <p:nvGrpSpPr>
          <p:cNvPr id="1125" name="Group 101"/>
          <p:cNvGrpSpPr>
            <a:grpSpLocks/>
          </p:cNvGrpSpPr>
          <p:nvPr/>
        </p:nvGrpSpPr>
        <p:grpSpPr bwMode="auto">
          <a:xfrm>
            <a:off x="1295400" y="228600"/>
            <a:ext cx="6553200" cy="4800600"/>
            <a:chOff x="816" y="144"/>
            <a:chExt cx="4128" cy="3024"/>
          </a:xfrm>
        </p:grpSpPr>
        <p:grpSp>
          <p:nvGrpSpPr>
            <p:cNvPr id="1050" name="Group 26"/>
            <p:cNvGrpSpPr>
              <a:grpSpLocks/>
            </p:cNvGrpSpPr>
            <p:nvPr/>
          </p:nvGrpSpPr>
          <p:grpSpPr bwMode="auto">
            <a:xfrm>
              <a:off x="816" y="144"/>
              <a:ext cx="4128" cy="3024"/>
              <a:chOff x="432" y="144"/>
              <a:chExt cx="4992" cy="2976"/>
            </a:xfrm>
          </p:grpSpPr>
          <p:sp>
            <p:nvSpPr>
              <p:cNvPr id="1040" name="Rectangle 16"/>
              <p:cNvSpPr>
                <a:spLocks noChangeArrowheads="1"/>
              </p:cNvSpPr>
              <p:nvPr userDrawn="1"/>
            </p:nvSpPr>
            <p:spPr bwMode="auto">
              <a:xfrm>
                <a:off x="3760" y="2128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 userDrawn="1"/>
            </p:nvSpPr>
            <p:spPr bwMode="auto">
              <a:xfrm>
                <a:off x="2096" y="2128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 userDrawn="1"/>
            </p:nvSpPr>
            <p:spPr bwMode="auto">
              <a:xfrm>
                <a:off x="432" y="2128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7" name="Rectangle 13"/>
              <p:cNvSpPr>
                <a:spLocks noChangeArrowheads="1"/>
              </p:cNvSpPr>
              <p:nvPr userDrawn="1"/>
            </p:nvSpPr>
            <p:spPr bwMode="auto">
              <a:xfrm>
                <a:off x="3760" y="1136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6" name="Rectangle 12"/>
              <p:cNvSpPr>
                <a:spLocks noChangeArrowheads="1"/>
              </p:cNvSpPr>
              <p:nvPr userDrawn="1"/>
            </p:nvSpPr>
            <p:spPr bwMode="auto">
              <a:xfrm>
                <a:off x="2096" y="1136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5" name="Rectangle 11"/>
              <p:cNvSpPr>
                <a:spLocks noChangeArrowheads="1"/>
              </p:cNvSpPr>
              <p:nvPr userDrawn="1"/>
            </p:nvSpPr>
            <p:spPr bwMode="auto">
              <a:xfrm>
                <a:off x="432" y="1136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4" name="Rectangle 10"/>
              <p:cNvSpPr>
                <a:spLocks noChangeArrowheads="1"/>
              </p:cNvSpPr>
              <p:nvPr userDrawn="1"/>
            </p:nvSpPr>
            <p:spPr bwMode="auto">
              <a:xfrm>
                <a:off x="3760" y="144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3" name="Rectangle 9"/>
              <p:cNvSpPr>
                <a:spLocks noChangeArrowheads="1"/>
              </p:cNvSpPr>
              <p:nvPr userDrawn="1"/>
            </p:nvSpPr>
            <p:spPr bwMode="auto">
              <a:xfrm>
                <a:off x="2096" y="144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32" name="Rectangle 8"/>
              <p:cNvSpPr>
                <a:spLocks noChangeArrowheads="1"/>
              </p:cNvSpPr>
              <p:nvPr userDrawn="1"/>
            </p:nvSpPr>
            <p:spPr bwMode="auto">
              <a:xfrm>
                <a:off x="432" y="144"/>
                <a:ext cx="1664" cy="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spcBef>
                    <a:spcPct val="20000"/>
                  </a:spcBef>
                  <a:buFont typeface="Wingdings" pitchFamily="2" charset="2"/>
                  <a:buNone/>
                </a:pPr>
                <a:endParaRPr lang="en-US" sz="1800">
                  <a:latin typeface="Arial" charset="0"/>
                </a:endParaRPr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 userDrawn="1"/>
            </p:nvSpPr>
            <p:spPr bwMode="auto">
              <a:xfrm>
                <a:off x="432" y="144"/>
                <a:ext cx="4992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 userDrawn="1"/>
            </p:nvSpPr>
            <p:spPr bwMode="auto">
              <a:xfrm>
                <a:off x="432" y="1136"/>
                <a:ext cx="49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 userDrawn="1"/>
            </p:nvSpPr>
            <p:spPr bwMode="auto">
              <a:xfrm>
                <a:off x="432" y="2128"/>
                <a:ext cx="499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 userDrawn="1"/>
            </p:nvSpPr>
            <p:spPr bwMode="auto">
              <a:xfrm>
                <a:off x="432" y="3120"/>
                <a:ext cx="4992" cy="0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 userDrawn="1"/>
            </p:nvSpPr>
            <p:spPr bwMode="auto">
              <a:xfrm>
                <a:off x="432" y="144"/>
                <a:ext cx="0" cy="297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 userDrawn="1"/>
            </p:nvSpPr>
            <p:spPr bwMode="auto">
              <a:xfrm>
                <a:off x="2096" y="144"/>
                <a:ext cx="0" cy="29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 userDrawn="1"/>
            </p:nvSpPr>
            <p:spPr bwMode="auto">
              <a:xfrm>
                <a:off x="3760" y="144"/>
                <a:ext cx="0" cy="29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 userDrawn="1"/>
            </p:nvSpPr>
            <p:spPr bwMode="auto">
              <a:xfrm>
                <a:off x="5424" y="144"/>
                <a:ext cx="0" cy="2976"/>
              </a:xfrm>
              <a:prstGeom prst="line">
                <a:avLst/>
              </a:prstGeom>
              <a:noFill/>
              <a:ln w="28575" cap="sq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052" name="Picture 28" descr="Gas Station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203" y="192"/>
              <a:ext cx="800" cy="748"/>
            </a:xfrm>
            <a:prstGeom prst="rect">
              <a:avLst/>
            </a:prstGeom>
            <a:noFill/>
          </p:spPr>
        </p:pic>
        <p:pic>
          <p:nvPicPr>
            <p:cNvPr id="1053" name="Picture 29" descr="Gym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3612" y="192"/>
              <a:ext cx="708" cy="862"/>
            </a:xfrm>
            <a:prstGeom prst="rect">
              <a:avLst/>
            </a:prstGeom>
            <a:noFill/>
          </p:spPr>
        </p:pic>
        <p:pic>
          <p:nvPicPr>
            <p:cNvPr id="1054" name="Picture 30" descr="Library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864" y="1200"/>
              <a:ext cx="875" cy="773"/>
            </a:xfrm>
            <a:prstGeom prst="rect">
              <a:avLst/>
            </a:prstGeom>
            <a:noFill/>
          </p:spPr>
        </p:pic>
        <p:pic>
          <p:nvPicPr>
            <p:cNvPr id="1055" name="Picture 31" descr="Post Office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208" y="1205"/>
              <a:ext cx="912" cy="763"/>
            </a:xfrm>
            <a:prstGeom prst="rect">
              <a:avLst/>
            </a:prstGeom>
            <a:noFill/>
          </p:spPr>
        </p:pic>
        <p:pic>
          <p:nvPicPr>
            <p:cNvPr id="1056" name="Picture 32" descr="Medical Building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3600" y="1200"/>
              <a:ext cx="744" cy="816"/>
            </a:xfrm>
            <a:prstGeom prst="rect">
              <a:avLst/>
            </a:prstGeom>
            <a:noFill/>
          </p:spPr>
        </p:pic>
        <p:pic>
          <p:nvPicPr>
            <p:cNvPr id="1058" name="Picture 34" descr="Grocery Store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2241" y="2208"/>
              <a:ext cx="687" cy="861"/>
            </a:xfrm>
            <a:prstGeom prst="rect">
              <a:avLst/>
            </a:prstGeom>
            <a:noFill/>
          </p:spPr>
        </p:pic>
        <p:pic>
          <p:nvPicPr>
            <p:cNvPr id="1059" name="Picture 35" descr="Pet Store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3600" y="2208"/>
              <a:ext cx="772" cy="707"/>
            </a:xfrm>
            <a:prstGeom prst="rect">
              <a:avLst/>
            </a:prstGeom>
            <a:noFill/>
          </p:spPr>
        </p:pic>
        <p:pic>
          <p:nvPicPr>
            <p:cNvPr id="1095" name="Picture 71" descr="Bank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864" y="192"/>
              <a:ext cx="737" cy="741"/>
            </a:xfrm>
            <a:prstGeom prst="rect">
              <a:avLst/>
            </a:prstGeom>
            <a:noFill/>
          </p:spPr>
        </p:pic>
        <p:pic>
          <p:nvPicPr>
            <p:cNvPr id="1097" name="Picture 73" descr="Record Store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847" y="2187"/>
              <a:ext cx="737" cy="789"/>
            </a:xfrm>
            <a:prstGeom prst="rect">
              <a:avLst/>
            </a:prstGeom>
            <a:noFill/>
          </p:spPr>
        </p:pic>
      </p:grpSp>
      <p:grpSp>
        <p:nvGrpSpPr>
          <p:cNvPr id="1124" name="Group 100"/>
          <p:cNvGrpSpPr>
            <a:grpSpLocks/>
          </p:cNvGrpSpPr>
          <p:nvPr/>
        </p:nvGrpSpPr>
        <p:grpSpPr bwMode="auto">
          <a:xfrm>
            <a:off x="228600" y="228600"/>
            <a:ext cx="762000" cy="1503363"/>
            <a:chOff x="144" y="144"/>
            <a:chExt cx="480" cy="947"/>
          </a:xfrm>
        </p:grpSpPr>
        <p:sp>
          <p:nvSpPr>
            <p:cNvPr id="1115" name="WordArt 91"/>
            <p:cNvSpPr>
              <a:spLocks noChangeArrowheads="1" noChangeShapeType="1" noTextEdit="1"/>
            </p:cNvSpPr>
            <p:nvPr userDrawn="1"/>
          </p:nvSpPr>
          <p:spPr bwMode="auto">
            <a:xfrm>
              <a:off x="144" y="432"/>
              <a:ext cx="450" cy="3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sz="2800" b="1" kern="10"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solidFill>
                    <a:schemeClr val="accent1"/>
                  </a:solidFill>
                  <a:effectLst>
                    <a:outerShdw dist="53882" dir="2700000" algn="ctr" rotWithShape="0">
                      <a:schemeClr val="bg2"/>
                    </a:outerShdw>
                  </a:effectLst>
                  <a:latin typeface="Arial"/>
                  <a:cs typeface="Arial"/>
                </a:rPr>
                <a:t>TAC</a:t>
              </a:r>
            </a:p>
          </p:txBody>
        </p:sp>
        <p:sp>
          <p:nvSpPr>
            <p:cNvPr id="1118" name="WordArt 94"/>
            <p:cNvSpPr>
              <a:spLocks noChangeArrowheads="1" noChangeShapeType="1" noTextEdit="1"/>
            </p:cNvSpPr>
            <p:nvPr userDrawn="1"/>
          </p:nvSpPr>
          <p:spPr bwMode="auto">
            <a:xfrm>
              <a:off x="174" y="720"/>
              <a:ext cx="450" cy="3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sz="2800" b="1" kern="10"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solidFill>
                    <a:schemeClr val="accent1"/>
                  </a:solidFill>
                  <a:effectLst>
                    <a:outerShdw dist="53882" dir="2700000" algn="ctr" rotWithShape="0">
                      <a:schemeClr val="bg2"/>
                    </a:outerShdw>
                  </a:effectLst>
                  <a:latin typeface="Arial"/>
                  <a:cs typeface="Arial"/>
                </a:rPr>
                <a:t>KNOW</a:t>
              </a:r>
            </a:p>
          </p:txBody>
        </p:sp>
        <p:sp>
          <p:nvSpPr>
            <p:cNvPr id="1122" name="WordArt 98"/>
            <p:cNvSpPr>
              <a:spLocks noChangeArrowheads="1" noChangeShapeType="1" noTextEdit="1"/>
            </p:cNvSpPr>
            <p:nvPr userDrawn="1"/>
          </p:nvSpPr>
          <p:spPr bwMode="auto">
            <a:xfrm>
              <a:off x="144" y="144"/>
              <a:ext cx="450" cy="371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32056"/>
                </a:avLst>
              </a:prstTxWarp>
            </a:bodyPr>
            <a:lstStyle/>
            <a:p>
              <a:pPr algn="ctr"/>
              <a:r>
                <a:rPr lang="en-US" sz="2800" b="1" kern="10"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solidFill>
                    <a:schemeClr val="accent1"/>
                  </a:solidFill>
                  <a:effectLst>
                    <a:outerShdw dist="53882" dir="2700000" algn="ctr" rotWithShape="0">
                      <a:schemeClr val="bg2"/>
                    </a:outerShdw>
                  </a:effectLst>
                  <a:latin typeface="Arial"/>
                  <a:cs typeface="Arial"/>
                </a:rPr>
                <a:t>TIC</a:t>
              </a:r>
            </a:p>
          </p:txBody>
        </p:sp>
      </p:grpSp>
      <p:grpSp>
        <p:nvGrpSpPr>
          <p:cNvPr id="1128" name="Group 104"/>
          <p:cNvGrpSpPr>
            <a:grpSpLocks noChangeAspect="1"/>
          </p:cNvGrpSpPr>
          <p:nvPr/>
        </p:nvGrpSpPr>
        <p:grpSpPr bwMode="auto">
          <a:xfrm flipH="1">
            <a:off x="52388" y="5948363"/>
            <a:ext cx="1123950" cy="636587"/>
            <a:chOff x="1" y="3747"/>
            <a:chExt cx="879" cy="498"/>
          </a:xfrm>
        </p:grpSpPr>
        <p:sp>
          <p:nvSpPr>
            <p:cNvPr id="1129" name="Freeform 105"/>
            <p:cNvSpPr>
              <a:spLocks noChangeAspect="1"/>
            </p:cNvSpPr>
            <p:nvPr/>
          </p:nvSpPr>
          <p:spPr bwMode="auto">
            <a:xfrm>
              <a:off x="51" y="3747"/>
              <a:ext cx="829" cy="498"/>
            </a:xfrm>
            <a:custGeom>
              <a:avLst/>
              <a:gdLst/>
              <a:ahLst/>
              <a:cxnLst>
                <a:cxn ang="0">
                  <a:pos x="2544" y="265"/>
                </a:cxn>
                <a:cxn ang="0">
                  <a:pos x="2638" y="387"/>
                </a:cxn>
                <a:cxn ang="0">
                  <a:pos x="2744" y="581"/>
                </a:cxn>
                <a:cxn ang="0">
                  <a:pos x="2872" y="786"/>
                </a:cxn>
                <a:cxn ang="0">
                  <a:pos x="3117" y="949"/>
                </a:cxn>
                <a:cxn ang="0">
                  <a:pos x="3297" y="1213"/>
                </a:cxn>
                <a:cxn ang="0">
                  <a:pos x="3299" y="1376"/>
                </a:cxn>
                <a:cxn ang="0">
                  <a:pos x="3247" y="1465"/>
                </a:cxn>
                <a:cxn ang="0">
                  <a:pos x="3109" y="1542"/>
                </a:cxn>
                <a:cxn ang="0">
                  <a:pos x="2932" y="1586"/>
                </a:cxn>
                <a:cxn ang="0">
                  <a:pos x="2832" y="1593"/>
                </a:cxn>
                <a:cxn ang="0">
                  <a:pos x="2761" y="1585"/>
                </a:cxn>
                <a:cxn ang="0">
                  <a:pos x="2699" y="1693"/>
                </a:cxn>
                <a:cxn ang="0">
                  <a:pos x="2606" y="1812"/>
                </a:cxn>
                <a:cxn ang="0">
                  <a:pos x="2508" y="1862"/>
                </a:cxn>
                <a:cxn ang="0">
                  <a:pos x="2413" y="1883"/>
                </a:cxn>
                <a:cxn ang="0">
                  <a:pos x="2372" y="1890"/>
                </a:cxn>
                <a:cxn ang="0">
                  <a:pos x="2348" y="1886"/>
                </a:cxn>
                <a:cxn ang="0">
                  <a:pos x="2247" y="1881"/>
                </a:cxn>
                <a:cxn ang="0">
                  <a:pos x="2139" y="1826"/>
                </a:cxn>
                <a:cxn ang="0">
                  <a:pos x="2075" y="1723"/>
                </a:cxn>
                <a:cxn ang="0">
                  <a:pos x="2048" y="1604"/>
                </a:cxn>
                <a:cxn ang="0">
                  <a:pos x="1807" y="1585"/>
                </a:cxn>
                <a:cxn ang="0">
                  <a:pos x="1482" y="1594"/>
                </a:cxn>
                <a:cxn ang="0">
                  <a:pos x="1385" y="1594"/>
                </a:cxn>
                <a:cxn ang="0">
                  <a:pos x="1351" y="1623"/>
                </a:cxn>
                <a:cxn ang="0">
                  <a:pos x="1326" y="1718"/>
                </a:cxn>
                <a:cxn ang="0">
                  <a:pos x="1267" y="1840"/>
                </a:cxn>
                <a:cxn ang="0">
                  <a:pos x="1061" y="1976"/>
                </a:cxn>
                <a:cxn ang="0">
                  <a:pos x="826" y="1982"/>
                </a:cxn>
                <a:cxn ang="0">
                  <a:pos x="662" y="1869"/>
                </a:cxn>
                <a:cxn ang="0">
                  <a:pos x="585" y="1675"/>
                </a:cxn>
                <a:cxn ang="0">
                  <a:pos x="429" y="1688"/>
                </a:cxn>
                <a:cxn ang="0">
                  <a:pos x="277" y="1657"/>
                </a:cxn>
                <a:cxn ang="0">
                  <a:pos x="191" y="1590"/>
                </a:cxn>
                <a:cxn ang="0">
                  <a:pos x="146" y="1485"/>
                </a:cxn>
                <a:cxn ang="0">
                  <a:pos x="144" y="1443"/>
                </a:cxn>
                <a:cxn ang="0">
                  <a:pos x="88" y="1453"/>
                </a:cxn>
                <a:cxn ang="0">
                  <a:pos x="36" y="1433"/>
                </a:cxn>
                <a:cxn ang="0">
                  <a:pos x="8" y="1384"/>
                </a:cxn>
                <a:cxn ang="0">
                  <a:pos x="0" y="1326"/>
                </a:cxn>
                <a:cxn ang="0">
                  <a:pos x="9" y="1285"/>
                </a:cxn>
                <a:cxn ang="0">
                  <a:pos x="14" y="1243"/>
                </a:cxn>
                <a:cxn ang="0">
                  <a:pos x="49" y="1203"/>
                </a:cxn>
                <a:cxn ang="0">
                  <a:pos x="93" y="1177"/>
                </a:cxn>
                <a:cxn ang="0">
                  <a:pos x="130" y="1185"/>
                </a:cxn>
                <a:cxn ang="0">
                  <a:pos x="160" y="1206"/>
                </a:cxn>
                <a:cxn ang="0">
                  <a:pos x="196" y="1097"/>
                </a:cxn>
                <a:cxn ang="0">
                  <a:pos x="250" y="1003"/>
                </a:cxn>
                <a:cxn ang="0">
                  <a:pos x="466" y="829"/>
                </a:cxn>
                <a:cxn ang="0">
                  <a:pos x="744" y="761"/>
                </a:cxn>
                <a:cxn ang="0">
                  <a:pos x="876" y="697"/>
                </a:cxn>
                <a:cxn ang="0">
                  <a:pos x="972" y="578"/>
                </a:cxn>
                <a:cxn ang="0">
                  <a:pos x="1103" y="401"/>
                </a:cxn>
                <a:cxn ang="0">
                  <a:pos x="1258" y="248"/>
                </a:cxn>
                <a:cxn ang="0">
                  <a:pos x="1505" y="94"/>
                </a:cxn>
                <a:cxn ang="0">
                  <a:pos x="1777" y="3"/>
                </a:cxn>
                <a:cxn ang="0">
                  <a:pos x="1968" y="2"/>
                </a:cxn>
                <a:cxn ang="0">
                  <a:pos x="2161" y="16"/>
                </a:cxn>
                <a:cxn ang="0">
                  <a:pos x="2326" y="82"/>
                </a:cxn>
                <a:cxn ang="0">
                  <a:pos x="2463" y="187"/>
                </a:cxn>
              </a:cxnLst>
              <a:rect l="0" t="0" r="r" b="b"/>
              <a:pathLst>
                <a:path w="3315" h="1995">
                  <a:moveTo>
                    <a:pt x="2463" y="187"/>
                  </a:moveTo>
                  <a:lnTo>
                    <a:pt x="2491" y="211"/>
                  </a:lnTo>
                  <a:lnTo>
                    <a:pt x="2519" y="237"/>
                  </a:lnTo>
                  <a:lnTo>
                    <a:pt x="2544" y="265"/>
                  </a:lnTo>
                  <a:lnTo>
                    <a:pt x="2570" y="295"/>
                  </a:lnTo>
                  <a:lnTo>
                    <a:pt x="2592" y="325"/>
                  </a:lnTo>
                  <a:lnTo>
                    <a:pt x="2616" y="357"/>
                  </a:lnTo>
                  <a:lnTo>
                    <a:pt x="2638" y="387"/>
                  </a:lnTo>
                  <a:lnTo>
                    <a:pt x="2663" y="417"/>
                  </a:lnTo>
                  <a:lnTo>
                    <a:pt x="2692" y="468"/>
                  </a:lnTo>
                  <a:lnTo>
                    <a:pt x="2718" y="524"/>
                  </a:lnTo>
                  <a:lnTo>
                    <a:pt x="2744" y="581"/>
                  </a:lnTo>
                  <a:lnTo>
                    <a:pt x="2771" y="638"/>
                  </a:lnTo>
                  <a:lnTo>
                    <a:pt x="2798" y="691"/>
                  </a:lnTo>
                  <a:lnTo>
                    <a:pt x="2832" y="742"/>
                  </a:lnTo>
                  <a:lnTo>
                    <a:pt x="2872" y="786"/>
                  </a:lnTo>
                  <a:lnTo>
                    <a:pt x="2922" y="823"/>
                  </a:lnTo>
                  <a:lnTo>
                    <a:pt x="2988" y="857"/>
                  </a:lnTo>
                  <a:lnTo>
                    <a:pt x="3054" y="899"/>
                  </a:lnTo>
                  <a:lnTo>
                    <a:pt x="3117" y="949"/>
                  </a:lnTo>
                  <a:lnTo>
                    <a:pt x="3175" y="1005"/>
                  </a:lnTo>
                  <a:lnTo>
                    <a:pt x="3225" y="1068"/>
                  </a:lnTo>
                  <a:lnTo>
                    <a:pt x="3266" y="1138"/>
                  </a:lnTo>
                  <a:lnTo>
                    <a:pt x="3297" y="1213"/>
                  </a:lnTo>
                  <a:lnTo>
                    <a:pt x="3315" y="1294"/>
                  </a:lnTo>
                  <a:lnTo>
                    <a:pt x="3312" y="1321"/>
                  </a:lnTo>
                  <a:lnTo>
                    <a:pt x="3307" y="1349"/>
                  </a:lnTo>
                  <a:lnTo>
                    <a:pt x="3299" y="1376"/>
                  </a:lnTo>
                  <a:lnTo>
                    <a:pt x="3291" y="1401"/>
                  </a:lnTo>
                  <a:lnTo>
                    <a:pt x="3278" y="1424"/>
                  </a:lnTo>
                  <a:lnTo>
                    <a:pt x="3264" y="1446"/>
                  </a:lnTo>
                  <a:lnTo>
                    <a:pt x="3247" y="1465"/>
                  </a:lnTo>
                  <a:lnTo>
                    <a:pt x="3229" y="1482"/>
                  </a:lnTo>
                  <a:lnTo>
                    <a:pt x="3191" y="1505"/>
                  </a:lnTo>
                  <a:lnTo>
                    <a:pt x="3151" y="1525"/>
                  </a:lnTo>
                  <a:lnTo>
                    <a:pt x="3109" y="1542"/>
                  </a:lnTo>
                  <a:lnTo>
                    <a:pt x="3067" y="1556"/>
                  </a:lnTo>
                  <a:lnTo>
                    <a:pt x="3021" y="1566"/>
                  </a:lnTo>
                  <a:lnTo>
                    <a:pt x="2977" y="1576"/>
                  </a:lnTo>
                  <a:lnTo>
                    <a:pt x="2932" y="1586"/>
                  </a:lnTo>
                  <a:lnTo>
                    <a:pt x="2888" y="1595"/>
                  </a:lnTo>
                  <a:lnTo>
                    <a:pt x="2868" y="1595"/>
                  </a:lnTo>
                  <a:lnTo>
                    <a:pt x="2850" y="1595"/>
                  </a:lnTo>
                  <a:lnTo>
                    <a:pt x="2832" y="1593"/>
                  </a:lnTo>
                  <a:lnTo>
                    <a:pt x="2815" y="1592"/>
                  </a:lnTo>
                  <a:lnTo>
                    <a:pt x="2796" y="1588"/>
                  </a:lnTo>
                  <a:lnTo>
                    <a:pt x="2779" y="1586"/>
                  </a:lnTo>
                  <a:lnTo>
                    <a:pt x="2761" y="1585"/>
                  </a:lnTo>
                  <a:lnTo>
                    <a:pt x="2744" y="1585"/>
                  </a:lnTo>
                  <a:lnTo>
                    <a:pt x="2730" y="1622"/>
                  </a:lnTo>
                  <a:lnTo>
                    <a:pt x="2716" y="1659"/>
                  </a:lnTo>
                  <a:lnTo>
                    <a:pt x="2699" y="1693"/>
                  </a:lnTo>
                  <a:lnTo>
                    <a:pt x="2680" y="1727"/>
                  </a:lnTo>
                  <a:lnTo>
                    <a:pt x="2657" y="1758"/>
                  </a:lnTo>
                  <a:lnTo>
                    <a:pt x="2634" y="1787"/>
                  </a:lnTo>
                  <a:lnTo>
                    <a:pt x="2606" y="1812"/>
                  </a:lnTo>
                  <a:lnTo>
                    <a:pt x="2578" y="1836"/>
                  </a:lnTo>
                  <a:lnTo>
                    <a:pt x="2555" y="1845"/>
                  </a:lnTo>
                  <a:lnTo>
                    <a:pt x="2531" y="1854"/>
                  </a:lnTo>
                  <a:lnTo>
                    <a:pt x="2508" y="1862"/>
                  </a:lnTo>
                  <a:lnTo>
                    <a:pt x="2486" y="1870"/>
                  </a:lnTo>
                  <a:lnTo>
                    <a:pt x="2462" y="1876"/>
                  </a:lnTo>
                  <a:lnTo>
                    <a:pt x="2437" y="1881"/>
                  </a:lnTo>
                  <a:lnTo>
                    <a:pt x="2413" y="1883"/>
                  </a:lnTo>
                  <a:lnTo>
                    <a:pt x="2389" y="1884"/>
                  </a:lnTo>
                  <a:lnTo>
                    <a:pt x="2383" y="1889"/>
                  </a:lnTo>
                  <a:lnTo>
                    <a:pt x="2378" y="1891"/>
                  </a:lnTo>
                  <a:lnTo>
                    <a:pt x="2372" y="1890"/>
                  </a:lnTo>
                  <a:lnTo>
                    <a:pt x="2367" y="1889"/>
                  </a:lnTo>
                  <a:lnTo>
                    <a:pt x="2360" y="1886"/>
                  </a:lnTo>
                  <a:lnTo>
                    <a:pt x="2354" y="1885"/>
                  </a:lnTo>
                  <a:lnTo>
                    <a:pt x="2348" y="1886"/>
                  </a:lnTo>
                  <a:lnTo>
                    <a:pt x="2343" y="1892"/>
                  </a:lnTo>
                  <a:lnTo>
                    <a:pt x="2310" y="1889"/>
                  </a:lnTo>
                  <a:lnTo>
                    <a:pt x="2278" y="1886"/>
                  </a:lnTo>
                  <a:lnTo>
                    <a:pt x="2247" y="1881"/>
                  </a:lnTo>
                  <a:lnTo>
                    <a:pt x="2217" y="1874"/>
                  </a:lnTo>
                  <a:lnTo>
                    <a:pt x="2188" y="1862"/>
                  </a:lnTo>
                  <a:lnTo>
                    <a:pt x="2162" y="1847"/>
                  </a:lnTo>
                  <a:lnTo>
                    <a:pt x="2139" y="1826"/>
                  </a:lnTo>
                  <a:lnTo>
                    <a:pt x="2120" y="1803"/>
                  </a:lnTo>
                  <a:lnTo>
                    <a:pt x="2102" y="1777"/>
                  </a:lnTo>
                  <a:lnTo>
                    <a:pt x="2088" y="1751"/>
                  </a:lnTo>
                  <a:lnTo>
                    <a:pt x="2075" y="1723"/>
                  </a:lnTo>
                  <a:lnTo>
                    <a:pt x="2066" y="1695"/>
                  </a:lnTo>
                  <a:lnTo>
                    <a:pt x="2058" y="1665"/>
                  </a:lnTo>
                  <a:lnTo>
                    <a:pt x="2053" y="1635"/>
                  </a:lnTo>
                  <a:lnTo>
                    <a:pt x="2048" y="1604"/>
                  </a:lnTo>
                  <a:lnTo>
                    <a:pt x="2048" y="1574"/>
                  </a:lnTo>
                  <a:lnTo>
                    <a:pt x="1968" y="1578"/>
                  </a:lnTo>
                  <a:lnTo>
                    <a:pt x="1888" y="1582"/>
                  </a:lnTo>
                  <a:lnTo>
                    <a:pt x="1807" y="1585"/>
                  </a:lnTo>
                  <a:lnTo>
                    <a:pt x="1726" y="1587"/>
                  </a:lnTo>
                  <a:lnTo>
                    <a:pt x="1643" y="1588"/>
                  </a:lnTo>
                  <a:lnTo>
                    <a:pt x="1563" y="1590"/>
                  </a:lnTo>
                  <a:lnTo>
                    <a:pt x="1482" y="1594"/>
                  </a:lnTo>
                  <a:lnTo>
                    <a:pt x="1404" y="1600"/>
                  </a:lnTo>
                  <a:lnTo>
                    <a:pt x="1398" y="1596"/>
                  </a:lnTo>
                  <a:lnTo>
                    <a:pt x="1392" y="1595"/>
                  </a:lnTo>
                  <a:lnTo>
                    <a:pt x="1385" y="1594"/>
                  </a:lnTo>
                  <a:lnTo>
                    <a:pt x="1380" y="1594"/>
                  </a:lnTo>
                  <a:lnTo>
                    <a:pt x="1367" y="1596"/>
                  </a:lnTo>
                  <a:lnTo>
                    <a:pt x="1356" y="1600"/>
                  </a:lnTo>
                  <a:lnTo>
                    <a:pt x="1351" y="1623"/>
                  </a:lnTo>
                  <a:lnTo>
                    <a:pt x="1345" y="1647"/>
                  </a:lnTo>
                  <a:lnTo>
                    <a:pt x="1339" y="1670"/>
                  </a:lnTo>
                  <a:lnTo>
                    <a:pt x="1333" y="1695"/>
                  </a:lnTo>
                  <a:lnTo>
                    <a:pt x="1326" y="1718"/>
                  </a:lnTo>
                  <a:lnTo>
                    <a:pt x="1319" y="1741"/>
                  </a:lnTo>
                  <a:lnTo>
                    <a:pt x="1311" y="1764"/>
                  </a:lnTo>
                  <a:lnTo>
                    <a:pt x="1304" y="1788"/>
                  </a:lnTo>
                  <a:lnTo>
                    <a:pt x="1267" y="1840"/>
                  </a:lnTo>
                  <a:lnTo>
                    <a:pt x="1224" y="1886"/>
                  </a:lnTo>
                  <a:lnTo>
                    <a:pt x="1174" y="1923"/>
                  </a:lnTo>
                  <a:lnTo>
                    <a:pt x="1121" y="1955"/>
                  </a:lnTo>
                  <a:lnTo>
                    <a:pt x="1061" y="1976"/>
                  </a:lnTo>
                  <a:lnTo>
                    <a:pt x="1001" y="1990"/>
                  </a:lnTo>
                  <a:lnTo>
                    <a:pt x="938" y="1995"/>
                  </a:lnTo>
                  <a:lnTo>
                    <a:pt x="876" y="1993"/>
                  </a:lnTo>
                  <a:lnTo>
                    <a:pt x="826" y="1982"/>
                  </a:lnTo>
                  <a:lnTo>
                    <a:pt x="779" y="1964"/>
                  </a:lnTo>
                  <a:lnTo>
                    <a:pt x="735" y="1939"/>
                  </a:lnTo>
                  <a:lnTo>
                    <a:pt x="697" y="1907"/>
                  </a:lnTo>
                  <a:lnTo>
                    <a:pt x="662" y="1869"/>
                  </a:lnTo>
                  <a:lnTo>
                    <a:pt x="634" y="1826"/>
                  </a:lnTo>
                  <a:lnTo>
                    <a:pt x="611" y="1778"/>
                  </a:lnTo>
                  <a:lnTo>
                    <a:pt x="596" y="1727"/>
                  </a:lnTo>
                  <a:lnTo>
                    <a:pt x="585" y="1675"/>
                  </a:lnTo>
                  <a:lnTo>
                    <a:pt x="546" y="1684"/>
                  </a:lnTo>
                  <a:lnTo>
                    <a:pt x="506" y="1689"/>
                  </a:lnTo>
                  <a:lnTo>
                    <a:pt x="467" y="1690"/>
                  </a:lnTo>
                  <a:lnTo>
                    <a:pt x="429" y="1688"/>
                  </a:lnTo>
                  <a:lnTo>
                    <a:pt x="389" y="1681"/>
                  </a:lnTo>
                  <a:lnTo>
                    <a:pt x="351" y="1674"/>
                  </a:lnTo>
                  <a:lnTo>
                    <a:pt x="313" y="1665"/>
                  </a:lnTo>
                  <a:lnTo>
                    <a:pt x="277" y="1657"/>
                  </a:lnTo>
                  <a:lnTo>
                    <a:pt x="251" y="1645"/>
                  </a:lnTo>
                  <a:lnTo>
                    <a:pt x="228" y="1631"/>
                  </a:lnTo>
                  <a:lnTo>
                    <a:pt x="207" y="1611"/>
                  </a:lnTo>
                  <a:lnTo>
                    <a:pt x="191" y="1590"/>
                  </a:lnTo>
                  <a:lnTo>
                    <a:pt x="174" y="1565"/>
                  </a:lnTo>
                  <a:lnTo>
                    <a:pt x="162" y="1539"/>
                  </a:lnTo>
                  <a:lnTo>
                    <a:pt x="152" y="1511"/>
                  </a:lnTo>
                  <a:lnTo>
                    <a:pt x="146" y="1485"/>
                  </a:lnTo>
                  <a:lnTo>
                    <a:pt x="145" y="1473"/>
                  </a:lnTo>
                  <a:lnTo>
                    <a:pt x="146" y="1463"/>
                  </a:lnTo>
                  <a:lnTo>
                    <a:pt x="145" y="1452"/>
                  </a:lnTo>
                  <a:lnTo>
                    <a:pt x="144" y="1443"/>
                  </a:lnTo>
                  <a:lnTo>
                    <a:pt x="130" y="1450"/>
                  </a:lnTo>
                  <a:lnTo>
                    <a:pt x="117" y="1455"/>
                  </a:lnTo>
                  <a:lnTo>
                    <a:pt x="102" y="1455"/>
                  </a:lnTo>
                  <a:lnTo>
                    <a:pt x="88" y="1453"/>
                  </a:lnTo>
                  <a:lnTo>
                    <a:pt x="73" y="1449"/>
                  </a:lnTo>
                  <a:lnTo>
                    <a:pt x="61" y="1443"/>
                  </a:lnTo>
                  <a:lnTo>
                    <a:pt x="47" y="1437"/>
                  </a:lnTo>
                  <a:lnTo>
                    <a:pt x="36" y="1433"/>
                  </a:lnTo>
                  <a:lnTo>
                    <a:pt x="25" y="1421"/>
                  </a:lnTo>
                  <a:lnTo>
                    <a:pt x="18" y="1409"/>
                  </a:lnTo>
                  <a:lnTo>
                    <a:pt x="12" y="1397"/>
                  </a:lnTo>
                  <a:lnTo>
                    <a:pt x="8" y="1384"/>
                  </a:lnTo>
                  <a:lnTo>
                    <a:pt x="5" y="1369"/>
                  </a:lnTo>
                  <a:lnTo>
                    <a:pt x="3" y="1355"/>
                  </a:lnTo>
                  <a:lnTo>
                    <a:pt x="1" y="1340"/>
                  </a:lnTo>
                  <a:lnTo>
                    <a:pt x="0" y="1326"/>
                  </a:lnTo>
                  <a:lnTo>
                    <a:pt x="3" y="1315"/>
                  </a:lnTo>
                  <a:lnTo>
                    <a:pt x="5" y="1305"/>
                  </a:lnTo>
                  <a:lnTo>
                    <a:pt x="7" y="1294"/>
                  </a:lnTo>
                  <a:lnTo>
                    <a:pt x="9" y="1285"/>
                  </a:lnTo>
                  <a:lnTo>
                    <a:pt x="11" y="1275"/>
                  </a:lnTo>
                  <a:lnTo>
                    <a:pt x="12" y="1264"/>
                  </a:lnTo>
                  <a:lnTo>
                    <a:pt x="13" y="1254"/>
                  </a:lnTo>
                  <a:lnTo>
                    <a:pt x="14" y="1243"/>
                  </a:lnTo>
                  <a:lnTo>
                    <a:pt x="22" y="1231"/>
                  </a:lnTo>
                  <a:lnTo>
                    <a:pt x="30" y="1220"/>
                  </a:lnTo>
                  <a:lnTo>
                    <a:pt x="39" y="1210"/>
                  </a:lnTo>
                  <a:lnTo>
                    <a:pt x="49" y="1203"/>
                  </a:lnTo>
                  <a:lnTo>
                    <a:pt x="57" y="1195"/>
                  </a:lnTo>
                  <a:lnTo>
                    <a:pt x="68" y="1188"/>
                  </a:lnTo>
                  <a:lnTo>
                    <a:pt x="79" y="1182"/>
                  </a:lnTo>
                  <a:lnTo>
                    <a:pt x="93" y="1177"/>
                  </a:lnTo>
                  <a:lnTo>
                    <a:pt x="101" y="1178"/>
                  </a:lnTo>
                  <a:lnTo>
                    <a:pt x="111" y="1181"/>
                  </a:lnTo>
                  <a:lnTo>
                    <a:pt x="120" y="1182"/>
                  </a:lnTo>
                  <a:lnTo>
                    <a:pt x="130" y="1185"/>
                  </a:lnTo>
                  <a:lnTo>
                    <a:pt x="138" y="1188"/>
                  </a:lnTo>
                  <a:lnTo>
                    <a:pt x="146" y="1192"/>
                  </a:lnTo>
                  <a:lnTo>
                    <a:pt x="153" y="1198"/>
                  </a:lnTo>
                  <a:lnTo>
                    <a:pt x="160" y="1206"/>
                  </a:lnTo>
                  <a:lnTo>
                    <a:pt x="171" y="1180"/>
                  </a:lnTo>
                  <a:lnTo>
                    <a:pt x="180" y="1153"/>
                  </a:lnTo>
                  <a:lnTo>
                    <a:pt x="187" y="1125"/>
                  </a:lnTo>
                  <a:lnTo>
                    <a:pt x="196" y="1097"/>
                  </a:lnTo>
                  <a:lnTo>
                    <a:pt x="205" y="1069"/>
                  </a:lnTo>
                  <a:lnTo>
                    <a:pt x="216" y="1045"/>
                  </a:lnTo>
                  <a:lnTo>
                    <a:pt x="230" y="1022"/>
                  </a:lnTo>
                  <a:lnTo>
                    <a:pt x="250" y="1003"/>
                  </a:lnTo>
                  <a:lnTo>
                    <a:pt x="292" y="943"/>
                  </a:lnTo>
                  <a:lnTo>
                    <a:pt x="343" y="896"/>
                  </a:lnTo>
                  <a:lnTo>
                    <a:pt x="401" y="858"/>
                  </a:lnTo>
                  <a:lnTo>
                    <a:pt x="466" y="829"/>
                  </a:lnTo>
                  <a:lnTo>
                    <a:pt x="533" y="805"/>
                  </a:lnTo>
                  <a:lnTo>
                    <a:pt x="603" y="787"/>
                  </a:lnTo>
                  <a:lnTo>
                    <a:pt x="674" y="772"/>
                  </a:lnTo>
                  <a:lnTo>
                    <a:pt x="744" y="761"/>
                  </a:lnTo>
                  <a:lnTo>
                    <a:pt x="779" y="750"/>
                  </a:lnTo>
                  <a:lnTo>
                    <a:pt x="814" y="736"/>
                  </a:lnTo>
                  <a:lnTo>
                    <a:pt x="845" y="718"/>
                  </a:lnTo>
                  <a:lnTo>
                    <a:pt x="876" y="697"/>
                  </a:lnTo>
                  <a:lnTo>
                    <a:pt x="902" y="670"/>
                  </a:lnTo>
                  <a:lnTo>
                    <a:pt x="928" y="642"/>
                  </a:lnTo>
                  <a:lnTo>
                    <a:pt x="950" y="611"/>
                  </a:lnTo>
                  <a:lnTo>
                    <a:pt x="972" y="578"/>
                  </a:lnTo>
                  <a:lnTo>
                    <a:pt x="1005" y="535"/>
                  </a:lnTo>
                  <a:lnTo>
                    <a:pt x="1037" y="491"/>
                  </a:lnTo>
                  <a:lnTo>
                    <a:pt x="1070" y="446"/>
                  </a:lnTo>
                  <a:lnTo>
                    <a:pt x="1103" y="401"/>
                  </a:lnTo>
                  <a:lnTo>
                    <a:pt x="1137" y="356"/>
                  </a:lnTo>
                  <a:lnTo>
                    <a:pt x="1174" y="315"/>
                  </a:lnTo>
                  <a:lnTo>
                    <a:pt x="1214" y="278"/>
                  </a:lnTo>
                  <a:lnTo>
                    <a:pt x="1258" y="248"/>
                  </a:lnTo>
                  <a:lnTo>
                    <a:pt x="1316" y="201"/>
                  </a:lnTo>
                  <a:lnTo>
                    <a:pt x="1377" y="162"/>
                  </a:lnTo>
                  <a:lnTo>
                    <a:pt x="1440" y="126"/>
                  </a:lnTo>
                  <a:lnTo>
                    <a:pt x="1505" y="94"/>
                  </a:lnTo>
                  <a:lnTo>
                    <a:pt x="1570" y="67"/>
                  </a:lnTo>
                  <a:lnTo>
                    <a:pt x="1637" y="42"/>
                  </a:lnTo>
                  <a:lnTo>
                    <a:pt x="1706" y="20"/>
                  </a:lnTo>
                  <a:lnTo>
                    <a:pt x="1777" y="3"/>
                  </a:lnTo>
                  <a:lnTo>
                    <a:pt x="1824" y="3"/>
                  </a:lnTo>
                  <a:lnTo>
                    <a:pt x="1873" y="3"/>
                  </a:lnTo>
                  <a:lnTo>
                    <a:pt x="1921" y="2"/>
                  </a:lnTo>
                  <a:lnTo>
                    <a:pt x="1968" y="2"/>
                  </a:lnTo>
                  <a:lnTo>
                    <a:pt x="2016" y="0"/>
                  </a:lnTo>
                  <a:lnTo>
                    <a:pt x="2064" y="3"/>
                  </a:lnTo>
                  <a:lnTo>
                    <a:pt x="2112" y="7"/>
                  </a:lnTo>
                  <a:lnTo>
                    <a:pt x="2161" y="16"/>
                  </a:lnTo>
                  <a:lnTo>
                    <a:pt x="2203" y="26"/>
                  </a:lnTo>
                  <a:lnTo>
                    <a:pt x="2245" y="41"/>
                  </a:lnTo>
                  <a:lnTo>
                    <a:pt x="2285" y="58"/>
                  </a:lnTo>
                  <a:lnTo>
                    <a:pt x="2326" y="82"/>
                  </a:lnTo>
                  <a:lnTo>
                    <a:pt x="2363" y="105"/>
                  </a:lnTo>
                  <a:lnTo>
                    <a:pt x="2399" y="130"/>
                  </a:lnTo>
                  <a:lnTo>
                    <a:pt x="2432" y="158"/>
                  </a:lnTo>
                  <a:lnTo>
                    <a:pt x="2463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" name="Freeform 106"/>
            <p:cNvSpPr>
              <a:spLocks noChangeAspect="1"/>
            </p:cNvSpPr>
            <p:nvPr/>
          </p:nvSpPr>
          <p:spPr bwMode="auto">
            <a:xfrm>
              <a:off x="95" y="3754"/>
              <a:ext cx="775" cy="407"/>
            </a:xfrm>
            <a:custGeom>
              <a:avLst/>
              <a:gdLst/>
              <a:ahLst/>
              <a:cxnLst>
                <a:cxn ang="0">
                  <a:pos x="2315" y="228"/>
                </a:cxn>
                <a:cxn ang="0">
                  <a:pos x="2530" y="553"/>
                </a:cxn>
                <a:cxn ang="0">
                  <a:pos x="2857" y="899"/>
                </a:cxn>
                <a:cxn ang="0">
                  <a:pos x="3088" y="1204"/>
                </a:cxn>
                <a:cxn ang="0">
                  <a:pos x="3073" y="1362"/>
                </a:cxn>
                <a:cxn ang="0">
                  <a:pos x="2880" y="1490"/>
                </a:cxn>
                <a:cxn ang="0">
                  <a:pos x="2569" y="1467"/>
                </a:cxn>
                <a:cxn ang="0">
                  <a:pos x="2479" y="1208"/>
                </a:cxn>
                <a:cxn ang="0">
                  <a:pos x="2417" y="890"/>
                </a:cxn>
                <a:cxn ang="0">
                  <a:pos x="2414" y="684"/>
                </a:cxn>
                <a:cxn ang="0">
                  <a:pos x="2370" y="638"/>
                </a:cxn>
                <a:cxn ang="0">
                  <a:pos x="2270" y="615"/>
                </a:cxn>
                <a:cxn ang="0">
                  <a:pos x="2286" y="539"/>
                </a:cxn>
                <a:cxn ang="0">
                  <a:pos x="2251" y="398"/>
                </a:cxn>
                <a:cxn ang="0">
                  <a:pos x="2085" y="238"/>
                </a:cxn>
                <a:cxn ang="0">
                  <a:pos x="1912" y="154"/>
                </a:cxn>
                <a:cxn ang="0">
                  <a:pos x="1819" y="153"/>
                </a:cxn>
                <a:cxn ang="0">
                  <a:pos x="1777" y="178"/>
                </a:cxn>
                <a:cxn ang="0">
                  <a:pos x="1753" y="240"/>
                </a:cxn>
                <a:cxn ang="0">
                  <a:pos x="1765" y="612"/>
                </a:cxn>
                <a:cxn ang="0">
                  <a:pos x="1955" y="617"/>
                </a:cxn>
                <a:cxn ang="0">
                  <a:pos x="2236" y="619"/>
                </a:cxn>
                <a:cxn ang="0">
                  <a:pos x="2343" y="672"/>
                </a:cxn>
                <a:cxn ang="0">
                  <a:pos x="2385" y="704"/>
                </a:cxn>
                <a:cxn ang="0">
                  <a:pos x="2388" y="985"/>
                </a:cxn>
                <a:cxn ang="0">
                  <a:pos x="2242" y="1115"/>
                </a:cxn>
                <a:cxn ang="0">
                  <a:pos x="1976" y="1246"/>
                </a:cxn>
                <a:cxn ang="0">
                  <a:pos x="1874" y="1460"/>
                </a:cxn>
                <a:cxn ang="0">
                  <a:pos x="1805" y="1505"/>
                </a:cxn>
                <a:cxn ang="0">
                  <a:pos x="1760" y="1261"/>
                </a:cxn>
                <a:cxn ang="0">
                  <a:pos x="1765" y="845"/>
                </a:cxn>
                <a:cxn ang="0">
                  <a:pos x="1749" y="785"/>
                </a:cxn>
                <a:cxn ang="0">
                  <a:pos x="1643" y="709"/>
                </a:cxn>
                <a:cxn ang="0">
                  <a:pos x="1643" y="554"/>
                </a:cxn>
                <a:cxn ang="0">
                  <a:pos x="1624" y="219"/>
                </a:cxn>
                <a:cxn ang="0">
                  <a:pos x="1590" y="176"/>
                </a:cxn>
                <a:cxn ang="0">
                  <a:pos x="1471" y="186"/>
                </a:cxn>
                <a:cxn ang="0">
                  <a:pos x="1309" y="274"/>
                </a:cxn>
                <a:cxn ang="0">
                  <a:pos x="1121" y="412"/>
                </a:cxn>
                <a:cxn ang="0">
                  <a:pos x="1025" y="557"/>
                </a:cxn>
                <a:cxn ang="0">
                  <a:pos x="1045" y="670"/>
                </a:cxn>
                <a:cxn ang="0">
                  <a:pos x="1031" y="826"/>
                </a:cxn>
                <a:cxn ang="0">
                  <a:pos x="1031" y="1125"/>
                </a:cxn>
                <a:cxn ang="0">
                  <a:pos x="821" y="1230"/>
                </a:cxn>
                <a:cxn ang="0">
                  <a:pos x="578" y="1339"/>
                </a:cxn>
                <a:cxn ang="0">
                  <a:pos x="414" y="1606"/>
                </a:cxn>
                <a:cxn ang="0">
                  <a:pos x="169" y="1608"/>
                </a:cxn>
                <a:cxn ang="0">
                  <a:pos x="15" y="1480"/>
                </a:cxn>
                <a:cxn ang="0">
                  <a:pos x="18" y="1229"/>
                </a:cxn>
                <a:cxn ang="0">
                  <a:pos x="181" y="974"/>
                </a:cxn>
                <a:cxn ang="0">
                  <a:pos x="456" y="872"/>
                </a:cxn>
                <a:cxn ang="0">
                  <a:pos x="634" y="798"/>
                </a:cxn>
                <a:cxn ang="0">
                  <a:pos x="721" y="724"/>
                </a:cxn>
                <a:cxn ang="0">
                  <a:pos x="763" y="641"/>
                </a:cxn>
                <a:cxn ang="0">
                  <a:pos x="822" y="558"/>
                </a:cxn>
                <a:cxn ang="0">
                  <a:pos x="1158" y="193"/>
                </a:cxn>
                <a:cxn ang="0">
                  <a:pos x="1907" y="4"/>
                </a:cxn>
                <a:cxn ang="0">
                  <a:pos x="2116" y="69"/>
                </a:cxn>
              </a:cxnLst>
              <a:rect l="0" t="0" r="r" b="b"/>
              <a:pathLst>
                <a:path w="3100" h="1626">
                  <a:moveTo>
                    <a:pt x="2149" y="89"/>
                  </a:moveTo>
                  <a:lnTo>
                    <a:pt x="2181" y="115"/>
                  </a:lnTo>
                  <a:lnTo>
                    <a:pt x="2216" y="141"/>
                  </a:lnTo>
                  <a:lnTo>
                    <a:pt x="2250" y="169"/>
                  </a:lnTo>
                  <a:lnTo>
                    <a:pt x="2284" y="198"/>
                  </a:lnTo>
                  <a:lnTo>
                    <a:pt x="2315" y="228"/>
                  </a:lnTo>
                  <a:lnTo>
                    <a:pt x="2346" y="261"/>
                  </a:lnTo>
                  <a:lnTo>
                    <a:pt x="2374" y="294"/>
                  </a:lnTo>
                  <a:lnTo>
                    <a:pt x="2400" y="332"/>
                  </a:lnTo>
                  <a:lnTo>
                    <a:pt x="2450" y="398"/>
                  </a:lnTo>
                  <a:lnTo>
                    <a:pt x="2491" y="474"/>
                  </a:lnTo>
                  <a:lnTo>
                    <a:pt x="2530" y="553"/>
                  </a:lnTo>
                  <a:lnTo>
                    <a:pt x="2568" y="633"/>
                  </a:lnTo>
                  <a:lnTo>
                    <a:pt x="2610" y="708"/>
                  </a:lnTo>
                  <a:lnTo>
                    <a:pt x="2661" y="775"/>
                  </a:lnTo>
                  <a:lnTo>
                    <a:pt x="2725" y="828"/>
                  </a:lnTo>
                  <a:lnTo>
                    <a:pt x="2807" y="865"/>
                  </a:lnTo>
                  <a:lnTo>
                    <a:pt x="2857" y="899"/>
                  </a:lnTo>
                  <a:lnTo>
                    <a:pt x="2907" y="939"/>
                  </a:lnTo>
                  <a:lnTo>
                    <a:pt x="2955" y="983"/>
                  </a:lnTo>
                  <a:lnTo>
                    <a:pt x="2999" y="1031"/>
                  </a:lnTo>
                  <a:lnTo>
                    <a:pt x="3036" y="1084"/>
                  </a:lnTo>
                  <a:lnTo>
                    <a:pt x="3066" y="1142"/>
                  </a:lnTo>
                  <a:lnTo>
                    <a:pt x="3088" y="1204"/>
                  </a:lnTo>
                  <a:lnTo>
                    <a:pt x="3100" y="1274"/>
                  </a:lnTo>
                  <a:lnTo>
                    <a:pt x="3096" y="1292"/>
                  </a:lnTo>
                  <a:lnTo>
                    <a:pt x="3093" y="1311"/>
                  </a:lnTo>
                  <a:lnTo>
                    <a:pt x="3087" y="1328"/>
                  </a:lnTo>
                  <a:lnTo>
                    <a:pt x="3081" y="1346"/>
                  </a:lnTo>
                  <a:lnTo>
                    <a:pt x="3073" y="1362"/>
                  </a:lnTo>
                  <a:lnTo>
                    <a:pt x="3065" y="1378"/>
                  </a:lnTo>
                  <a:lnTo>
                    <a:pt x="3056" y="1395"/>
                  </a:lnTo>
                  <a:lnTo>
                    <a:pt x="3048" y="1412"/>
                  </a:lnTo>
                  <a:lnTo>
                    <a:pt x="2994" y="1442"/>
                  </a:lnTo>
                  <a:lnTo>
                    <a:pt x="2938" y="1469"/>
                  </a:lnTo>
                  <a:lnTo>
                    <a:pt x="2880" y="1490"/>
                  </a:lnTo>
                  <a:lnTo>
                    <a:pt x="2822" y="1508"/>
                  </a:lnTo>
                  <a:lnTo>
                    <a:pt x="2761" y="1519"/>
                  </a:lnTo>
                  <a:lnTo>
                    <a:pt x="2699" y="1526"/>
                  </a:lnTo>
                  <a:lnTo>
                    <a:pt x="2637" y="1525"/>
                  </a:lnTo>
                  <a:lnTo>
                    <a:pt x="2574" y="1516"/>
                  </a:lnTo>
                  <a:lnTo>
                    <a:pt x="2569" y="1467"/>
                  </a:lnTo>
                  <a:lnTo>
                    <a:pt x="2566" y="1417"/>
                  </a:lnTo>
                  <a:lnTo>
                    <a:pt x="2559" y="1368"/>
                  </a:lnTo>
                  <a:lnTo>
                    <a:pt x="2548" y="1321"/>
                  </a:lnTo>
                  <a:lnTo>
                    <a:pt x="2532" y="1277"/>
                  </a:lnTo>
                  <a:lnTo>
                    <a:pt x="2510" y="1240"/>
                  </a:lnTo>
                  <a:lnTo>
                    <a:pt x="2479" y="1208"/>
                  </a:lnTo>
                  <a:lnTo>
                    <a:pt x="2440" y="1183"/>
                  </a:lnTo>
                  <a:lnTo>
                    <a:pt x="2436" y="1124"/>
                  </a:lnTo>
                  <a:lnTo>
                    <a:pt x="2431" y="1066"/>
                  </a:lnTo>
                  <a:lnTo>
                    <a:pt x="2425" y="1007"/>
                  </a:lnTo>
                  <a:lnTo>
                    <a:pt x="2422" y="949"/>
                  </a:lnTo>
                  <a:lnTo>
                    <a:pt x="2417" y="890"/>
                  </a:lnTo>
                  <a:lnTo>
                    <a:pt x="2417" y="831"/>
                  </a:lnTo>
                  <a:lnTo>
                    <a:pt x="2418" y="773"/>
                  </a:lnTo>
                  <a:lnTo>
                    <a:pt x="2423" y="715"/>
                  </a:lnTo>
                  <a:lnTo>
                    <a:pt x="2419" y="704"/>
                  </a:lnTo>
                  <a:lnTo>
                    <a:pt x="2417" y="695"/>
                  </a:lnTo>
                  <a:lnTo>
                    <a:pt x="2414" y="684"/>
                  </a:lnTo>
                  <a:lnTo>
                    <a:pt x="2411" y="675"/>
                  </a:lnTo>
                  <a:lnTo>
                    <a:pt x="2406" y="665"/>
                  </a:lnTo>
                  <a:lnTo>
                    <a:pt x="2401" y="658"/>
                  </a:lnTo>
                  <a:lnTo>
                    <a:pt x="2394" y="651"/>
                  </a:lnTo>
                  <a:lnTo>
                    <a:pt x="2387" y="646"/>
                  </a:lnTo>
                  <a:lnTo>
                    <a:pt x="2370" y="638"/>
                  </a:lnTo>
                  <a:lnTo>
                    <a:pt x="2353" y="633"/>
                  </a:lnTo>
                  <a:lnTo>
                    <a:pt x="2335" y="632"/>
                  </a:lnTo>
                  <a:lnTo>
                    <a:pt x="2317" y="631"/>
                  </a:lnTo>
                  <a:lnTo>
                    <a:pt x="2300" y="627"/>
                  </a:lnTo>
                  <a:lnTo>
                    <a:pt x="2285" y="624"/>
                  </a:lnTo>
                  <a:lnTo>
                    <a:pt x="2270" y="615"/>
                  </a:lnTo>
                  <a:lnTo>
                    <a:pt x="2259" y="602"/>
                  </a:lnTo>
                  <a:lnTo>
                    <a:pt x="2250" y="592"/>
                  </a:lnTo>
                  <a:lnTo>
                    <a:pt x="2263" y="581"/>
                  </a:lnTo>
                  <a:lnTo>
                    <a:pt x="2273" y="568"/>
                  </a:lnTo>
                  <a:lnTo>
                    <a:pt x="2280" y="554"/>
                  </a:lnTo>
                  <a:lnTo>
                    <a:pt x="2286" y="539"/>
                  </a:lnTo>
                  <a:lnTo>
                    <a:pt x="2289" y="522"/>
                  </a:lnTo>
                  <a:lnTo>
                    <a:pt x="2292" y="506"/>
                  </a:lnTo>
                  <a:lnTo>
                    <a:pt x="2292" y="487"/>
                  </a:lnTo>
                  <a:lnTo>
                    <a:pt x="2292" y="470"/>
                  </a:lnTo>
                  <a:lnTo>
                    <a:pt x="2272" y="431"/>
                  </a:lnTo>
                  <a:lnTo>
                    <a:pt x="2251" y="398"/>
                  </a:lnTo>
                  <a:lnTo>
                    <a:pt x="2227" y="366"/>
                  </a:lnTo>
                  <a:lnTo>
                    <a:pt x="2200" y="340"/>
                  </a:lnTo>
                  <a:lnTo>
                    <a:pt x="2171" y="313"/>
                  </a:lnTo>
                  <a:lnTo>
                    <a:pt x="2143" y="287"/>
                  </a:lnTo>
                  <a:lnTo>
                    <a:pt x="2113" y="262"/>
                  </a:lnTo>
                  <a:lnTo>
                    <a:pt x="2085" y="238"/>
                  </a:lnTo>
                  <a:lnTo>
                    <a:pt x="2057" y="224"/>
                  </a:lnTo>
                  <a:lnTo>
                    <a:pt x="2029" y="207"/>
                  </a:lnTo>
                  <a:lnTo>
                    <a:pt x="2000" y="191"/>
                  </a:lnTo>
                  <a:lnTo>
                    <a:pt x="1972" y="176"/>
                  </a:lnTo>
                  <a:lnTo>
                    <a:pt x="1942" y="163"/>
                  </a:lnTo>
                  <a:lnTo>
                    <a:pt x="1912" y="154"/>
                  </a:lnTo>
                  <a:lnTo>
                    <a:pt x="1881" y="150"/>
                  </a:lnTo>
                  <a:lnTo>
                    <a:pt x="1849" y="154"/>
                  </a:lnTo>
                  <a:lnTo>
                    <a:pt x="1841" y="150"/>
                  </a:lnTo>
                  <a:lnTo>
                    <a:pt x="1833" y="150"/>
                  </a:lnTo>
                  <a:lnTo>
                    <a:pt x="1826" y="150"/>
                  </a:lnTo>
                  <a:lnTo>
                    <a:pt x="1819" y="153"/>
                  </a:lnTo>
                  <a:lnTo>
                    <a:pt x="1811" y="153"/>
                  </a:lnTo>
                  <a:lnTo>
                    <a:pt x="1804" y="156"/>
                  </a:lnTo>
                  <a:lnTo>
                    <a:pt x="1797" y="159"/>
                  </a:lnTo>
                  <a:lnTo>
                    <a:pt x="1791" y="162"/>
                  </a:lnTo>
                  <a:lnTo>
                    <a:pt x="1784" y="169"/>
                  </a:lnTo>
                  <a:lnTo>
                    <a:pt x="1777" y="178"/>
                  </a:lnTo>
                  <a:lnTo>
                    <a:pt x="1772" y="186"/>
                  </a:lnTo>
                  <a:lnTo>
                    <a:pt x="1768" y="197"/>
                  </a:lnTo>
                  <a:lnTo>
                    <a:pt x="1762" y="207"/>
                  </a:lnTo>
                  <a:lnTo>
                    <a:pt x="1759" y="218"/>
                  </a:lnTo>
                  <a:lnTo>
                    <a:pt x="1755" y="228"/>
                  </a:lnTo>
                  <a:lnTo>
                    <a:pt x="1753" y="240"/>
                  </a:lnTo>
                  <a:lnTo>
                    <a:pt x="1746" y="558"/>
                  </a:lnTo>
                  <a:lnTo>
                    <a:pt x="1746" y="569"/>
                  </a:lnTo>
                  <a:lnTo>
                    <a:pt x="1749" y="582"/>
                  </a:lnTo>
                  <a:lnTo>
                    <a:pt x="1753" y="593"/>
                  </a:lnTo>
                  <a:lnTo>
                    <a:pt x="1759" y="604"/>
                  </a:lnTo>
                  <a:lnTo>
                    <a:pt x="1765" y="612"/>
                  </a:lnTo>
                  <a:lnTo>
                    <a:pt x="1773" y="621"/>
                  </a:lnTo>
                  <a:lnTo>
                    <a:pt x="1782" y="627"/>
                  </a:lnTo>
                  <a:lnTo>
                    <a:pt x="1794" y="633"/>
                  </a:lnTo>
                  <a:lnTo>
                    <a:pt x="1848" y="627"/>
                  </a:lnTo>
                  <a:lnTo>
                    <a:pt x="1903" y="623"/>
                  </a:lnTo>
                  <a:lnTo>
                    <a:pt x="1955" y="617"/>
                  </a:lnTo>
                  <a:lnTo>
                    <a:pt x="2008" y="614"/>
                  </a:lnTo>
                  <a:lnTo>
                    <a:pt x="2061" y="610"/>
                  </a:lnTo>
                  <a:lnTo>
                    <a:pt x="2114" y="608"/>
                  </a:lnTo>
                  <a:lnTo>
                    <a:pt x="2167" y="607"/>
                  </a:lnTo>
                  <a:lnTo>
                    <a:pt x="2224" y="608"/>
                  </a:lnTo>
                  <a:lnTo>
                    <a:pt x="2236" y="619"/>
                  </a:lnTo>
                  <a:lnTo>
                    <a:pt x="2251" y="632"/>
                  </a:lnTo>
                  <a:lnTo>
                    <a:pt x="2266" y="645"/>
                  </a:lnTo>
                  <a:lnTo>
                    <a:pt x="2285" y="656"/>
                  </a:lnTo>
                  <a:lnTo>
                    <a:pt x="2302" y="665"/>
                  </a:lnTo>
                  <a:lnTo>
                    <a:pt x="2322" y="670"/>
                  </a:lnTo>
                  <a:lnTo>
                    <a:pt x="2343" y="672"/>
                  </a:lnTo>
                  <a:lnTo>
                    <a:pt x="2366" y="670"/>
                  </a:lnTo>
                  <a:lnTo>
                    <a:pt x="2374" y="676"/>
                  </a:lnTo>
                  <a:lnTo>
                    <a:pt x="2380" y="687"/>
                  </a:lnTo>
                  <a:lnTo>
                    <a:pt x="2381" y="691"/>
                  </a:lnTo>
                  <a:lnTo>
                    <a:pt x="2383" y="698"/>
                  </a:lnTo>
                  <a:lnTo>
                    <a:pt x="2385" y="704"/>
                  </a:lnTo>
                  <a:lnTo>
                    <a:pt x="2387" y="711"/>
                  </a:lnTo>
                  <a:lnTo>
                    <a:pt x="2383" y="766"/>
                  </a:lnTo>
                  <a:lnTo>
                    <a:pt x="2383" y="821"/>
                  </a:lnTo>
                  <a:lnTo>
                    <a:pt x="2383" y="876"/>
                  </a:lnTo>
                  <a:lnTo>
                    <a:pt x="2386" y="932"/>
                  </a:lnTo>
                  <a:lnTo>
                    <a:pt x="2388" y="985"/>
                  </a:lnTo>
                  <a:lnTo>
                    <a:pt x="2390" y="1039"/>
                  </a:lnTo>
                  <a:lnTo>
                    <a:pt x="2393" y="1095"/>
                  </a:lnTo>
                  <a:lnTo>
                    <a:pt x="2396" y="1152"/>
                  </a:lnTo>
                  <a:lnTo>
                    <a:pt x="2346" y="1129"/>
                  </a:lnTo>
                  <a:lnTo>
                    <a:pt x="2295" y="1117"/>
                  </a:lnTo>
                  <a:lnTo>
                    <a:pt x="2242" y="1115"/>
                  </a:lnTo>
                  <a:lnTo>
                    <a:pt x="2190" y="1122"/>
                  </a:lnTo>
                  <a:lnTo>
                    <a:pt x="2137" y="1136"/>
                  </a:lnTo>
                  <a:lnTo>
                    <a:pt x="2089" y="1157"/>
                  </a:lnTo>
                  <a:lnTo>
                    <a:pt x="2042" y="1183"/>
                  </a:lnTo>
                  <a:lnTo>
                    <a:pt x="2003" y="1217"/>
                  </a:lnTo>
                  <a:lnTo>
                    <a:pt x="1976" y="1246"/>
                  </a:lnTo>
                  <a:lnTo>
                    <a:pt x="1953" y="1277"/>
                  </a:lnTo>
                  <a:lnTo>
                    <a:pt x="1929" y="1310"/>
                  </a:lnTo>
                  <a:lnTo>
                    <a:pt x="1911" y="1345"/>
                  </a:lnTo>
                  <a:lnTo>
                    <a:pt x="1893" y="1381"/>
                  </a:lnTo>
                  <a:lnTo>
                    <a:pt x="1882" y="1419"/>
                  </a:lnTo>
                  <a:lnTo>
                    <a:pt x="1874" y="1460"/>
                  </a:lnTo>
                  <a:lnTo>
                    <a:pt x="1871" y="1504"/>
                  </a:lnTo>
                  <a:lnTo>
                    <a:pt x="1857" y="1503"/>
                  </a:lnTo>
                  <a:lnTo>
                    <a:pt x="1844" y="1503"/>
                  </a:lnTo>
                  <a:lnTo>
                    <a:pt x="1831" y="1503"/>
                  </a:lnTo>
                  <a:lnTo>
                    <a:pt x="1818" y="1504"/>
                  </a:lnTo>
                  <a:lnTo>
                    <a:pt x="1805" y="1505"/>
                  </a:lnTo>
                  <a:lnTo>
                    <a:pt x="1792" y="1506"/>
                  </a:lnTo>
                  <a:lnTo>
                    <a:pt x="1780" y="1507"/>
                  </a:lnTo>
                  <a:lnTo>
                    <a:pt x="1768" y="1508"/>
                  </a:lnTo>
                  <a:lnTo>
                    <a:pt x="1768" y="1426"/>
                  </a:lnTo>
                  <a:lnTo>
                    <a:pt x="1766" y="1344"/>
                  </a:lnTo>
                  <a:lnTo>
                    <a:pt x="1760" y="1261"/>
                  </a:lnTo>
                  <a:lnTo>
                    <a:pt x="1755" y="1180"/>
                  </a:lnTo>
                  <a:lnTo>
                    <a:pt x="1751" y="1098"/>
                  </a:lnTo>
                  <a:lnTo>
                    <a:pt x="1749" y="1016"/>
                  </a:lnTo>
                  <a:lnTo>
                    <a:pt x="1754" y="936"/>
                  </a:lnTo>
                  <a:lnTo>
                    <a:pt x="1766" y="857"/>
                  </a:lnTo>
                  <a:lnTo>
                    <a:pt x="1765" y="845"/>
                  </a:lnTo>
                  <a:lnTo>
                    <a:pt x="1765" y="834"/>
                  </a:lnTo>
                  <a:lnTo>
                    <a:pt x="1763" y="822"/>
                  </a:lnTo>
                  <a:lnTo>
                    <a:pt x="1763" y="812"/>
                  </a:lnTo>
                  <a:lnTo>
                    <a:pt x="1760" y="802"/>
                  </a:lnTo>
                  <a:lnTo>
                    <a:pt x="1756" y="792"/>
                  </a:lnTo>
                  <a:lnTo>
                    <a:pt x="1749" y="785"/>
                  </a:lnTo>
                  <a:lnTo>
                    <a:pt x="1741" y="780"/>
                  </a:lnTo>
                  <a:lnTo>
                    <a:pt x="1716" y="771"/>
                  </a:lnTo>
                  <a:lnTo>
                    <a:pt x="1695" y="761"/>
                  </a:lnTo>
                  <a:lnTo>
                    <a:pt x="1674" y="747"/>
                  </a:lnTo>
                  <a:lnTo>
                    <a:pt x="1658" y="730"/>
                  </a:lnTo>
                  <a:lnTo>
                    <a:pt x="1643" y="709"/>
                  </a:lnTo>
                  <a:lnTo>
                    <a:pt x="1630" y="687"/>
                  </a:lnTo>
                  <a:lnTo>
                    <a:pt x="1619" y="662"/>
                  </a:lnTo>
                  <a:lnTo>
                    <a:pt x="1614" y="639"/>
                  </a:lnTo>
                  <a:lnTo>
                    <a:pt x="1628" y="612"/>
                  </a:lnTo>
                  <a:lnTo>
                    <a:pt x="1638" y="585"/>
                  </a:lnTo>
                  <a:lnTo>
                    <a:pt x="1643" y="554"/>
                  </a:lnTo>
                  <a:lnTo>
                    <a:pt x="1646" y="524"/>
                  </a:lnTo>
                  <a:lnTo>
                    <a:pt x="1645" y="492"/>
                  </a:lnTo>
                  <a:lnTo>
                    <a:pt x="1644" y="460"/>
                  </a:lnTo>
                  <a:lnTo>
                    <a:pt x="1640" y="429"/>
                  </a:lnTo>
                  <a:lnTo>
                    <a:pt x="1638" y="399"/>
                  </a:lnTo>
                  <a:lnTo>
                    <a:pt x="1624" y="219"/>
                  </a:lnTo>
                  <a:lnTo>
                    <a:pt x="1617" y="211"/>
                  </a:lnTo>
                  <a:lnTo>
                    <a:pt x="1612" y="203"/>
                  </a:lnTo>
                  <a:lnTo>
                    <a:pt x="1607" y="196"/>
                  </a:lnTo>
                  <a:lnTo>
                    <a:pt x="1602" y="189"/>
                  </a:lnTo>
                  <a:lnTo>
                    <a:pt x="1596" y="182"/>
                  </a:lnTo>
                  <a:lnTo>
                    <a:pt x="1590" y="176"/>
                  </a:lnTo>
                  <a:lnTo>
                    <a:pt x="1582" y="170"/>
                  </a:lnTo>
                  <a:lnTo>
                    <a:pt x="1575" y="167"/>
                  </a:lnTo>
                  <a:lnTo>
                    <a:pt x="1547" y="168"/>
                  </a:lnTo>
                  <a:lnTo>
                    <a:pt x="1522" y="173"/>
                  </a:lnTo>
                  <a:lnTo>
                    <a:pt x="1495" y="178"/>
                  </a:lnTo>
                  <a:lnTo>
                    <a:pt x="1471" y="186"/>
                  </a:lnTo>
                  <a:lnTo>
                    <a:pt x="1445" y="193"/>
                  </a:lnTo>
                  <a:lnTo>
                    <a:pt x="1420" y="204"/>
                  </a:lnTo>
                  <a:lnTo>
                    <a:pt x="1395" y="214"/>
                  </a:lnTo>
                  <a:lnTo>
                    <a:pt x="1372" y="225"/>
                  </a:lnTo>
                  <a:lnTo>
                    <a:pt x="1341" y="249"/>
                  </a:lnTo>
                  <a:lnTo>
                    <a:pt x="1309" y="274"/>
                  </a:lnTo>
                  <a:lnTo>
                    <a:pt x="1278" y="296"/>
                  </a:lnTo>
                  <a:lnTo>
                    <a:pt x="1248" y="319"/>
                  </a:lnTo>
                  <a:lnTo>
                    <a:pt x="1217" y="341"/>
                  </a:lnTo>
                  <a:lnTo>
                    <a:pt x="1185" y="363"/>
                  </a:lnTo>
                  <a:lnTo>
                    <a:pt x="1153" y="386"/>
                  </a:lnTo>
                  <a:lnTo>
                    <a:pt x="1121" y="412"/>
                  </a:lnTo>
                  <a:lnTo>
                    <a:pt x="1103" y="435"/>
                  </a:lnTo>
                  <a:lnTo>
                    <a:pt x="1084" y="458"/>
                  </a:lnTo>
                  <a:lnTo>
                    <a:pt x="1064" y="480"/>
                  </a:lnTo>
                  <a:lnTo>
                    <a:pt x="1048" y="504"/>
                  </a:lnTo>
                  <a:lnTo>
                    <a:pt x="1033" y="529"/>
                  </a:lnTo>
                  <a:lnTo>
                    <a:pt x="1025" y="557"/>
                  </a:lnTo>
                  <a:lnTo>
                    <a:pt x="1023" y="586"/>
                  </a:lnTo>
                  <a:lnTo>
                    <a:pt x="1031" y="621"/>
                  </a:lnTo>
                  <a:lnTo>
                    <a:pt x="1035" y="630"/>
                  </a:lnTo>
                  <a:lnTo>
                    <a:pt x="1040" y="643"/>
                  </a:lnTo>
                  <a:lnTo>
                    <a:pt x="1042" y="655"/>
                  </a:lnTo>
                  <a:lnTo>
                    <a:pt x="1045" y="670"/>
                  </a:lnTo>
                  <a:lnTo>
                    <a:pt x="1044" y="684"/>
                  </a:lnTo>
                  <a:lnTo>
                    <a:pt x="1044" y="698"/>
                  </a:lnTo>
                  <a:lnTo>
                    <a:pt x="1042" y="712"/>
                  </a:lnTo>
                  <a:lnTo>
                    <a:pt x="1042" y="727"/>
                  </a:lnTo>
                  <a:lnTo>
                    <a:pt x="1035" y="776"/>
                  </a:lnTo>
                  <a:lnTo>
                    <a:pt x="1031" y="826"/>
                  </a:lnTo>
                  <a:lnTo>
                    <a:pt x="1027" y="875"/>
                  </a:lnTo>
                  <a:lnTo>
                    <a:pt x="1027" y="926"/>
                  </a:lnTo>
                  <a:lnTo>
                    <a:pt x="1027" y="976"/>
                  </a:lnTo>
                  <a:lnTo>
                    <a:pt x="1027" y="1026"/>
                  </a:lnTo>
                  <a:lnTo>
                    <a:pt x="1028" y="1075"/>
                  </a:lnTo>
                  <a:lnTo>
                    <a:pt x="1031" y="1125"/>
                  </a:lnTo>
                  <a:lnTo>
                    <a:pt x="1042" y="1274"/>
                  </a:lnTo>
                  <a:lnTo>
                    <a:pt x="1002" y="1254"/>
                  </a:lnTo>
                  <a:lnTo>
                    <a:pt x="960" y="1240"/>
                  </a:lnTo>
                  <a:lnTo>
                    <a:pt x="913" y="1231"/>
                  </a:lnTo>
                  <a:lnTo>
                    <a:pt x="868" y="1229"/>
                  </a:lnTo>
                  <a:lnTo>
                    <a:pt x="821" y="1230"/>
                  </a:lnTo>
                  <a:lnTo>
                    <a:pt x="776" y="1237"/>
                  </a:lnTo>
                  <a:lnTo>
                    <a:pt x="732" y="1247"/>
                  </a:lnTo>
                  <a:lnTo>
                    <a:pt x="692" y="1263"/>
                  </a:lnTo>
                  <a:lnTo>
                    <a:pt x="652" y="1287"/>
                  </a:lnTo>
                  <a:lnTo>
                    <a:pt x="615" y="1312"/>
                  </a:lnTo>
                  <a:lnTo>
                    <a:pt x="578" y="1339"/>
                  </a:lnTo>
                  <a:lnTo>
                    <a:pt x="544" y="1370"/>
                  </a:lnTo>
                  <a:lnTo>
                    <a:pt x="511" y="1403"/>
                  </a:lnTo>
                  <a:lnTo>
                    <a:pt x="483" y="1439"/>
                  </a:lnTo>
                  <a:lnTo>
                    <a:pt x="458" y="1478"/>
                  </a:lnTo>
                  <a:lnTo>
                    <a:pt x="442" y="1525"/>
                  </a:lnTo>
                  <a:lnTo>
                    <a:pt x="414" y="1606"/>
                  </a:lnTo>
                  <a:lnTo>
                    <a:pt x="375" y="1617"/>
                  </a:lnTo>
                  <a:lnTo>
                    <a:pt x="334" y="1624"/>
                  </a:lnTo>
                  <a:lnTo>
                    <a:pt x="292" y="1626"/>
                  </a:lnTo>
                  <a:lnTo>
                    <a:pt x="252" y="1623"/>
                  </a:lnTo>
                  <a:lnTo>
                    <a:pt x="210" y="1616"/>
                  </a:lnTo>
                  <a:lnTo>
                    <a:pt x="169" y="1608"/>
                  </a:lnTo>
                  <a:lnTo>
                    <a:pt x="129" y="1599"/>
                  </a:lnTo>
                  <a:lnTo>
                    <a:pt x="91" y="1590"/>
                  </a:lnTo>
                  <a:lnTo>
                    <a:pt x="64" y="1568"/>
                  </a:lnTo>
                  <a:lnTo>
                    <a:pt x="43" y="1542"/>
                  </a:lnTo>
                  <a:lnTo>
                    <a:pt x="25" y="1512"/>
                  </a:lnTo>
                  <a:lnTo>
                    <a:pt x="15" y="1480"/>
                  </a:lnTo>
                  <a:lnTo>
                    <a:pt x="7" y="1445"/>
                  </a:lnTo>
                  <a:lnTo>
                    <a:pt x="2" y="1409"/>
                  </a:lnTo>
                  <a:lnTo>
                    <a:pt x="0" y="1371"/>
                  </a:lnTo>
                  <a:lnTo>
                    <a:pt x="1" y="1334"/>
                  </a:lnTo>
                  <a:lnTo>
                    <a:pt x="8" y="1280"/>
                  </a:lnTo>
                  <a:lnTo>
                    <a:pt x="18" y="1229"/>
                  </a:lnTo>
                  <a:lnTo>
                    <a:pt x="32" y="1178"/>
                  </a:lnTo>
                  <a:lnTo>
                    <a:pt x="51" y="1130"/>
                  </a:lnTo>
                  <a:lnTo>
                    <a:pt x="73" y="1085"/>
                  </a:lnTo>
                  <a:lnTo>
                    <a:pt x="103" y="1043"/>
                  </a:lnTo>
                  <a:lnTo>
                    <a:pt x="138" y="1006"/>
                  </a:lnTo>
                  <a:lnTo>
                    <a:pt x="181" y="974"/>
                  </a:lnTo>
                  <a:lnTo>
                    <a:pt x="221" y="947"/>
                  </a:lnTo>
                  <a:lnTo>
                    <a:pt x="266" y="926"/>
                  </a:lnTo>
                  <a:lnTo>
                    <a:pt x="311" y="908"/>
                  </a:lnTo>
                  <a:lnTo>
                    <a:pt x="360" y="896"/>
                  </a:lnTo>
                  <a:lnTo>
                    <a:pt x="407" y="883"/>
                  </a:lnTo>
                  <a:lnTo>
                    <a:pt x="456" y="872"/>
                  </a:lnTo>
                  <a:lnTo>
                    <a:pt x="504" y="860"/>
                  </a:lnTo>
                  <a:lnTo>
                    <a:pt x="552" y="847"/>
                  </a:lnTo>
                  <a:lnTo>
                    <a:pt x="572" y="835"/>
                  </a:lnTo>
                  <a:lnTo>
                    <a:pt x="593" y="824"/>
                  </a:lnTo>
                  <a:lnTo>
                    <a:pt x="613" y="811"/>
                  </a:lnTo>
                  <a:lnTo>
                    <a:pt x="634" y="798"/>
                  </a:lnTo>
                  <a:lnTo>
                    <a:pt x="653" y="783"/>
                  </a:lnTo>
                  <a:lnTo>
                    <a:pt x="673" y="768"/>
                  </a:lnTo>
                  <a:lnTo>
                    <a:pt x="691" y="749"/>
                  </a:lnTo>
                  <a:lnTo>
                    <a:pt x="709" y="732"/>
                  </a:lnTo>
                  <a:lnTo>
                    <a:pt x="714" y="738"/>
                  </a:lnTo>
                  <a:lnTo>
                    <a:pt x="721" y="724"/>
                  </a:lnTo>
                  <a:lnTo>
                    <a:pt x="728" y="710"/>
                  </a:lnTo>
                  <a:lnTo>
                    <a:pt x="735" y="696"/>
                  </a:lnTo>
                  <a:lnTo>
                    <a:pt x="742" y="682"/>
                  </a:lnTo>
                  <a:lnTo>
                    <a:pt x="747" y="668"/>
                  </a:lnTo>
                  <a:lnTo>
                    <a:pt x="754" y="654"/>
                  </a:lnTo>
                  <a:lnTo>
                    <a:pt x="763" y="641"/>
                  </a:lnTo>
                  <a:lnTo>
                    <a:pt x="774" y="631"/>
                  </a:lnTo>
                  <a:lnTo>
                    <a:pt x="779" y="612"/>
                  </a:lnTo>
                  <a:lnTo>
                    <a:pt x="788" y="598"/>
                  </a:lnTo>
                  <a:lnTo>
                    <a:pt x="797" y="585"/>
                  </a:lnTo>
                  <a:lnTo>
                    <a:pt x="810" y="572"/>
                  </a:lnTo>
                  <a:lnTo>
                    <a:pt x="822" y="558"/>
                  </a:lnTo>
                  <a:lnTo>
                    <a:pt x="835" y="545"/>
                  </a:lnTo>
                  <a:lnTo>
                    <a:pt x="845" y="531"/>
                  </a:lnTo>
                  <a:lnTo>
                    <a:pt x="855" y="518"/>
                  </a:lnTo>
                  <a:lnTo>
                    <a:pt x="943" y="395"/>
                  </a:lnTo>
                  <a:lnTo>
                    <a:pt x="1045" y="287"/>
                  </a:lnTo>
                  <a:lnTo>
                    <a:pt x="1158" y="193"/>
                  </a:lnTo>
                  <a:lnTo>
                    <a:pt x="1284" y="117"/>
                  </a:lnTo>
                  <a:lnTo>
                    <a:pt x="1417" y="56"/>
                  </a:lnTo>
                  <a:lnTo>
                    <a:pt x="1561" y="17"/>
                  </a:lnTo>
                  <a:lnTo>
                    <a:pt x="1711" y="0"/>
                  </a:lnTo>
                  <a:lnTo>
                    <a:pt x="1869" y="5"/>
                  </a:lnTo>
                  <a:lnTo>
                    <a:pt x="1907" y="4"/>
                  </a:lnTo>
                  <a:lnTo>
                    <a:pt x="1946" y="8"/>
                  </a:lnTo>
                  <a:lnTo>
                    <a:pt x="1981" y="15"/>
                  </a:lnTo>
                  <a:lnTo>
                    <a:pt x="2017" y="25"/>
                  </a:lnTo>
                  <a:lnTo>
                    <a:pt x="2050" y="38"/>
                  </a:lnTo>
                  <a:lnTo>
                    <a:pt x="2084" y="53"/>
                  </a:lnTo>
                  <a:lnTo>
                    <a:pt x="2116" y="69"/>
                  </a:lnTo>
                  <a:lnTo>
                    <a:pt x="2149" y="8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" name="Freeform 107"/>
            <p:cNvSpPr>
              <a:spLocks noChangeAspect="1"/>
            </p:cNvSpPr>
            <p:nvPr/>
          </p:nvSpPr>
          <p:spPr bwMode="auto">
            <a:xfrm>
              <a:off x="562" y="3801"/>
              <a:ext cx="98" cy="81"/>
            </a:xfrm>
            <a:custGeom>
              <a:avLst/>
              <a:gdLst/>
              <a:ahLst/>
              <a:cxnLst>
                <a:cxn ang="0">
                  <a:pos x="221" y="96"/>
                </a:cxn>
                <a:cxn ang="0">
                  <a:pos x="244" y="117"/>
                </a:cxn>
                <a:cxn ang="0">
                  <a:pos x="268" y="137"/>
                </a:cxn>
                <a:cxn ang="0">
                  <a:pos x="290" y="157"/>
                </a:cxn>
                <a:cxn ang="0">
                  <a:pos x="314" y="179"/>
                </a:cxn>
                <a:cxn ang="0">
                  <a:pos x="333" y="200"/>
                </a:cxn>
                <a:cxn ang="0">
                  <a:pos x="353" y="226"/>
                </a:cxn>
                <a:cxn ang="0">
                  <a:pos x="370" y="252"/>
                </a:cxn>
                <a:cxn ang="0">
                  <a:pos x="389" y="284"/>
                </a:cxn>
                <a:cxn ang="0">
                  <a:pos x="375" y="294"/>
                </a:cxn>
                <a:cxn ang="0">
                  <a:pos x="360" y="301"/>
                </a:cxn>
                <a:cxn ang="0">
                  <a:pos x="341" y="303"/>
                </a:cxn>
                <a:cxn ang="0">
                  <a:pos x="324" y="305"/>
                </a:cxn>
                <a:cxn ang="0">
                  <a:pos x="304" y="303"/>
                </a:cxn>
                <a:cxn ang="0">
                  <a:pos x="287" y="303"/>
                </a:cxn>
                <a:cxn ang="0">
                  <a:pos x="268" y="303"/>
                </a:cxn>
                <a:cxn ang="0">
                  <a:pos x="252" y="307"/>
                </a:cxn>
                <a:cxn ang="0">
                  <a:pos x="220" y="310"/>
                </a:cxn>
                <a:cxn ang="0">
                  <a:pos x="189" y="314"/>
                </a:cxn>
                <a:cxn ang="0">
                  <a:pos x="158" y="317"/>
                </a:cxn>
                <a:cxn ang="0">
                  <a:pos x="129" y="321"/>
                </a:cxn>
                <a:cxn ang="0">
                  <a:pos x="98" y="323"/>
                </a:cxn>
                <a:cxn ang="0">
                  <a:pos x="67" y="325"/>
                </a:cxn>
                <a:cxn ang="0">
                  <a:pos x="36" y="325"/>
                </a:cxn>
                <a:cxn ang="0">
                  <a:pos x="5" y="325"/>
                </a:cxn>
                <a:cxn ang="0">
                  <a:pos x="0" y="311"/>
                </a:cxn>
                <a:cxn ang="0">
                  <a:pos x="5" y="18"/>
                </a:cxn>
                <a:cxn ang="0">
                  <a:pos x="6" y="7"/>
                </a:cxn>
                <a:cxn ang="0">
                  <a:pos x="9" y="3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3"/>
                </a:cxn>
                <a:cxn ang="0">
                  <a:pos x="43" y="4"/>
                </a:cxn>
                <a:cxn ang="0">
                  <a:pos x="50" y="4"/>
                </a:cxn>
                <a:cxn ang="0">
                  <a:pos x="72" y="13"/>
                </a:cxn>
                <a:cxn ang="0">
                  <a:pos x="94" y="23"/>
                </a:cxn>
                <a:cxn ang="0">
                  <a:pos x="116" y="33"/>
                </a:cxn>
                <a:cxn ang="0">
                  <a:pos x="138" y="45"/>
                </a:cxn>
                <a:cxn ang="0">
                  <a:pos x="158" y="55"/>
                </a:cxn>
                <a:cxn ang="0">
                  <a:pos x="179" y="68"/>
                </a:cxn>
                <a:cxn ang="0">
                  <a:pos x="200" y="81"/>
                </a:cxn>
                <a:cxn ang="0">
                  <a:pos x="221" y="96"/>
                </a:cxn>
              </a:cxnLst>
              <a:rect l="0" t="0" r="r" b="b"/>
              <a:pathLst>
                <a:path w="389" h="325">
                  <a:moveTo>
                    <a:pt x="221" y="96"/>
                  </a:moveTo>
                  <a:lnTo>
                    <a:pt x="244" y="117"/>
                  </a:lnTo>
                  <a:lnTo>
                    <a:pt x="268" y="137"/>
                  </a:lnTo>
                  <a:lnTo>
                    <a:pt x="290" y="157"/>
                  </a:lnTo>
                  <a:lnTo>
                    <a:pt x="314" y="179"/>
                  </a:lnTo>
                  <a:lnTo>
                    <a:pt x="333" y="200"/>
                  </a:lnTo>
                  <a:lnTo>
                    <a:pt x="353" y="226"/>
                  </a:lnTo>
                  <a:lnTo>
                    <a:pt x="370" y="252"/>
                  </a:lnTo>
                  <a:lnTo>
                    <a:pt x="389" y="284"/>
                  </a:lnTo>
                  <a:lnTo>
                    <a:pt x="375" y="294"/>
                  </a:lnTo>
                  <a:lnTo>
                    <a:pt x="360" y="301"/>
                  </a:lnTo>
                  <a:lnTo>
                    <a:pt x="341" y="303"/>
                  </a:lnTo>
                  <a:lnTo>
                    <a:pt x="324" y="305"/>
                  </a:lnTo>
                  <a:lnTo>
                    <a:pt x="304" y="303"/>
                  </a:lnTo>
                  <a:lnTo>
                    <a:pt x="287" y="303"/>
                  </a:lnTo>
                  <a:lnTo>
                    <a:pt x="268" y="303"/>
                  </a:lnTo>
                  <a:lnTo>
                    <a:pt x="252" y="307"/>
                  </a:lnTo>
                  <a:lnTo>
                    <a:pt x="220" y="310"/>
                  </a:lnTo>
                  <a:lnTo>
                    <a:pt x="189" y="314"/>
                  </a:lnTo>
                  <a:lnTo>
                    <a:pt x="158" y="317"/>
                  </a:lnTo>
                  <a:lnTo>
                    <a:pt x="129" y="321"/>
                  </a:lnTo>
                  <a:lnTo>
                    <a:pt x="98" y="323"/>
                  </a:lnTo>
                  <a:lnTo>
                    <a:pt x="67" y="325"/>
                  </a:lnTo>
                  <a:lnTo>
                    <a:pt x="36" y="325"/>
                  </a:lnTo>
                  <a:lnTo>
                    <a:pt x="5" y="325"/>
                  </a:lnTo>
                  <a:lnTo>
                    <a:pt x="0" y="311"/>
                  </a:lnTo>
                  <a:lnTo>
                    <a:pt x="5" y="18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43" y="4"/>
                  </a:lnTo>
                  <a:lnTo>
                    <a:pt x="50" y="4"/>
                  </a:lnTo>
                  <a:lnTo>
                    <a:pt x="72" y="13"/>
                  </a:lnTo>
                  <a:lnTo>
                    <a:pt x="94" y="23"/>
                  </a:lnTo>
                  <a:lnTo>
                    <a:pt x="116" y="33"/>
                  </a:lnTo>
                  <a:lnTo>
                    <a:pt x="138" y="45"/>
                  </a:lnTo>
                  <a:lnTo>
                    <a:pt x="158" y="55"/>
                  </a:lnTo>
                  <a:lnTo>
                    <a:pt x="179" y="68"/>
                  </a:lnTo>
                  <a:lnTo>
                    <a:pt x="200" y="81"/>
                  </a:lnTo>
                  <a:lnTo>
                    <a:pt x="221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2" name="Freeform 108"/>
            <p:cNvSpPr>
              <a:spLocks noChangeAspect="1"/>
            </p:cNvSpPr>
            <p:nvPr/>
          </p:nvSpPr>
          <p:spPr bwMode="auto">
            <a:xfrm>
              <a:off x="541" y="3801"/>
              <a:ext cx="118" cy="103"/>
            </a:xfrm>
            <a:custGeom>
              <a:avLst/>
              <a:gdLst/>
              <a:ahLst/>
              <a:cxnLst>
                <a:cxn ang="0">
                  <a:pos x="60" y="26"/>
                </a:cxn>
                <a:cxn ang="0">
                  <a:pos x="54" y="76"/>
                </a:cxn>
                <a:cxn ang="0">
                  <a:pos x="53" y="126"/>
                </a:cxn>
                <a:cxn ang="0">
                  <a:pos x="53" y="177"/>
                </a:cxn>
                <a:cxn ang="0">
                  <a:pos x="54" y="222"/>
                </a:cxn>
                <a:cxn ang="0">
                  <a:pos x="49" y="266"/>
                </a:cxn>
                <a:cxn ang="0">
                  <a:pos x="48" y="309"/>
                </a:cxn>
                <a:cxn ang="0">
                  <a:pos x="62" y="345"/>
                </a:cxn>
                <a:cxn ang="0">
                  <a:pos x="125" y="360"/>
                </a:cxn>
                <a:cxn ang="0">
                  <a:pos x="216" y="356"/>
                </a:cxn>
                <a:cxn ang="0">
                  <a:pos x="308" y="349"/>
                </a:cxn>
                <a:cxn ang="0">
                  <a:pos x="400" y="342"/>
                </a:cxn>
                <a:cxn ang="0">
                  <a:pos x="471" y="332"/>
                </a:cxn>
                <a:cxn ang="0">
                  <a:pos x="471" y="345"/>
                </a:cxn>
                <a:cxn ang="0">
                  <a:pos x="464" y="357"/>
                </a:cxn>
                <a:cxn ang="0">
                  <a:pos x="443" y="378"/>
                </a:cxn>
                <a:cxn ang="0">
                  <a:pos x="406" y="385"/>
                </a:cxn>
                <a:cxn ang="0">
                  <a:pos x="368" y="383"/>
                </a:cxn>
                <a:cxn ang="0">
                  <a:pos x="331" y="381"/>
                </a:cxn>
                <a:cxn ang="0">
                  <a:pos x="295" y="388"/>
                </a:cxn>
                <a:cxn ang="0">
                  <a:pos x="226" y="394"/>
                </a:cxn>
                <a:cxn ang="0">
                  <a:pos x="154" y="397"/>
                </a:cxn>
                <a:cxn ang="0">
                  <a:pos x="82" y="402"/>
                </a:cxn>
                <a:cxn ang="0">
                  <a:pos x="12" y="411"/>
                </a:cxn>
                <a:cxn ang="0">
                  <a:pos x="0" y="346"/>
                </a:cxn>
                <a:cxn ang="0">
                  <a:pos x="0" y="258"/>
                </a:cxn>
                <a:cxn ang="0">
                  <a:pos x="1" y="170"/>
                </a:cxn>
                <a:cxn ang="0">
                  <a:pos x="6" y="83"/>
                </a:cxn>
                <a:cxn ang="0">
                  <a:pos x="13" y="31"/>
                </a:cxn>
                <a:cxn ang="0">
                  <a:pos x="22" y="14"/>
                </a:cxn>
                <a:cxn ang="0">
                  <a:pos x="36" y="4"/>
                </a:cxn>
                <a:cxn ang="0">
                  <a:pos x="54" y="0"/>
                </a:cxn>
              </a:cxnLst>
              <a:rect l="0" t="0" r="r" b="b"/>
              <a:pathLst>
                <a:path w="471" h="411">
                  <a:moveTo>
                    <a:pt x="65" y="4"/>
                  </a:moveTo>
                  <a:lnTo>
                    <a:pt x="60" y="26"/>
                  </a:lnTo>
                  <a:lnTo>
                    <a:pt x="56" y="50"/>
                  </a:lnTo>
                  <a:lnTo>
                    <a:pt x="54" y="76"/>
                  </a:lnTo>
                  <a:lnTo>
                    <a:pt x="54" y="101"/>
                  </a:lnTo>
                  <a:lnTo>
                    <a:pt x="53" y="126"/>
                  </a:lnTo>
                  <a:lnTo>
                    <a:pt x="53" y="151"/>
                  </a:lnTo>
                  <a:lnTo>
                    <a:pt x="53" y="177"/>
                  </a:lnTo>
                  <a:lnTo>
                    <a:pt x="54" y="202"/>
                  </a:lnTo>
                  <a:lnTo>
                    <a:pt x="54" y="222"/>
                  </a:lnTo>
                  <a:lnTo>
                    <a:pt x="51" y="244"/>
                  </a:lnTo>
                  <a:lnTo>
                    <a:pt x="49" y="266"/>
                  </a:lnTo>
                  <a:lnTo>
                    <a:pt x="48" y="289"/>
                  </a:lnTo>
                  <a:lnTo>
                    <a:pt x="48" y="309"/>
                  </a:lnTo>
                  <a:lnTo>
                    <a:pt x="53" y="329"/>
                  </a:lnTo>
                  <a:lnTo>
                    <a:pt x="62" y="345"/>
                  </a:lnTo>
                  <a:lnTo>
                    <a:pt x="79" y="359"/>
                  </a:lnTo>
                  <a:lnTo>
                    <a:pt x="125" y="360"/>
                  </a:lnTo>
                  <a:lnTo>
                    <a:pt x="171" y="359"/>
                  </a:lnTo>
                  <a:lnTo>
                    <a:pt x="216" y="356"/>
                  </a:lnTo>
                  <a:lnTo>
                    <a:pt x="263" y="353"/>
                  </a:lnTo>
                  <a:lnTo>
                    <a:pt x="308" y="349"/>
                  </a:lnTo>
                  <a:lnTo>
                    <a:pt x="354" y="345"/>
                  </a:lnTo>
                  <a:lnTo>
                    <a:pt x="400" y="342"/>
                  </a:lnTo>
                  <a:lnTo>
                    <a:pt x="447" y="341"/>
                  </a:lnTo>
                  <a:lnTo>
                    <a:pt x="471" y="332"/>
                  </a:lnTo>
                  <a:lnTo>
                    <a:pt x="471" y="338"/>
                  </a:lnTo>
                  <a:lnTo>
                    <a:pt x="471" y="345"/>
                  </a:lnTo>
                  <a:lnTo>
                    <a:pt x="467" y="351"/>
                  </a:lnTo>
                  <a:lnTo>
                    <a:pt x="464" y="357"/>
                  </a:lnTo>
                  <a:lnTo>
                    <a:pt x="453" y="367"/>
                  </a:lnTo>
                  <a:lnTo>
                    <a:pt x="443" y="378"/>
                  </a:lnTo>
                  <a:lnTo>
                    <a:pt x="424" y="382"/>
                  </a:lnTo>
                  <a:lnTo>
                    <a:pt x="406" y="385"/>
                  </a:lnTo>
                  <a:lnTo>
                    <a:pt x="387" y="383"/>
                  </a:lnTo>
                  <a:lnTo>
                    <a:pt x="368" y="383"/>
                  </a:lnTo>
                  <a:lnTo>
                    <a:pt x="349" y="381"/>
                  </a:lnTo>
                  <a:lnTo>
                    <a:pt x="331" y="381"/>
                  </a:lnTo>
                  <a:lnTo>
                    <a:pt x="313" y="382"/>
                  </a:lnTo>
                  <a:lnTo>
                    <a:pt x="295" y="388"/>
                  </a:lnTo>
                  <a:lnTo>
                    <a:pt x="260" y="390"/>
                  </a:lnTo>
                  <a:lnTo>
                    <a:pt x="226" y="394"/>
                  </a:lnTo>
                  <a:lnTo>
                    <a:pt x="190" y="395"/>
                  </a:lnTo>
                  <a:lnTo>
                    <a:pt x="154" y="397"/>
                  </a:lnTo>
                  <a:lnTo>
                    <a:pt x="116" y="399"/>
                  </a:lnTo>
                  <a:lnTo>
                    <a:pt x="82" y="402"/>
                  </a:lnTo>
                  <a:lnTo>
                    <a:pt x="46" y="406"/>
                  </a:lnTo>
                  <a:lnTo>
                    <a:pt x="12" y="411"/>
                  </a:lnTo>
                  <a:lnTo>
                    <a:pt x="0" y="390"/>
                  </a:lnTo>
                  <a:lnTo>
                    <a:pt x="0" y="346"/>
                  </a:lnTo>
                  <a:lnTo>
                    <a:pt x="0" y="302"/>
                  </a:lnTo>
                  <a:lnTo>
                    <a:pt x="0" y="258"/>
                  </a:lnTo>
                  <a:lnTo>
                    <a:pt x="1" y="215"/>
                  </a:lnTo>
                  <a:lnTo>
                    <a:pt x="1" y="170"/>
                  </a:lnTo>
                  <a:lnTo>
                    <a:pt x="4" y="127"/>
                  </a:lnTo>
                  <a:lnTo>
                    <a:pt x="6" y="83"/>
                  </a:lnTo>
                  <a:lnTo>
                    <a:pt x="10" y="41"/>
                  </a:lnTo>
                  <a:lnTo>
                    <a:pt x="13" y="31"/>
                  </a:lnTo>
                  <a:lnTo>
                    <a:pt x="18" y="21"/>
                  </a:lnTo>
                  <a:lnTo>
                    <a:pt x="22" y="14"/>
                  </a:lnTo>
                  <a:lnTo>
                    <a:pt x="29" y="9"/>
                  </a:lnTo>
                  <a:lnTo>
                    <a:pt x="36" y="4"/>
                  </a:lnTo>
                  <a:lnTo>
                    <a:pt x="44" y="2"/>
                  </a:lnTo>
                  <a:lnTo>
                    <a:pt x="54" y="0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3" name="Freeform 109"/>
            <p:cNvSpPr>
              <a:spLocks noChangeAspect="1"/>
            </p:cNvSpPr>
            <p:nvPr/>
          </p:nvSpPr>
          <p:spPr bwMode="auto">
            <a:xfrm>
              <a:off x="416" y="3804"/>
              <a:ext cx="80" cy="109"/>
            </a:xfrm>
            <a:custGeom>
              <a:avLst/>
              <a:gdLst/>
              <a:ahLst/>
              <a:cxnLst>
                <a:cxn ang="0">
                  <a:pos x="312" y="159"/>
                </a:cxn>
                <a:cxn ang="0">
                  <a:pos x="316" y="188"/>
                </a:cxn>
                <a:cxn ang="0">
                  <a:pos x="319" y="218"/>
                </a:cxn>
                <a:cxn ang="0">
                  <a:pos x="321" y="250"/>
                </a:cxn>
                <a:cxn ang="0">
                  <a:pos x="323" y="281"/>
                </a:cxn>
                <a:cxn ang="0">
                  <a:pos x="321" y="311"/>
                </a:cxn>
                <a:cxn ang="0">
                  <a:pos x="320" y="342"/>
                </a:cxn>
                <a:cxn ang="0">
                  <a:pos x="317" y="373"/>
                </a:cxn>
                <a:cxn ang="0">
                  <a:pos x="314" y="404"/>
                </a:cxn>
                <a:cxn ang="0">
                  <a:pos x="289" y="405"/>
                </a:cxn>
                <a:cxn ang="0">
                  <a:pos x="263" y="407"/>
                </a:cxn>
                <a:cxn ang="0">
                  <a:pos x="237" y="409"/>
                </a:cxn>
                <a:cxn ang="0">
                  <a:pos x="210" y="411"/>
                </a:cxn>
                <a:cxn ang="0">
                  <a:pos x="183" y="412"/>
                </a:cxn>
                <a:cxn ang="0">
                  <a:pos x="158" y="417"/>
                </a:cxn>
                <a:cxn ang="0">
                  <a:pos x="133" y="421"/>
                </a:cxn>
                <a:cxn ang="0">
                  <a:pos x="110" y="431"/>
                </a:cxn>
                <a:cxn ang="0">
                  <a:pos x="101" y="431"/>
                </a:cxn>
                <a:cxn ang="0">
                  <a:pos x="93" y="432"/>
                </a:cxn>
                <a:cxn ang="0">
                  <a:pos x="84" y="432"/>
                </a:cxn>
                <a:cxn ang="0">
                  <a:pos x="76" y="434"/>
                </a:cxn>
                <a:cxn ang="0">
                  <a:pos x="67" y="434"/>
                </a:cxn>
                <a:cxn ang="0">
                  <a:pos x="59" y="435"/>
                </a:cxn>
                <a:cxn ang="0">
                  <a:pos x="51" y="435"/>
                </a:cxn>
                <a:cxn ang="0">
                  <a:pos x="43" y="435"/>
                </a:cxn>
                <a:cxn ang="0">
                  <a:pos x="0" y="362"/>
                </a:cxn>
                <a:cxn ang="0">
                  <a:pos x="31" y="361"/>
                </a:cxn>
                <a:cxn ang="0">
                  <a:pos x="62" y="360"/>
                </a:cxn>
                <a:cxn ang="0">
                  <a:pos x="94" y="358"/>
                </a:cxn>
                <a:cxn ang="0">
                  <a:pos x="126" y="356"/>
                </a:cxn>
                <a:cxn ang="0">
                  <a:pos x="156" y="352"/>
                </a:cxn>
                <a:cxn ang="0">
                  <a:pos x="188" y="348"/>
                </a:cxn>
                <a:cxn ang="0">
                  <a:pos x="218" y="342"/>
                </a:cxn>
                <a:cxn ang="0">
                  <a:pos x="249" y="337"/>
                </a:cxn>
                <a:cxn ang="0">
                  <a:pos x="257" y="327"/>
                </a:cxn>
                <a:cxn ang="0">
                  <a:pos x="266" y="319"/>
                </a:cxn>
                <a:cxn ang="0">
                  <a:pos x="271" y="309"/>
                </a:cxn>
                <a:cxn ang="0">
                  <a:pos x="278" y="298"/>
                </a:cxn>
                <a:cxn ang="0">
                  <a:pos x="281" y="286"/>
                </a:cxn>
                <a:cxn ang="0">
                  <a:pos x="284" y="274"/>
                </a:cxn>
                <a:cxn ang="0">
                  <a:pos x="285" y="260"/>
                </a:cxn>
                <a:cxn ang="0">
                  <a:pos x="285" y="247"/>
                </a:cxn>
                <a:cxn ang="0">
                  <a:pos x="282" y="216"/>
                </a:cxn>
                <a:cxn ang="0">
                  <a:pos x="281" y="185"/>
                </a:cxn>
                <a:cxn ang="0">
                  <a:pos x="278" y="153"/>
                </a:cxn>
                <a:cxn ang="0">
                  <a:pos x="277" y="124"/>
                </a:cxn>
                <a:cxn ang="0">
                  <a:pos x="273" y="93"/>
                </a:cxn>
                <a:cxn ang="0">
                  <a:pos x="269" y="64"/>
                </a:cxn>
                <a:cxn ang="0">
                  <a:pos x="262" y="36"/>
                </a:cxn>
                <a:cxn ang="0">
                  <a:pos x="254" y="8"/>
                </a:cxn>
                <a:cxn ang="0">
                  <a:pos x="255" y="2"/>
                </a:cxn>
                <a:cxn ang="0">
                  <a:pos x="262" y="2"/>
                </a:cxn>
                <a:cxn ang="0">
                  <a:pos x="270" y="2"/>
                </a:cxn>
                <a:cxn ang="0">
                  <a:pos x="278" y="0"/>
                </a:cxn>
                <a:cxn ang="0">
                  <a:pos x="293" y="12"/>
                </a:cxn>
                <a:cxn ang="0">
                  <a:pos x="305" y="28"/>
                </a:cxn>
                <a:cxn ang="0">
                  <a:pos x="310" y="46"/>
                </a:cxn>
                <a:cxn ang="0">
                  <a:pos x="312" y="70"/>
                </a:cxn>
                <a:cxn ang="0">
                  <a:pos x="311" y="92"/>
                </a:cxn>
                <a:cxn ang="0">
                  <a:pos x="310" y="116"/>
                </a:cxn>
                <a:cxn ang="0">
                  <a:pos x="310" y="138"/>
                </a:cxn>
                <a:cxn ang="0">
                  <a:pos x="312" y="159"/>
                </a:cxn>
              </a:cxnLst>
              <a:rect l="0" t="0" r="r" b="b"/>
              <a:pathLst>
                <a:path w="323" h="435">
                  <a:moveTo>
                    <a:pt x="312" y="159"/>
                  </a:moveTo>
                  <a:lnTo>
                    <a:pt x="316" y="188"/>
                  </a:lnTo>
                  <a:lnTo>
                    <a:pt x="319" y="218"/>
                  </a:lnTo>
                  <a:lnTo>
                    <a:pt x="321" y="250"/>
                  </a:lnTo>
                  <a:lnTo>
                    <a:pt x="323" y="281"/>
                  </a:lnTo>
                  <a:lnTo>
                    <a:pt x="321" y="311"/>
                  </a:lnTo>
                  <a:lnTo>
                    <a:pt x="320" y="342"/>
                  </a:lnTo>
                  <a:lnTo>
                    <a:pt x="317" y="373"/>
                  </a:lnTo>
                  <a:lnTo>
                    <a:pt x="314" y="404"/>
                  </a:lnTo>
                  <a:lnTo>
                    <a:pt x="289" y="405"/>
                  </a:lnTo>
                  <a:lnTo>
                    <a:pt x="263" y="407"/>
                  </a:lnTo>
                  <a:lnTo>
                    <a:pt x="237" y="409"/>
                  </a:lnTo>
                  <a:lnTo>
                    <a:pt x="210" y="411"/>
                  </a:lnTo>
                  <a:lnTo>
                    <a:pt x="183" y="412"/>
                  </a:lnTo>
                  <a:lnTo>
                    <a:pt x="158" y="417"/>
                  </a:lnTo>
                  <a:lnTo>
                    <a:pt x="133" y="421"/>
                  </a:lnTo>
                  <a:lnTo>
                    <a:pt x="110" y="431"/>
                  </a:lnTo>
                  <a:lnTo>
                    <a:pt x="101" y="431"/>
                  </a:lnTo>
                  <a:lnTo>
                    <a:pt x="93" y="432"/>
                  </a:lnTo>
                  <a:lnTo>
                    <a:pt x="84" y="432"/>
                  </a:lnTo>
                  <a:lnTo>
                    <a:pt x="76" y="434"/>
                  </a:lnTo>
                  <a:lnTo>
                    <a:pt x="67" y="434"/>
                  </a:lnTo>
                  <a:lnTo>
                    <a:pt x="59" y="435"/>
                  </a:lnTo>
                  <a:lnTo>
                    <a:pt x="51" y="435"/>
                  </a:lnTo>
                  <a:lnTo>
                    <a:pt x="43" y="435"/>
                  </a:lnTo>
                  <a:lnTo>
                    <a:pt x="0" y="362"/>
                  </a:lnTo>
                  <a:lnTo>
                    <a:pt x="31" y="361"/>
                  </a:lnTo>
                  <a:lnTo>
                    <a:pt x="62" y="360"/>
                  </a:lnTo>
                  <a:lnTo>
                    <a:pt x="94" y="358"/>
                  </a:lnTo>
                  <a:lnTo>
                    <a:pt x="126" y="356"/>
                  </a:lnTo>
                  <a:lnTo>
                    <a:pt x="156" y="352"/>
                  </a:lnTo>
                  <a:lnTo>
                    <a:pt x="188" y="348"/>
                  </a:lnTo>
                  <a:lnTo>
                    <a:pt x="218" y="342"/>
                  </a:lnTo>
                  <a:lnTo>
                    <a:pt x="249" y="337"/>
                  </a:lnTo>
                  <a:lnTo>
                    <a:pt x="257" y="327"/>
                  </a:lnTo>
                  <a:lnTo>
                    <a:pt x="266" y="319"/>
                  </a:lnTo>
                  <a:lnTo>
                    <a:pt x="271" y="309"/>
                  </a:lnTo>
                  <a:lnTo>
                    <a:pt x="278" y="298"/>
                  </a:lnTo>
                  <a:lnTo>
                    <a:pt x="281" y="286"/>
                  </a:lnTo>
                  <a:lnTo>
                    <a:pt x="284" y="274"/>
                  </a:lnTo>
                  <a:lnTo>
                    <a:pt x="285" y="260"/>
                  </a:lnTo>
                  <a:lnTo>
                    <a:pt x="285" y="247"/>
                  </a:lnTo>
                  <a:lnTo>
                    <a:pt x="282" y="216"/>
                  </a:lnTo>
                  <a:lnTo>
                    <a:pt x="281" y="185"/>
                  </a:lnTo>
                  <a:lnTo>
                    <a:pt x="278" y="153"/>
                  </a:lnTo>
                  <a:lnTo>
                    <a:pt x="277" y="124"/>
                  </a:lnTo>
                  <a:lnTo>
                    <a:pt x="273" y="93"/>
                  </a:lnTo>
                  <a:lnTo>
                    <a:pt x="269" y="64"/>
                  </a:lnTo>
                  <a:lnTo>
                    <a:pt x="262" y="36"/>
                  </a:lnTo>
                  <a:lnTo>
                    <a:pt x="254" y="8"/>
                  </a:lnTo>
                  <a:lnTo>
                    <a:pt x="255" y="2"/>
                  </a:lnTo>
                  <a:lnTo>
                    <a:pt x="262" y="2"/>
                  </a:lnTo>
                  <a:lnTo>
                    <a:pt x="270" y="2"/>
                  </a:lnTo>
                  <a:lnTo>
                    <a:pt x="278" y="0"/>
                  </a:lnTo>
                  <a:lnTo>
                    <a:pt x="293" y="12"/>
                  </a:lnTo>
                  <a:lnTo>
                    <a:pt x="305" y="28"/>
                  </a:lnTo>
                  <a:lnTo>
                    <a:pt x="310" y="46"/>
                  </a:lnTo>
                  <a:lnTo>
                    <a:pt x="312" y="70"/>
                  </a:lnTo>
                  <a:lnTo>
                    <a:pt x="311" y="92"/>
                  </a:lnTo>
                  <a:lnTo>
                    <a:pt x="310" y="116"/>
                  </a:lnTo>
                  <a:lnTo>
                    <a:pt x="310" y="138"/>
                  </a:lnTo>
                  <a:lnTo>
                    <a:pt x="312" y="159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4" name="Freeform 110"/>
            <p:cNvSpPr>
              <a:spLocks noChangeAspect="1"/>
            </p:cNvSpPr>
            <p:nvPr/>
          </p:nvSpPr>
          <p:spPr bwMode="auto">
            <a:xfrm>
              <a:off x="382" y="3808"/>
              <a:ext cx="97" cy="77"/>
            </a:xfrm>
            <a:custGeom>
              <a:avLst/>
              <a:gdLst/>
              <a:ahLst/>
              <a:cxnLst>
                <a:cxn ang="0">
                  <a:pos x="366" y="5"/>
                </a:cxn>
                <a:cxn ang="0">
                  <a:pos x="375" y="32"/>
                </a:cxn>
                <a:cxn ang="0">
                  <a:pos x="387" y="256"/>
                </a:cxn>
                <a:cxn ang="0">
                  <a:pos x="380" y="270"/>
                </a:cxn>
                <a:cxn ang="0">
                  <a:pos x="369" y="281"/>
                </a:cxn>
                <a:cxn ang="0">
                  <a:pos x="355" y="288"/>
                </a:cxn>
                <a:cxn ang="0">
                  <a:pos x="340" y="293"/>
                </a:cxn>
                <a:cxn ang="0">
                  <a:pos x="323" y="295"/>
                </a:cxn>
                <a:cxn ang="0">
                  <a:pos x="307" y="297"/>
                </a:cxn>
                <a:cxn ang="0">
                  <a:pos x="289" y="299"/>
                </a:cxn>
                <a:cxn ang="0">
                  <a:pos x="274" y="302"/>
                </a:cxn>
                <a:cxn ang="0">
                  <a:pos x="252" y="303"/>
                </a:cxn>
                <a:cxn ang="0">
                  <a:pos x="230" y="306"/>
                </a:cxn>
                <a:cxn ang="0">
                  <a:pos x="208" y="307"/>
                </a:cxn>
                <a:cxn ang="0">
                  <a:pos x="187" y="309"/>
                </a:cxn>
                <a:cxn ang="0">
                  <a:pos x="164" y="309"/>
                </a:cxn>
                <a:cxn ang="0">
                  <a:pos x="143" y="309"/>
                </a:cxn>
                <a:cxn ang="0">
                  <a:pos x="122" y="308"/>
                </a:cxn>
                <a:cxn ang="0">
                  <a:pos x="103" y="308"/>
                </a:cxn>
                <a:cxn ang="0">
                  <a:pos x="92" y="293"/>
                </a:cxn>
                <a:cxn ang="0">
                  <a:pos x="80" y="279"/>
                </a:cxn>
                <a:cxn ang="0">
                  <a:pos x="69" y="265"/>
                </a:cxn>
                <a:cxn ang="0">
                  <a:pos x="57" y="254"/>
                </a:cxn>
                <a:cxn ang="0">
                  <a:pos x="43" y="243"/>
                </a:cxn>
                <a:cxn ang="0">
                  <a:pos x="30" y="235"/>
                </a:cxn>
                <a:cxn ang="0">
                  <a:pos x="15" y="227"/>
                </a:cxn>
                <a:cxn ang="0">
                  <a:pos x="0" y="222"/>
                </a:cxn>
                <a:cxn ang="0">
                  <a:pos x="24" y="198"/>
                </a:cxn>
                <a:cxn ang="0">
                  <a:pos x="50" y="177"/>
                </a:cxn>
                <a:cxn ang="0">
                  <a:pos x="77" y="157"/>
                </a:cxn>
                <a:cxn ang="0">
                  <a:pos x="105" y="140"/>
                </a:cxn>
                <a:cxn ang="0">
                  <a:pos x="131" y="120"/>
                </a:cxn>
                <a:cxn ang="0">
                  <a:pos x="158" y="101"/>
                </a:cxn>
                <a:cxn ang="0">
                  <a:pos x="185" y="80"/>
                </a:cxn>
                <a:cxn ang="0">
                  <a:pos x="211" y="57"/>
                </a:cxn>
                <a:cxn ang="0">
                  <a:pos x="225" y="46"/>
                </a:cxn>
                <a:cxn ang="0">
                  <a:pos x="240" y="36"/>
                </a:cxn>
                <a:cxn ang="0">
                  <a:pos x="255" y="28"/>
                </a:cxn>
                <a:cxn ang="0">
                  <a:pos x="273" y="22"/>
                </a:cxn>
                <a:cxn ang="0">
                  <a:pos x="289" y="15"/>
                </a:cxn>
                <a:cxn ang="0">
                  <a:pos x="305" y="11"/>
                </a:cxn>
                <a:cxn ang="0">
                  <a:pos x="322" y="5"/>
                </a:cxn>
                <a:cxn ang="0">
                  <a:pos x="339" y="0"/>
                </a:cxn>
                <a:cxn ang="0">
                  <a:pos x="345" y="3"/>
                </a:cxn>
                <a:cxn ang="0">
                  <a:pos x="351" y="6"/>
                </a:cxn>
                <a:cxn ang="0">
                  <a:pos x="358" y="7"/>
                </a:cxn>
                <a:cxn ang="0">
                  <a:pos x="366" y="5"/>
                </a:cxn>
              </a:cxnLst>
              <a:rect l="0" t="0" r="r" b="b"/>
              <a:pathLst>
                <a:path w="387" h="309">
                  <a:moveTo>
                    <a:pt x="366" y="5"/>
                  </a:moveTo>
                  <a:lnTo>
                    <a:pt x="375" y="32"/>
                  </a:lnTo>
                  <a:lnTo>
                    <a:pt x="387" y="256"/>
                  </a:lnTo>
                  <a:lnTo>
                    <a:pt x="380" y="270"/>
                  </a:lnTo>
                  <a:lnTo>
                    <a:pt x="369" y="281"/>
                  </a:lnTo>
                  <a:lnTo>
                    <a:pt x="355" y="288"/>
                  </a:lnTo>
                  <a:lnTo>
                    <a:pt x="340" y="293"/>
                  </a:lnTo>
                  <a:lnTo>
                    <a:pt x="323" y="295"/>
                  </a:lnTo>
                  <a:lnTo>
                    <a:pt x="307" y="297"/>
                  </a:lnTo>
                  <a:lnTo>
                    <a:pt x="289" y="299"/>
                  </a:lnTo>
                  <a:lnTo>
                    <a:pt x="274" y="302"/>
                  </a:lnTo>
                  <a:lnTo>
                    <a:pt x="252" y="303"/>
                  </a:lnTo>
                  <a:lnTo>
                    <a:pt x="230" y="306"/>
                  </a:lnTo>
                  <a:lnTo>
                    <a:pt x="208" y="307"/>
                  </a:lnTo>
                  <a:lnTo>
                    <a:pt x="187" y="309"/>
                  </a:lnTo>
                  <a:lnTo>
                    <a:pt x="164" y="309"/>
                  </a:lnTo>
                  <a:lnTo>
                    <a:pt x="143" y="309"/>
                  </a:lnTo>
                  <a:lnTo>
                    <a:pt x="122" y="308"/>
                  </a:lnTo>
                  <a:lnTo>
                    <a:pt x="103" y="308"/>
                  </a:lnTo>
                  <a:lnTo>
                    <a:pt x="92" y="293"/>
                  </a:lnTo>
                  <a:lnTo>
                    <a:pt x="80" y="279"/>
                  </a:lnTo>
                  <a:lnTo>
                    <a:pt x="69" y="265"/>
                  </a:lnTo>
                  <a:lnTo>
                    <a:pt x="57" y="254"/>
                  </a:lnTo>
                  <a:lnTo>
                    <a:pt x="43" y="243"/>
                  </a:lnTo>
                  <a:lnTo>
                    <a:pt x="30" y="235"/>
                  </a:lnTo>
                  <a:lnTo>
                    <a:pt x="15" y="227"/>
                  </a:lnTo>
                  <a:lnTo>
                    <a:pt x="0" y="222"/>
                  </a:lnTo>
                  <a:lnTo>
                    <a:pt x="24" y="198"/>
                  </a:lnTo>
                  <a:lnTo>
                    <a:pt x="50" y="177"/>
                  </a:lnTo>
                  <a:lnTo>
                    <a:pt x="77" y="157"/>
                  </a:lnTo>
                  <a:lnTo>
                    <a:pt x="105" y="140"/>
                  </a:lnTo>
                  <a:lnTo>
                    <a:pt x="131" y="120"/>
                  </a:lnTo>
                  <a:lnTo>
                    <a:pt x="158" y="101"/>
                  </a:lnTo>
                  <a:lnTo>
                    <a:pt x="185" y="80"/>
                  </a:lnTo>
                  <a:lnTo>
                    <a:pt x="211" y="57"/>
                  </a:lnTo>
                  <a:lnTo>
                    <a:pt x="225" y="46"/>
                  </a:lnTo>
                  <a:lnTo>
                    <a:pt x="240" y="36"/>
                  </a:lnTo>
                  <a:lnTo>
                    <a:pt x="255" y="28"/>
                  </a:lnTo>
                  <a:lnTo>
                    <a:pt x="273" y="22"/>
                  </a:lnTo>
                  <a:lnTo>
                    <a:pt x="289" y="15"/>
                  </a:lnTo>
                  <a:lnTo>
                    <a:pt x="305" y="11"/>
                  </a:lnTo>
                  <a:lnTo>
                    <a:pt x="322" y="5"/>
                  </a:lnTo>
                  <a:lnTo>
                    <a:pt x="339" y="0"/>
                  </a:lnTo>
                  <a:lnTo>
                    <a:pt x="345" y="3"/>
                  </a:lnTo>
                  <a:lnTo>
                    <a:pt x="351" y="6"/>
                  </a:lnTo>
                  <a:lnTo>
                    <a:pt x="358" y="7"/>
                  </a:lnTo>
                  <a:lnTo>
                    <a:pt x="366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111"/>
            <p:cNvSpPr>
              <a:spLocks noChangeAspect="1"/>
            </p:cNvSpPr>
            <p:nvPr/>
          </p:nvSpPr>
          <p:spPr bwMode="auto">
            <a:xfrm>
              <a:off x="375" y="3879"/>
              <a:ext cx="7" cy="8"/>
            </a:xfrm>
            <a:custGeom>
              <a:avLst/>
              <a:gdLst/>
              <a:ahLst/>
              <a:cxnLst>
                <a:cxn ang="0">
                  <a:pos x="4" y="35"/>
                </a:cxn>
                <a:cxn ang="0">
                  <a:pos x="0" y="25"/>
                </a:cxn>
                <a:cxn ang="0">
                  <a:pos x="0" y="16"/>
                </a:cxn>
                <a:cxn ang="0">
                  <a:pos x="1" y="6"/>
                </a:cxn>
                <a:cxn ang="0">
                  <a:pos x="8" y="0"/>
                </a:cxn>
                <a:cxn ang="0">
                  <a:pos x="27" y="32"/>
                </a:cxn>
                <a:cxn ang="0">
                  <a:pos x="4" y="35"/>
                </a:cxn>
              </a:cxnLst>
              <a:rect l="0" t="0" r="r" b="b"/>
              <a:pathLst>
                <a:path w="27" h="35">
                  <a:moveTo>
                    <a:pt x="4" y="35"/>
                  </a:moveTo>
                  <a:lnTo>
                    <a:pt x="0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8" y="0"/>
                  </a:lnTo>
                  <a:lnTo>
                    <a:pt x="27" y="32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112"/>
            <p:cNvSpPr>
              <a:spLocks noChangeAspect="1"/>
            </p:cNvSpPr>
            <p:nvPr/>
          </p:nvSpPr>
          <p:spPr bwMode="auto">
            <a:xfrm>
              <a:off x="388" y="3881"/>
              <a:ext cx="6" cy="5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6" y="16"/>
                </a:cxn>
                <a:cxn ang="0">
                  <a:pos x="11" y="12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12" y="7"/>
                </a:cxn>
                <a:cxn ang="0">
                  <a:pos x="18" y="10"/>
                </a:cxn>
                <a:cxn ang="0">
                  <a:pos x="25" y="19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lnTo>
                    <a:pt x="16" y="16"/>
                  </a:lnTo>
                  <a:lnTo>
                    <a:pt x="11" y="12"/>
                  </a:lnTo>
                  <a:lnTo>
                    <a:pt x="5" y="5"/>
                  </a:lnTo>
                  <a:lnTo>
                    <a:pt x="0" y="0"/>
                  </a:lnTo>
                  <a:lnTo>
                    <a:pt x="5" y="3"/>
                  </a:lnTo>
                  <a:lnTo>
                    <a:pt x="12" y="7"/>
                  </a:lnTo>
                  <a:lnTo>
                    <a:pt x="18" y="10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7" name="Freeform 113"/>
            <p:cNvSpPr>
              <a:spLocks noChangeAspect="1"/>
            </p:cNvSpPr>
            <p:nvPr/>
          </p:nvSpPr>
          <p:spPr bwMode="auto">
            <a:xfrm>
              <a:off x="359" y="3890"/>
              <a:ext cx="12" cy="19"/>
            </a:xfrm>
            <a:custGeom>
              <a:avLst/>
              <a:gdLst/>
              <a:ahLst/>
              <a:cxnLst>
                <a:cxn ang="0">
                  <a:pos x="48" y="51"/>
                </a:cxn>
                <a:cxn ang="0">
                  <a:pos x="39" y="57"/>
                </a:cxn>
                <a:cxn ang="0">
                  <a:pos x="32" y="64"/>
                </a:cxn>
                <a:cxn ang="0">
                  <a:pos x="24" y="71"/>
                </a:cxn>
                <a:cxn ang="0">
                  <a:pos x="17" y="78"/>
                </a:cxn>
                <a:cxn ang="0">
                  <a:pos x="7" y="69"/>
                </a:cxn>
                <a:cxn ang="0">
                  <a:pos x="3" y="61"/>
                </a:cxn>
                <a:cxn ang="0">
                  <a:pos x="0" y="51"/>
                </a:cxn>
                <a:cxn ang="0">
                  <a:pos x="0" y="42"/>
                </a:cxn>
                <a:cxn ang="0">
                  <a:pos x="0" y="30"/>
                </a:cxn>
                <a:cxn ang="0">
                  <a:pos x="3" y="19"/>
                </a:cxn>
                <a:cxn ang="0">
                  <a:pos x="5" y="9"/>
                </a:cxn>
                <a:cxn ang="0">
                  <a:pos x="7" y="0"/>
                </a:cxn>
                <a:cxn ang="0">
                  <a:pos x="14" y="2"/>
                </a:cxn>
                <a:cxn ang="0">
                  <a:pos x="21" y="8"/>
                </a:cxn>
                <a:cxn ang="0">
                  <a:pos x="27" y="15"/>
                </a:cxn>
                <a:cxn ang="0">
                  <a:pos x="34" y="22"/>
                </a:cxn>
                <a:cxn ang="0">
                  <a:pos x="38" y="29"/>
                </a:cxn>
                <a:cxn ang="0">
                  <a:pos x="42" y="36"/>
                </a:cxn>
                <a:cxn ang="0">
                  <a:pos x="45" y="43"/>
                </a:cxn>
                <a:cxn ang="0">
                  <a:pos x="48" y="51"/>
                </a:cxn>
              </a:cxnLst>
              <a:rect l="0" t="0" r="r" b="b"/>
              <a:pathLst>
                <a:path w="48" h="78">
                  <a:moveTo>
                    <a:pt x="48" y="51"/>
                  </a:moveTo>
                  <a:lnTo>
                    <a:pt x="39" y="57"/>
                  </a:lnTo>
                  <a:lnTo>
                    <a:pt x="32" y="64"/>
                  </a:lnTo>
                  <a:lnTo>
                    <a:pt x="24" y="71"/>
                  </a:lnTo>
                  <a:lnTo>
                    <a:pt x="17" y="78"/>
                  </a:lnTo>
                  <a:lnTo>
                    <a:pt x="7" y="69"/>
                  </a:lnTo>
                  <a:lnTo>
                    <a:pt x="3" y="61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5" y="9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1" y="8"/>
                  </a:lnTo>
                  <a:lnTo>
                    <a:pt x="27" y="15"/>
                  </a:lnTo>
                  <a:lnTo>
                    <a:pt x="34" y="22"/>
                  </a:lnTo>
                  <a:lnTo>
                    <a:pt x="38" y="29"/>
                  </a:lnTo>
                  <a:lnTo>
                    <a:pt x="42" y="36"/>
                  </a:lnTo>
                  <a:lnTo>
                    <a:pt x="45" y="43"/>
                  </a:lnTo>
                  <a:lnTo>
                    <a:pt x="48" y="5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8" name="Freeform 114"/>
            <p:cNvSpPr>
              <a:spLocks noChangeAspect="1"/>
            </p:cNvSpPr>
            <p:nvPr/>
          </p:nvSpPr>
          <p:spPr bwMode="auto">
            <a:xfrm>
              <a:off x="397" y="3894"/>
              <a:ext cx="15" cy="1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51" y="74"/>
                </a:cxn>
                <a:cxn ang="0">
                  <a:pos x="42" y="74"/>
                </a:cxn>
                <a:cxn ang="0">
                  <a:pos x="31" y="72"/>
                </a:cxn>
                <a:cxn ang="0">
                  <a:pos x="27" y="75"/>
                </a:cxn>
                <a:cxn ang="0">
                  <a:pos x="33" y="68"/>
                </a:cxn>
                <a:cxn ang="0">
                  <a:pos x="37" y="63"/>
                </a:cxn>
                <a:cxn ang="0">
                  <a:pos x="37" y="56"/>
                </a:cxn>
                <a:cxn ang="0">
                  <a:pos x="37" y="49"/>
                </a:cxn>
                <a:cxn ang="0">
                  <a:pos x="34" y="40"/>
                </a:cxn>
                <a:cxn ang="0">
                  <a:pos x="30" y="34"/>
                </a:cxn>
                <a:cxn ang="0">
                  <a:pos x="27" y="27"/>
                </a:cxn>
                <a:cxn ang="0">
                  <a:pos x="23" y="21"/>
                </a:cxn>
                <a:cxn ang="0">
                  <a:pos x="16" y="15"/>
                </a:cxn>
                <a:cxn ang="0">
                  <a:pos x="9" y="11"/>
                </a:cxn>
                <a:cxn ang="0">
                  <a:pos x="4" y="7"/>
                </a:cxn>
                <a:cxn ang="0">
                  <a:pos x="0" y="2"/>
                </a:cxn>
                <a:cxn ang="0">
                  <a:pos x="13" y="0"/>
                </a:cxn>
                <a:cxn ang="0">
                  <a:pos x="22" y="3"/>
                </a:cxn>
                <a:cxn ang="0">
                  <a:pos x="29" y="11"/>
                </a:cxn>
                <a:cxn ang="0">
                  <a:pos x="35" y="23"/>
                </a:cxn>
                <a:cxn ang="0">
                  <a:pos x="40" y="36"/>
                </a:cxn>
                <a:cxn ang="0">
                  <a:pos x="44" y="49"/>
                </a:cxn>
                <a:cxn ang="0">
                  <a:pos x="51" y="60"/>
                </a:cxn>
                <a:cxn ang="0">
                  <a:pos x="60" y="71"/>
                </a:cxn>
              </a:cxnLst>
              <a:rect l="0" t="0" r="r" b="b"/>
              <a:pathLst>
                <a:path w="60" h="75">
                  <a:moveTo>
                    <a:pt x="60" y="71"/>
                  </a:moveTo>
                  <a:lnTo>
                    <a:pt x="51" y="74"/>
                  </a:lnTo>
                  <a:lnTo>
                    <a:pt x="42" y="74"/>
                  </a:lnTo>
                  <a:lnTo>
                    <a:pt x="31" y="72"/>
                  </a:lnTo>
                  <a:lnTo>
                    <a:pt x="27" y="75"/>
                  </a:lnTo>
                  <a:lnTo>
                    <a:pt x="33" y="68"/>
                  </a:lnTo>
                  <a:lnTo>
                    <a:pt x="37" y="63"/>
                  </a:lnTo>
                  <a:lnTo>
                    <a:pt x="37" y="56"/>
                  </a:lnTo>
                  <a:lnTo>
                    <a:pt x="37" y="49"/>
                  </a:lnTo>
                  <a:lnTo>
                    <a:pt x="34" y="40"/>
                  </a:lnTo>
                  <a:lnTo>
                    <a:pt x="30" y="34"/>
                  </a:lnTo>
                  <a:lnTo>
                    <a:pt x="27" y="27"/>
                  </a:lnTo>
                  <a:lnTo>
                    <a:pt x="23" y="21"/>
                  </a:lnTo>
                  <a:lnTo>
                    <a:pt x="16" y="15"/>
                  </a:lnTo>
                  <a:lnTo>
                    <a:pt x="9" y="11"/>
                  </a:lnTo>
                  <a:lnTo>
                    <a:pt x="4" y="7"/>
                  </a:lnTo>
                  <a:lnTo>
                    <a:pt x="0" y="2"/>
                  </a:lnTo>
                  <a:lnTo>
                    <a:pt x="13" y="0"/>
                  </a:lnTo>
                  <a:lnTo>
                    <a:pt x="22" y="3"/>
                  </a:lnTo>
                  <a:lnTo>
                    <a:pt x="29" y="11"/>
                  </a:lnTo>
                  <a:lnTo>
                    <a:pt x="35" y="23"/>
                  </a:lnTo>
                  <a:lnTo>
                    <a:pt x="40" y="36"/>
                  </a:lnTo>
                  <a:lnTo>
                    <a:pt x="44" y="49"/>
                  </a:lnTo>
                  <a:lnTo>
                    <a:pt x="51" y="60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9" name="Freeform 115"/>
            <p:cNvSpPr>
              <a:spLocks noChangeAspect="1"/>
            </p:cNvSpPr>
            <p:nvPr/>
          </p:nvSpPr>
          <p:spPr bwMode="auto">
            <a:xfrm>
              <a:off x="386" y="3895"/>
              <a:ext cx="3" cy="1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2" y="3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0" y="3"/>
                  </a:lnTo>
                  <a:lnTo>
                    <a:pt x="2" y="2"/>
                  </a:lnTo>
                  <a:lnTo>
                    <a:pt x="6" y="1"/>
                  </a:lnTo>
                  <a:lnTo>
                    <a:pt x="8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0" name="Freeform 116"/>
            <p:cNvSpPr>
              <a:spLocks noChangeAspect="1"/>
            </p:cNvSpPr>
            <p:nvPr/>
          </p:nvSpPr>
          <p:spPr bwMode="auto">
            <a:xfrm>
              <a:off x="395" y="3909"/>
              <a:ext cx="4" cy="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0"/>
                </a:cxn>
                <a:cxn ang="0">
                  <a:pos x="16" y="15"/>
                </a:cxn>
                <a:cxn ang="0">
                  <a:pos x="0" y="18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0"/>
                  </a:lnTo>
                  <a:lnTo>
                    <a:pt x="16" y="1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1" name="Freeform 117"/>
            <p:cNvSpPr>
              <a:spLocks noChangeAspect="1"/>
            </p:cNvSpPr>
            <p:nvPr/>
          </p:nvSpPr>
          <p:spPr bwMode="auto">
            <a:xfrm>
              <a:off x="360" y="3915"/>
              <a:ext cx="167" cy="224"/>
            </a:xfrm>
            <a:custGeom>
              <a:avLst/>
              <a:gdLst/>
              <a:ahLst/>
              <a:cxnLst>
                <a:cxn ang="0">
                  <a:pos x="532" y="32"/>
                </a:cxn>
                <a:cxn ang="0">
                  <a:pos x="556" y="83"/>
                </a:cxn>
                <a:cxn ang="0">
                  <a:pos x="593" y="127"/>
                </a:cxn>
                <a:cxn ang="0">
                  <a:pos x="640" y="156"/>
                </a:cxn>
                <a:cxn ang="0">
                  <a:pos x="669" y="206"/>
                </a:cxn>
                <a:cxn ang="0">
                  <a:pos x="662" y="290"/>
                </a:cxn>
                <a:cxn ang="0">
                  <a:pos x="652" y="374"/>
                </a:cxn>
                <a:cxn ang="0">
                  <a:pos x="650" y="461"/>
                </a:cxn>
                <a:cxn ang="0">
                  <a:pos x="659" y="551"/>
                </a:cxn>
                <a:cxn ang="0">
                  <a:pos x="664" y="640"/>
                </a:cxn>
                <a:cxn ang="0">
                  <a:pos x="667" y="730"/>
                </a:cxn>
                <a:cxn ang="0">
                  <a:pos x="670" y="820"/>
                </a:cxn>
                <a:cxn ang="0">
                  <a:pos x="602" y="866"/>
                </a:cxn>
                <a:cxn ang="0">
                  <a:pos x="474" y="873"/>
                </a:cxn>
                <a:cxn ang="0">
                  <a:pos x="348" y="882"/>
                </a:cxn>
                <a:cxn ang="0">
                  <a:pos x="223" y="890"/>
                </a:cxn>
                <a:cxn ang="0">
                  <a:pos x="150" y="890"/>
                </a:cxn>
                <a:cxn ang="0">
                  <a:pos x="129" y="891"/>
                </a:cxn>
                <a:cxn ang="0">
                  <a:pos x="116" y="860"/>
                </a:cxn>
                <a:cxn ang="0">
                  <a:pos x="101" y="797"/>
                </a:cxn>
                <a:cxn ang="0">
                  <a:pos x="75" y="741"/>
                </a:cxn>
                <a:cxn ang="0">
                  <a:pos x="40" y="690"/>
                </a:cxn>
                <a:cxn ang="0">
                  <a:pos x="16" y="594"/>
                </a:cxn>
                <a:cxn ang="0">
                  <a:pos x="6" y="446"/>
                </a:cxn>
                <a:cxn ang="0">
                  <a:pos x="0" y="299"/>
                </a:cxn>
                <a:cxn ang="0">
                  <a:pos x="6" y="152"/>
                </a:cxn>
                <a:cxn ang="0">
                  <a:pos x="13" y="70"/>
                </a:cxn>
                <a:cxn ang="0">
                  <a:pos x="10" y="55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33" y="23"/>
                </a:cxn>
                <a:cxn ang="0">
                  <a:pos x="86" y="30"/>
                </a:cxn>
                <a:cxn ang="0">
                  <a:pos x="140" y="31"/>
                </a:cxn>
                <a:cxn ang="0">
                  <a:pos x="195" y="31"/>
                </a:cxn>
                <a:cxn ang="0">
                  <a:pos x="261" y="31"/>
                </a:cxn>
                <a:cxn ang="0">
                  <a:pos x="337" y="19"/>
                </a:cxn>
                <a:cxn ang="0">
                  <a:pos x="410" y="4"/>
                </a:cxn>
                <a:cxn ang="0">
                  <a:pos x="486" y="0"/>
                </a:cxn>
              </a:cxnLst>
              <a:rect l="0" t="0" r="r" b="b"/>
              <a:pathLst>
                <a:path w="670" h="894">
                  <a:moveTo>
                    <a:pt x="526" y="7"/>
                  </a:moveTo>
                  <a:lnTo>
                    <a:pt x="532" y="32"/>
                  </a:lnTo>
                  <a:lnTo>
                    <a:pt x="542" y="59"/>
                  </a:lnTo>
                  <a:lnTo>
                    <a:pt x="556" y="83"/>
                  </a:lnTo>
                  <a:lnTo>
                    <a:pt x="573" y="107"/>
                  </a:lnTo>
                  <a:lnTo>
                    <a:pt x="593" y="127"/>
                  </a:lnTo>
                  <a:lnTo>
                    <a:pt x="616" y="145"/>
                  </a:lnTo>
                  <a:lnTo>
                    <a:pt x="640" y="156"/>
                  </a:lnTo>
                  <a:lnTo>
                    <a:pt x="667" y="166"/>
                  </a:lnTo>
                  <a:lnTo>
                    <a:pt x="669" y="206"/>
                  </a:lnTo>
                  <a:lnTo>
                    <a:pt x="666" y="248"/>
                  </a:lnTo>
                  <a:lnTo>
                    <a:pt x="662" y="290"/>
                  </a:lnTo>
                  <a:lnTo>
                    <a:pt x="657" y="333"/>
                  </a:lnTo>
                  <a:lnTo>
                    <a:pt x="652" y="374"/>
                  </a:lnTo>
                  <a:lnTo>
                    <a:pt x="650" y="417"/>
                  </a:lnTo>
                  <a:lnTo>
                    <a:pt x="650" y="461"/>
                  </a:lnTo>
                  <a:lnTo>
                    <a:pt x="657" y="507"/>
                  </a:lnTo>
                  <a:lnTo>
                    <a:pt x="659" y="551"/>
                  </a:lnTo>
                  <a:lnTo>
                    <a:pt x="662" y="595"/>
                  </a:lnTo>
                  <a:lnTo>
                    <a:pt x="664" y="640"/>
                  </a:lnTo>
                  <a:lnTo>
                    <a:pt x="666" y="685"/>
                  </a:lnTo>
                  <a:lnTo>
                    <a:pt x="667" y="730"/>
                  </a:lnTo>
                  <a:lnTo>
                    <a:pt x="670" y="775"/>
                  </a:lnTo>
                  <a:lnTo>
                    <a:pt x="670" y="820"/>
                  </a:lnTo>
                  <a:lnTo>
                    <a:pt x="670" y="865"/>
                  </a:lnTo>
                  <a:lnTo>
                    <a:pt x="602" y="866"/>
                  </a:lnTo>
                  <a:lnTo>
                    <a:pt x="539" y="870"/>
                  </a:lnTo>
                  <a:lnTo>
                    <a:pt x="474" y="873"/>
                  </a:lnTo>
                  <a:lnTo>
                    <a:pt x="411" y="878"/>
                  </a:lnTo>
                  <a:lnTo>
                    <a:pt x="348" y="882"/>
                  </a:lnTo>
                  <a:lnTo>
                    <a:pt x="285" y="886"/>
                  </a:lnTo>
                  <a:lnTo>
                    <a:pt x="223" y="890"/>
                  </a:lnTo>
                  <a:lnTo>
                    <a:pt x="160" y="894"/>
                  </a:lnTo>
                  <a:lnTo>
                    <a:pt x="150" y="890"/>
                  </a:lnTo>
                  <a:lnTo>
                    <a:pt x="139" y="889"/>
                  </a:lnTo>
                  <a:lnTo>
                    <a:pt x="129" y="891"/>
                  </a:lnTo>
                  <a:lnTo>
                    <a:pt x="119" y="894"/>
                  </a:lnTo>
                  <a:lnTo>
                    <a:pt x="116" y="860"/>
                  </a:lnTo>
                  <a:lnTo>
                    <a:pt x="110" y="828"/>
                  </a:lnTo>
                  <a:lnTo>
                    <a:pt x="101" y="797"/>
                  </a:lnTo>
                  <a:lnTo>
                    <a:pt x="90" y="769"/>
                  </a:lnTo>
                  <a:lnTo>
                    <a:pt x="75" y="741"/>
                  </a:lnTo>
                  <a:lnTo>
                    <a:pt x="59" y="714"/>
                  </a:lnTo>
                  <a:lnTo>
                    <a:pt x="40" y="690"/>
                  </a:lnTo>
                  <a:lnTo>
                    <a:pt x="21" y="668"/>
                  </a:lnTo>
                  <a:lnTo>
                    <a:pt x="16" y="594"/>
                  </a:lnTo>
                  <a:lnTo>
                    <a:pt x="11" y="519"/>
                  </a:lnTo>
                  <a:lnTo>
                    <a:pt x="6" y="446"/>
                  </a:lnTo>
                  <a:lnTo>
                    <a:pt x="3" y="373"/>
                  </a:lnTo>
                  <a:lnTo>
                    <a:pt x="0" y="299"/>
                  </a:lnTo>
                  <a:lnTo>
                    <a:pt x="1" y="225"/>
                  </a:lnTo>
                  <a:lnTo>
                    <a:pt x="6" y="152"/>
                  </a:lnTo>
                  <a:lnTo>
                    <a:pt x="14" y="78"/>
                  </a:lnTo>
                  <a:lnTo>
                    <a:pt x="13" y="70"/>
                  </a:lnTo>
                  <a:lnTo>
                    <a:pt x="11" y="63"/>
                  </a:lnTo>
                  <a:lnTo>
                    <a:pt x="10" y="55"/>
                  </a:lnTo>
                  <a:lnTo>
                    <a:pt x="9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9" y="17"/>
                  </a:lnTo>
                  <a:lnTo>
                    <a:pt x="33" y="23"/>
                  </a:lnTo>
                  <a:lnTo>
                    <a:pt x="60" y="27"/>
                  </a:lnTo>
                  <a:lnTo>
                    <a:pt x="86" y="30"/>
                  </a:lnTo>
                  <a:lnTo>
                    <a:pt x="114" y="31"/>
                  </a:lnTo>
                  <a:lnTo>
                    <a:pt x="140" y="31"/>
                  </a:lnTo>
                  <a:lnTo>
                    <a:pt x="167" y="31"/>
                  </a:lnTo>
                  <a:lnTo>
                    <a:pt x="195" y="31"/>
                  </a:lnTo>
                  <a:lnTo>
                    <a:pt x="223" y="32"/>
                  </a:lnTo>
                  <a:lnTo>
                    <a:pt x="261" y="31"/>
                  </a:lnTo>
                  <a:lnTo>
                    <a:pt x="299" y="26"/>
                  </a:lnTo>
                  <a:lnTo>
                    <a:pt x="337" y="19"/>
                  </a:lnTo>
                  <a:lnTo>
                    <a:pt x="374" y="12"/>
                  </a:lnTo>
                  <a:lnTo>
                    <a:pt x="410" y="4"/>
                  </a:lnTo>
                  <a:lnTo>
                    <a:pt x="448" y="1"/>
                  </a:lnTo>
                  <a:lnTo>
                    <a:pt x="486" y="0"/>
                  </a:lnTo>
                  <a:lnTo>
                    <a:pt x="526" y="7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2" name="Freeform 118"/>
            <p:cNvSpPr>
              <a:spLocks noChangeAspect="1"/>
            </p:cNvSpPr>
            <p:nvPr/>
          </p:nvSpPr>
          <p:spPr bwMode="auto">
            <a:xfrm>
              <a:off x="112" y="3930"/>
              <a:ext cx="157" cy="84"/>
            </a:xfrm>
            <a:custGeom>
              <a:avLst/>
              <a:gdLst/>
              <a:ahLst/>
              <a:cxnLst>
                <a:cxn ang="0">
                  <a:pos x="493" y="109"/>
                </a:cxn>
                <a:cxn ang="0">
                  <a:pos x="429" y="125"/>
                </a:cxn>
                <a:cxn ang="0">
                  <a:pos x="366" y="141"/>
                </a:cxn>
                <a:cxn ang="0">
                  <a:pos x="302" y="158"/>
                </a:cxn>
                <a:cxn ang="0">
                  <a:pos x="241" y="177"/>
                </a:cxn>
                <a:cxn ang="0">
                  <a:pos x="179" y="201"/>
                </a:cxn>
                <a:cxn ang="0">
                  <a:pos x="122" y="231"/>
                </a:cxn>
                <a:cxn ang="0">
                  <a:pos x="69" y="267"/>
                </a:cxn>
                <a:cxn ang="0">
                  <a:pos x="21" y="314"/>
                </a:cxn>
                <a:cxn ang="0">
                  <a:pos x="0" y="335"/>
                </a:cxn>
                <a:cxn ang="0">
                  <a:pos x="43" y="267"/>
                </a:cxn>
                <a:cxn ang="0">
                  <a:pos x="97" y="211"/>
                </a:cxn>
                <a:cxn ang="0">
                  <a:pos x="157" y="167"/>
                </a:cxn>
                <a:cxn ang="0">
                  <a:pos x="224" y="132"/>
                </a:cxn>
                <a:cxn ang="0">
                  <a:pos x="294" y="104"/>
                </a:cxn>
                <a:cxn ang="0">
                  <a:pos x="369" y="84"/>
                </a:cxn>
                <a:cxn ang="0">
                  <a:pos x="445" y="67"/>
                </a:cxn>
                <a:cxn ang="0">
                  <a:pos x="522" y="54"/>
                </a:cxn>
                <a:cxn ang="0">
                  <a:pos x="533" y="46"/>
                </a:cxn>
                <a:cxn ang="0">
                  <a:pos x="547" y="40"/>
                </a:cxn>
                <a:cxn ang="0">
                  <a:pos x="562" y="33"/>
                </a:cxn>
                <a:cxn ang="0">
                  <a:pos x="577" y="29"/>
                </a:cxn>
                <a:cxn ang="0">
                  <a:pos x="591" y="22"/>
                </a:cxn>
                <a:cxn ang="0">
                  <a:pos x="605" y="16"/>
                </a:cxn>
                <a:cxn ang="0">
                  <a:pos x="618" y="8"/>
                </a:cxn>
                <a:cxn ang="0">
                  <a:pos x="630" y="0"/>
                </a:cxn>
                <a:cxn ang="0">
                  <a:pos x="614" y="16"/>
                </a:cxn>
                <a:cxn ang="0">
                  <a:pos x="598" y="31"/>
                </a:cxn>
                <a:cxn ang="0">
                  <a:pos x="581" y="44"/>
                </a:cxn>
                <a:cxn ang="0">
                  <a:pos x="563" y="58"/>
                </a:cxn>
                <a:cxn ang="0">
                  <a:pos x="545" y="69"/>
                </a:cxn>
                <a:cxn ang="0">
                  <a:pos x="527" y="82"/>
                </a:cxn>
                <a:cxn ang="0">
                  <a:pos x="509" y="95"/>
                </a:cxn>
                <a:cxn ang="0">
                  <a:pos x="493" y="109"/>
                </a:cxn>
              </a:cxnLst>
              <a:rect l="0" t="0" r="r" b="b"/>
              <a:pathLst>
                <a:path w="630" h="335">
                  <a:moveTo>
                    <a:pt x="493" y="109"/>
                  </a:moveTo>
                  <a:lnTo>
                    <a:pt x="429" y="125"/>
                  </a:lnTo>
                  <a:lnTo>
                    <a:pt x="366" y="141"/>
                  </a:lnTo>
                  <a:lnTo>
                    <a:pt x="302" y="158"/>
                  </a:lnTo>
                  <a:lnTo>
                    <a:pt x="241" y="177"/>
                  </a:lnTo>
                  <a:lnTo>
                    <a:pt x="179" y="201"/>
                  </a:lnTo>
                  <a:lnTo>
                    <a:pt x="122" y="231"/>
                  </a:lnTo>
                  <a:lnTo>
                    <a:pt x="69" y="267"/>
                  </a:lnTo>
                  <a:lnTo>
                    <a:pt x="21" y="314"/>
                  </a:lnTo>
                  <a:lnTo>
                    <a:pt x="0" y="335"/>
                  </a:lnTo>
                  <a:lnTo>
                    <a:pt x="43" y="267"/>
                  </a:lnTo>
                  <a:lnTo>
                    <a:pt x="97" y="211"/>
                  </a:lnTo>
                  <a:lnTo>
                    <a:pt x="157" y="167"/>
                  </a:lnTo>
                  <a:lnTo>
                    <a:pt x="224" y="132"/>
                  </a:lnTo>
                  <a:lnTo>
                    <a:pt x="294" y="104"/>
                  </a:lnTo>
                  <a:lnTo>
                    <a:pt x="369" y="84"/>
                  </a:lnTo>
                  <a:lnTo>
                    <a:pt x="445" y="67"/>
                  </a:lnTo>
                  <a:lnTo>
                    <a:pt x="522" y="54"/>
                  </a:lnTo>
                  <a:lnTo>
                    <a:pt x="533" y="46"/>
                  </a:lnTo>
                  <a:lnTo>
                    <a:pt x="547" y="40"/>
                  </a:lnTo>
                  <a:lnTo>
                    <a:pt x="562" y="33"/>
                  </a:lnTo>
                  <a:lnTo>
                    <a:pt x="577" y="29"/>
                  </a:lnTo>
                  <a:lnTo>
                    <a:pt x="591" y="22"/>
                  </a:lnTo>
                  <a:lnTo>
                    <a:pt x="605" y="16"/>
                  </a:lnTo>
                  <a:lnTo>
                    <a:pt x="618" y="8"/>
                  </a:lnTo>
                  <a:lnTo>
                    <a:pt x="630" y="0"/>
                  </a:lnTo>
                  <a:lnTo>
                    <a:pt x="614" y="16"/>
                  </a:lnTo>
                  <a:lnTo>
                    <a:pt x="598" y="31"/>
                  </a:lnTo>
                  <a:lnTo>
                    <a:pt x="581" y="44"/>
                  </a:lnTo>
                  <a:lnTo>
                    <a:pt x="563" y="58"/>
                  </a:lnTo>
                  <a:lnTo>
                    <a:pt x="545" y="69"/>
                  </a:lnTo>
                  <a:lnTo>
                    <a:pt x="527" y="82"/>
                  </a:lnTo>
                  <a:lnTo>
                    <a:pt x="509" y="95"/>
                  </a:lnTo>
                  <a:lnTo>
                    <a:pt x="493" y="10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3" name="Freeform 119"/>
            <p:cNvSpPr>
              <a:spLocks noChangeAspect="1"/>
            </p:cNvSpPr>
            <p:nvPr/>
          </p:nvSpPr>
          <p:spPr bwMode="auto">
            <a:xfrm>
              <a:off x="634" y="3937"/>
              <a:ext cx="40" cy="15"/>
            </a:xfrm>
            <a:custGeom>
              <a:avLst/>
              <a:gdLst/>
              <a:ahLst/>
              <a:cxnLst>
                <a:cxn ang="0">
                  <a:pos x="149" y="19"/>
                </a:cxn>
                <a:cxn ang="0">
                  <a:pos x="153" y="23"/>
                </a:cxn>
                <a:cxn ang="0">
                  <a:pos x="158" y="26"/>
                </a:cxn>
                <a:cxn ang="0">
                  <a:pos x="160" y="31"/>
                </a:cxn>
                <a:cxn ang="0">
                  <a:pos x="160" y="40"/>
                </a:cxn>
                <a:cxn ang="0">
                  <a:pos x="145" y="46"/>
                </a:cxn>
                <a:cxn ang="0">
                  <a:pos x="129" y="53"/>
                </a:cxn>
                <a:cxn ang="0">
                  <a:pos x="112" y="55"/>
                </a:cxn>
                <a:cxn ang="0">
                  <a:pos x="95" y="59"/>
                </a:cxn>
                <a:cxn ang="0">
                  <a:pos x="77" y="58"/>
                </a:cxn>
                <a:cxn ang="0">
                  <a:pos x="59" y="57"/>
                </a:cxn>
                <a:cxn ang="0">
                  <a:pos x="42" y="52"/>
                </a:cxn>
                <a:cxn ang="0">
                  <a:pos x="28" y="46"/>
                </a:cxn>
                <a:cxn ang="0">
                  <a:pos x="17" y="38"/>
                </a:cxn>
                <a:cxn ang="0">
                  <a:pos x="10" y="30"/>
                </a:cxn>
                <a:cxn ang="0">
                  <a:pos x="4" y="19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20" y="3"/>
                </a:cxn>
                <a:cxn ang="0">
                  <a:pos x="31" y="8"/>
                </a:cxn>
                <a:cxn ang="0">
                  <a:pos x="43" y="15"/>
                </a:cxn>
                <a:cxn ang="0">
                  <a:pos x="55" y="21"/>
                </a:cxn>
                <a:cxn ang="0">
                  <a:pos x="67" y="23"/>
                </a:cxn>
                <a:cxn ang="0">
                  <a:pos x="79" y="23"/>
                </a:cxn>
                <a:cxn ang="0">
                  <a:pos x="93" y="22"/>
                </a:cxn>
                <a:cxn ang="0">
                  <a:pos x="106" y="19"/>
                </a:cxn>
                <a:cxn ang="0">
                  <a:pos x="120" y="17"/>
                </a:cxn>
                <a:cxn ang="0">
                  <a:pos x="134" y="17"/>
                </a:cxn>
                <a:cxn ang="0">
                  <a:pos x="149" y="19"/>
                </a:cxn>
              </a:cxnLst>
              <a:rect l="0" t="0" r="r" b="b"/>
              <a:pathLst>
                <a:path w="160" h="59">
                  <a:moveTo>
                    <a:pt x="149" y="19"/>
                  </a:moveTo>
                  <a:lnTo>
                    <a:pt x="153" y="23"/>
                  </a:lnTo>
                  <a:lnTo>
                    <a:pt x="158" y="26"/>
                  </a:lnTo>
                  <a:lnTo>
                    <a:pt x="160" y="31"/>
                  </a:lnTo>
                  <a:lnTo>
                    <a:pt x="160" y="40"/>
                  </a:lnTo>
                  <a:lnTo>
                    <a:pt x="145" y="46"/>
                  </a:lnTo>
                  <a:lnTo>
                    <a:pt x="129" y="53"/>
                  </a:lnTo>
                  <a:lnTo>
                    <a:pt x="112" y="55"/>
                  </a:lnTo>
                  <a:lnTo>
                    <a:pt x="95" y="59"/>
                  </a:lnTo>
                  <a:lnTo>
                    <a:pt x="77" y="58"/>
                  </a:lnTo>
                  <a:lnTo>
                    <a:pt x="59" y="57"/>
                  </a:lnTo>
                  <a:lnTo>
                    <a:pt x="42" y="52"/>
                  </a:lnTo>
                  <a:lnTo>
                    <a:pt x="28" y="46"/>
                  </a:lnTo>
                  <a:lnTo>
                    <a:pt x="17" y="38"/>
                  </a:lnTo>
                  <a:lnTo>
                    <a:pt x="10" y="30"/>
                  </a:lnTo>
                  <a:lnTo>
                    <a:pt x="4" y="19"/>
                  </a:lnTo>
                  <a:lnTo>
                    <a:pt x="0" y="9"/>
                  </a:lnTo>
                  <a:lnTo>
                    <a:pt x="2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0" y="3"/>
                  </a:lnTo>
                  <a:lnTo>
                    <a:pt x="31" y="8"/>
                  </a:lnTo>
                  <a:lnTo>
                    <a:pt x="43" y="15"/>
                  </a:lnTo>
                  <a:lnTo>
                    <a:pt x="55" y="21"/>
                  </a:lnTo>
                  <a:lnTo>
                    <a:pt x="67" y="23"/>
                  </a:lnTo>
                  <a:lnTo>
                    <a:pt x="79" y="23"/>
                  </a:lnTo>
                  <a:lnTo>
                    <a:pt x="93" y="22"/>
                  </a:lnTo>
                  <a:lnTo>
                    <a:pt x="106" y="19"/>
                  </a:lnTo>
                  <a:lnTo>
                    <a:pt x="120" y="17"/>
                  </a:lnTo>
                  <a:lnTo>
                    <a:pt x="134" y="17"/>
                  </a:lnTo>
                  <a:lnTo>
                    <a:pt x="149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4" name="Freeform 120"/>
            <p:cNvSpPr>
              <a:spLocks noChangeAspect="1"/>
            </p:cNvSpPr>
            <p:nvPr/>
          </p:nvSpPr>
          <p:spPr bwMode="auto">
            <a:xfrm>
              <a:off x="468" y="3960"/>
              <a:ext cx="37" cy="17"/>
            </a:xfrm>
            <a:custGeom>
              <a:avLst/>
              <a:gdLst/>
              <a:ahLst/>
              <a:cxnLst>
                <a:cxn ang="0">
                  <a:pos x="81" y="36"/>
                </a:cxn>
                <a:cxn ang="0">
                  <a:pos x="89" y="36"/>
                </a:cxn>
                <a:cxn ang="0">
                  <a:pos x="98" y="35"/>
                </a:cxn>
                <a:cxn ang="0">
                  <a:pos x="107" y="33"/>
                </a:cxn>
                <a:cxn ang="0">
                  <a:pos x="116" y="30"/>
                </a:cxn>
                <a:cxn ang="0">
                  <a:pos x="123" y="27"/>
                </a:cxn>
                <a:cxn ang="0">
                  <a:pos x="132" y="28"/>
                </a:cxn>
                <a:cxn ang="0">
                  <a:pos x="139" y="29"/>
                </a:cxn>
                <a:cxn ang="0">
                  <a:pos x="148" y="36"/>
                </a:cxn>
                <a:cxn ang="0">
                  <a:pos x="147" y="47"/>
                </a:cxn>
                <a:cxn ang="0">
                  <a:pos x="143" y="55"/>
                </a:cxn>
                <a:cxn ang="0">
                  <a:pos x="133" y="59"/>
                </a:cxn>
                <a:cxn ang="0">
                  <a:pos x="124" y="64"/>
                </a:cxn>
                <a:cxn ang="0">
                  <a:pos x="111" y="65"/>
                </a:cxn>
                <a:cxn ang="0">
                  <a:pos x="98" y="66"/>
                </a:cxn>
                <a:cxn ang="0">
                  <a:pos x="86" y="68"/>
                </a:cxn>
                <a:cxn ang="0">
                  <a:pos x="76" y="70"/>
                </a:cxn>
                <a:cxn ang="0">
                  <a:pos x="64" y="65"/>
                </a:cxn>
                <a:cxn ang="0">
                  <a:pos x="52" y="62"/>
                </a:cxn>
                <a:cxn ang="0">
                  <a:pos x="42" y="57"/>
                </a:cxn>
                <a:cxn ang="0">
                  <a:pos x="32" y="51"/>
                </a:cxn>
                <a:cxn ang="0">
                  <a:pos x="22" y="43"/>
                </a:cxn>
                <a:cxn ang="0">
                  <a:pos x="14" y="35"/>
                </a:cxn>
                <a:cxn ang="0">
                  <a:pos x="7" y="25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9" y="7"/>
                </a:cxn>
                <a:cxn ang="0">
                  <a:pos x="12" y="4"/>
                </a:cxn>
                <a:cxn ang="0">
                  <a:pos x="18" y="0"/>
                </a:cxn>
                <a:cxn ang="0">
                  <a:pos x="26" y="0"/>
                </a:cxn>
                <a:cxn ang="0">
                  <a:pos x="35" y="4"/>
                </a:cxn>
                <a:cxn ang="0">
                  <a:pos x="42" y="8"/>
                </a:cxn>
                <a:cxn ang="0">
                  <a:pos x="50" y="15"/>
                </a:cxn>
                <a:cxn ang="0">
                  <a:pos x="57" y="21"/>
                </a:cxn>
                <a:cxn ang="0">
                  <a:pos x="64" y="27"/>
                </a:cxn>
                <a:cxn ang="0">
                  <a:pos x="71" y="32"/>
                </a:cxn>
                <a:cxn ang="0">
                  <a:pos x="81" y="36"/>
                </a:cxn>
              </a:cxnLst>
              <a:rect l="0" t="0" r="r" b="b"/>
              <a:pathLst>
                <a:path w="148" h="70">
                  <a:moveTo>
                    <a:pt x="81" y="36"/>
                  </a:moveTo>
                  <a:lnTo>
                    <a:pt x="89" y="36"/>
                  </a:lnTo>
                  <a:lnTo>
                    <a:pt x="98" y="35"/>
                  </a:lnTo>
                  <a:lnTo>
                    <a:pt x="107" y="33"/>
                  </a:lnTo>
                  <a:lnTo>
                    <a:pt x="116" y="30"/>
                  </a:lnTo>
                  <a:lnTo>
                    <a:pt x="123" y="27"/>
                  </a:lnTo>
                  <a:lnTo>
                    <a:pt x="132" y="28"/>
                  </a:lnTo>
                  <a:lnTo>
                    <a:pt x="139" y="29"/>
                  </a:lnTo>
                  <a:lnTo>
                    <a:pt x="148" y="36"/>
                  </a:lnTo>
                  <a:lnTo>
                    <a:pt x="147" y="47"/>
                  </a:lnTo>
                  <a:lnTo>
                    <a:pt x="143" y="55"/>
                  </a:lnTo>
                  <a:lnTo>
                    <a:pt x="133" y="59"/>
                  </a:lnTo>
                  <a:lnTo>
                    <a:pt x="124" y="64"/>
                  </a:lnTo>
                  <a:lnTo>
                    <a:pt x="111" y="65"/>
                  </a:lnTo>
                  <a:lnTo>
                    <a:pt x="98" y="66"/>
                  </a:lnTo>
                  <a:lnTo>
                    <a:pt x="86" y="68"/>
                  </a:lnTo>
                  <a:lnTo>
                    <a:pt x="76" y="70"/>
                  </a:lnTo>
                  <a:lnTo>
                    <a:pt x="64" y="65"/>
                  </a:lnTo>
                  <a:lnTo>
                    <a:pt x="52" y="62"/>
                  </a:lnTo>
                  <a:lnTo>
                    <a:pt x="42" y="57"/>
                  </a:lnTo>
                  <a:lnTo>
                    <a:pt x="32" y="51"/>
                  </a:lnTo>
                  <a:lnTo>
                    <a:pt x="22" y="43"/>
                  </a:lnTo>
                  <a:lnTo>
                    <a:pt x="14" y="35"/>
                  </a:lnTo>
                  <a:lnTo>
                    <a:pt x="7" y="25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5" y="4"/>
                  </a:lnTo>
                  <a:lnTo>
                    <a:pt x="42" y="8"/>
                  </a:lnTo>
                  <a:lnTo>
                    <a:pt x="50" y="15"/>
                  </a:lnTo>
                  <a:lnTo>
                    <a:pt x="57" y="21"/>
                  </a:lnTo>
                  <a:lnTo>
                    <a:pt x="64" y="27"/>
                  </a:lnTo>
                  <a:lnTo>
                    <a:pt x="71" y="32"/>
                  </a:lnTo>
                  <a:lnTo>
                    <a:pt x="81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5" name="Freeform 121"/>
            <p:cNvSpPr>
              <a:spLocks noChangeAspect="1"/>
            </p:cNvSpPr>
            <p:nvPr/>
          </p:nvSpPr>
          <p:spPr bwMode="auto">
            <a:xfrm>
              <a:off x="42" y="3985"/>
              <a:ext cx="21" cy="40"/>
            </a:xfrm>
            <a:custGeom>
              <a:avLst/>
              <a:gdLst/>
              <a:ahLst/>
              <a:cxnLst>
                <a:cxn ang="0">
                  <a:pos x="65" y="79"/>
                </a:cxn>
                <a:cxn ang="0">
                  <a:pos x="68" y="86"/>
                </a:cxn>
                <a:cxn ang="0">
                  <a:pos x="70" y="95"/>
                </a:cxn>
                <a:cxn ang="0">
                  <a:pos x="71" y="105"/>
                </a:cxn>
                <a:cxn ang="0">
                  <a:pos x="72" y="114"/>
                </a:cxn>
                <a:cxn ang="0">
                  <a:pos x="72" y="123"/>
                </a:cxn>
                <a:cxn ang="0">
                  <a:pos x="75" y="133"/>
                </a:cxn>
                <a:cxn ang="0">
                  <a:pos x="78" y="141"/>
                </a:cxn>
                <a:cxn ang="0">
                  <a:pos x="84" y="149"/>
                </a:cxn>
                <a:cxn ang="0">
                  <a:pos x="81" y="155"/>
                </a:cxn>
                <a:cxn ang="0">
                  <a:pos x="77" y="159"/>
                </a:cxn>
                <a:cxn ang="0">
                  <a:pos x="71" y="160"/>
                </a:cxn>
                <a:cxn ang="0">
                  <a:pos x="65" y="163"/>
                </a:cxn>
                <a:cxn ang="0">
                  <a:pos x="51" y="146"/>
                </a:cxn>
                <a:cxn ang="0">
                  <a:pos x="41" y="130"/>
                </a:cxn>
                <a:cxn ang="0">
                  <a:pos x="32" y="112"/>
                </a:cxn>
                <a:cxn ang="0">
                  <a:pos x="25" y="94"/>
                </a:cxn>
                <a:cxn ang="0">
                  <a:pos x="18" y="73"/>
                </a:cxn>
                <a:cxn ang="0">
                  <a:pos x="12" y="54"/>
                </a:cxn>
                <a:cxn ang="0">
                  <a:pos x="6" y="34"/>
                </a:cxn>
                <a:cxn ang="0">
                  <a:pos x="0" y="17"/>
                </a:cxn>
                <a:cxn ang="0">
                  <a:pos x="5" y="10"/>
                </a:cxn>
                <a:cxn ang="0">
                  <a:pos x="11" y="8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9" y="4"/>
                </a:cxn>
                <a:cxn ang="0">
                  <a:pos x="37" y="11"/>
                </a:cxn>
                <a:cxn ang="0">
                  <a:pos x="43" y="20"/>
                </a:cxn>
                <a:cxn ang="0">
                  <a:pos x="49" y="32"/>
                </a:cxn>
                <a:cxn ang="0">
                  <a:pos x="52" y="42"/>
                </a:cxn>
                <a:cxn ang="0">
                  <a:pos x="57" y="55"/>
                </a:cxn>
                <a:cxn ang="0">
                  <a:pos x="61" y="68"/>
                </a:cxn>
                <a:cxn ang="0">
                  <a:pos x="65" y="79"/>
                </a:cxn>
              </a:cxnLst>
              <a:rect l="0" t="0" r="r" b="b"/>
              <a:pathLst>
                <a:path w="84" h="163">
                  <a:moveTo>
                    <a:pt x="65" y="79"/>
                  </a:moveTo>
                  <a:lnTo>
                    <a:pt x="68" y="86"/>
                  </a:lnTo>
                  <a:lnTo>
                    <a:pt x="70" y="95"/>
                  </a:lnTo>
                  <a:lnTo>
                    <a:pt x="71" y="105"/>
                  </a:lnTo>
                  <a:lnTo>
                    <a:pt x="72" y="114"/>
                  </a:lnTo>
                  <a:lnTo>
                    <a:pt x="72" y="123"/>
                  </a:lnTo>
                  <a:lnTo>
                    <a:pt x="75" y="133"/>
                  </a:lnTo>
                  <a:lnTo>
                    <a:pt x="78" y="141"/>
                  </a:lnTo>
                  <a:lnTo>
                    <a:pt x="84" y="149"/>
                  </a:lnTo>
                  <a:lnTo>
                    <a:pt x="81" y="155"/>
                  </a:lnTo>
                  <a:lnTo>
                    <a:pt x="77" y="159"/>
                  </a:lnTo>
                  <a:lnTo>
                    <a:pt x="71" y="160"/>
                  </a:lnTo>
                  <a:lnTo>
                    <a:pt x="65" y="163"/>
                  </a:lnTo>
                  <a:lnTo>
                    <a:pt x="51" y="146"/>
                  </a:lnTo>
                  <a:lnTo>
                    <a:pt x="41" y="130"/>
                  </a:lnTo>
                  <a:lnTo>
                    <a:pt x="32" y="112"/>
                  </a:lnTo>
                  <a:lnTo>
                    <a:pt x="25" y="94"/>
                  </a:lnTo>
                  <a:lnTo>
                    <a:pt x="18" y="73"/>
                  </a:lnTo>
                  <a:lnTo>
                    <a:pt x="12" y="54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9" y="4"/>
                  </a:lnTo>
                  <a:lnTo>
                    <a:pt x="37" y="11"/>
                  </a:lnTo>
                  <a:lnTo>
                    <a:pt x="43" y="20"/>
                  </a:lnTo>
                  <a:lnTo>
                    <a:pt x="49" y="32"/>
                  </a:lnTo>
                  <a:lnTo>
                    <a:pt x="52" y="42"/>
                  </a:lnTo>
                  <a:lnTo>
                    <a:pt x="57" y="55"/>
                  </a:lnTo>
                  <a:lnTo>
                    <a:pt x="61" y="68"/>
                  </a:lnTo>
                  <a:lnTo>
                    <a:pt x="65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6" name="Freeform 122"/>
            <p:cNvSpPr>
              <a:spLocks noChangeAspect="1"/>
            </p:cNvSpPr>
            <p:nvPr/>
          </p:nvSpPr>
          <p:spPr bwMode="auto">
            <a:xfrm>
              <a:off x="3" y="4030"/>
              <a:ext cx="32" cy="21"/>
            </a:xfrm>
            <a:custGeom>
              <a:avLst/>
              <a:gdLst/>
              <a:ahLst/>
              <a:cxnLst>
                <a:cxn ang="0">
                  <a:pos x="87" y="33"/>
                </a:cxn>
                <a:cxn ang="0">
                  <a:pos x="90" y="37"/>
                </a:cxn>
                <a:cxn ang="0">
                  <a:pos x="98" y="43"/>
                </a:cxn>
                <a:cxn ang="0">
                  <a:pos x="105" y="48"/>
                </a:cxn>
                <a:cxn ang="0">
                  <a:pos x="114" y="54"/>
                </a:cxn>
                <a:cxn ang="0">
                  <a:pos x="119" y="58"/>
                </a:cxn>
                <a:cxn ang="0">
                  <a:pos x="124" y="65"/>
                </a:cxn>
                <a:cxn ang="0">
                  <a:pos x="125" y="71"/>
                </a:cxn>
                <a:cxn ang="0">
                  <a:pos x="123" y="80"/>
                </a:cxn>
                <a:cxn ang="0">
                  <a:pos x="116" y="84"/>
                </a:cxn>
                <a:cxn ang="0">
                  <a:pos x="110" y="84"/>
                </a:cxn>
                <a:cxn ang="0">
                  <a:pos x="103" y="82"/>
                </a:cxn>
                <a:cxn ang="0">
                  <a:pos x="96" y="83"/>
                </a:cxn>
                <a:cxn ang="0">
                  <a:pos x="82" y="75"/>
                </a:cxn>
                <a:cxn ang="0">
                  <a:pos x="69" y="68"/>
                </a:cxn>
                <a:cxn ang="0">
                  <a:pos x="56" y="61"/>
                </a:cxn>
                <a:cxn ang="0">
                  <a:pos x="44" y="55"/>
                </a:cxn>
                <a:cxn ang="0">
                  <a:pos x="30" y="46"/>
                </a:cxn>
                <a:cxn ang="0">
                  <a:pos x="20" y="37"/>
                </a:cxn>
                <a:cxn ang="0">
                  <a:pos x="8" y="28"/>
                </a:cxn>
                <a:cxn ang="0">
                  <a:pos x="0" y="18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3" y="4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2" y="1"/>
                </a:cxn>
                <a:cxn ang="0">
                  <a:pos x="28" y="6"/>
                </a:cxn>
                <a:cxn ang="0">
                  <a:pos x="35" y="11"/>
                </a:cxn>
                <a:cxn ang="0">
                  <a:pos x="43" y="15"/>
                </a:cxn>
                <a:cxn ang="0">
                  <a:pos x="51" y="20"/>
                </a:cxn>
                <a:cxn ang="0">
                  <a:pos x="59" y="22"/>
                </a:cxn>
                <a:cxn ang="0">
                  <a:pos x="68" y="26"/>
                </a:cxn>
                <a:cxn ang="0">
                  <a:pos x="76" y="29"/>
                </a:cxn>
                <a:cxn ang="0">
                  <a:pos x="87" y="33"/>
                </a:cxn>
              </a:cxnLst>
              <a:rect l="0" t="0" r="r" b="b"/>
              <a:pathLst>
                <a:path w="125" h="84">
                  <a:moveTo>
                    <a:pt x="87" y="33"/>
                  </a:moveTo>
                  <a:lnTo>
                    <a:pt x="90" y="37"/>
                  </a:lnTo>
                  <a:lnTo>
                    <a:pt x="98" y="43"/>
                  </a:lnTo>
                  <a:lnTo>
                    <a:pt x="105" y="48"/>
                  </a:lnTo>
                  <a:lnTo>
                    <a:pt x="114" y="54"/>
                  </a:lnTo>
                  <a:lnTo>
                    <a:pt x="119" y="58"/>
                  </a:lnTo>
                  <a:lnTo>
                    <a:pt x="124" y="65"/>
                  </a:lnTo>
                  <a:lnTo>
                    <a:pt x="125" y="71"/>
                  </a:lnTo>
                  <a:lnTo>
                    <a:pt x="123" y="80"/>
                  </a:lnTo>
                  <a:lnTo>
                    <a:pt x="116" y="84"/>
                  </a:lnTo>
                  <a:lnTo>
                    <a:pt x="110" y="84"/>
                  </a:lnTo>
                  <a:lnTo>
                    <a:pt x="103" y="82"/>
                  </a:lnTo>
                  <a:lnTo>
                    <a:pt x="96" y="83"/>
                  </a:lnTo>
                  <a:lnTo>
                    <a:pt x="82" y="75"/>
                  </a:lnTo>
                  <a:lnTo>
                    <a:pt x="69" y="68"/>
                  </a:lnTo>
                  <a:lnTo>
                    <a:pt x="56" y="61"/>
                  </a:lnTo>
                  <a:lnTo>
                    <a:pt x="44" y="55"/>
                  </a:lnTo>
                  <a:lnTo>
                    <a:pt x="30" y="46"/>
                  </a:lnTo>
                  <a:lnTo>
                    <a:pt x="20" y="37"/>
                  </a:lnTo>
                  <a:lnTo>
                    <a:pt x="8" y="28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2" y="1"/>
                  </a:lnTo>
                  <a:lnTo>
                    <a:pt x="28" y="6"/>
                  </a:lnTo>
                  <a:lnTo>
                    <a:pt x="35" y="11"/>
                  </a:lnTo>
                  <a:lnTo>
                    <a:pt x="43" y="15"/>
                  </a:lnTo>
                  <a:lnTo>
                    <a:pt x="51" y="20"/>
                  </a:lnTo>
                  <a:lnTo>
                    <a:pt x="59" y="22"/>
                  </a:lnTo>
                  <a:lnTo>
                    <a:pt x="68" y="26"/>
                  </a:lnTo>
                  <a:lnTo>
                    <a:pt x="76" y="29"/>
                  </a:lnTo>
                  <a:lnTo>
                    <a:pt x="8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7" name="Freeform 123"/>
            <p:cNvSpPr>
              <a:spLocks noChangeAspect="1"/>
            </p:cNvSpPr>
            <p:nvPr/>
          </p:nvSpPr>
          <p:spPr bwMode="auto">
            <a:xfrm>
              <a:off x="59" y="4052"/>
              <a:ext cx="30" cy="47"/>
            </a:xfrm>
            <a:custGeom>
              <a:avLst/>
              <a:gdLst/>
              <a:ahLst/>
              <a:cxnLst>
                <a:cxn ang="0">
                  <a:pos x="120" y="19"/>
                </a:cxn>
                <a:cxn ang="0">
                  <a:pos x="119" y="37"/>
                </a:cxn>
                <a:cxn ang="0">
                  <a:pos x="119" y="57"/>
                </a:cxn>
                <a:cxn ang="0">
                  <a:pos x="117" y="78"/>
                </a:cxn>
                <a:cxn ang="0">
                  <a:pos x="115" y="99"/>
                </a:cxn>
                <a:cxn ang="0">
                  <a:pos x="111" y="119"/>
                </a:cxn>
                <a:cxn ang="0">
                  <a:pos x="109" y="140"/>
                </a:cxn>
                <a:cxn ang="0">
                  <a:pos x="107" y="159"/>
                </a:cxn>
                <a:cxn ang="0">
                  <a:pos x="107" y="180"/>
                </a:cxn>
                <a:cxn ang="0">
                  <a:pos x="98" y="184"/>
                </a:cxn>
                <a:cxn ang="0">
                  <a:pos x="90" y="186"/>
                </a:cxn>
                <a:cxn ang="0">
                  <a:pos x="81" y="187"/>
                </a:cxn>
                <a:cxn ang="0">
                  <a:pos x="72" y="188"/>
                </a:cxn>
                <a:cxn ang="0">
                  <a:pos x="61" y="187"/>
                </a:cxn>
                <a:cxn ang="0">
                  <a:pos x="52" y="187"/>
                </a:cxn>
                <a:cxn ang="0">
                  <a:pos x="44" y="188"/>
                </a:cxn>
                <a:cxn ang="0">
                  <a:pos x="37" y="191"/>
                </a:cxn>
                <a:cxn ang="0">
                  <a:pos x="24" y="174"/>
                </a:cxn>
                <a:cxn ang="0">
                  <a:pos x="15" y="158"/>
                </a:cxn>
                <a:cxn ang="0">
                  <a:pos x="7" y="140"/>
                </a:cxn>
                <a:cxn ang="0">
                  <a:pos x="3" y="121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61"/>
                </a:cxn>
                <a:cxn ang="0">
                  <a:pos x="10" y="42"/>
                </a:cxn>
                <a:cxn ang="0">
                  <a:pos x="37" y="2"/>
                </a:cxn>
                <a:cxn ang="0">
                  <a:pos x="47" y="0"/>
                </a:cxn>
                <a:cxn ang="0">
                  <a:pos x="60" y="0"/>
                </a:cxn>
                <a:cxn ang="0">
                  <a:pos x="71" y="0"/>
                </a:cxn>
                <a:cxn ang="0">
                  <a:pos x="83" y="3"/>
                </a:cxn>
                <a:cxn ang="0">
                  <a:pos x="93" y="4"/>
                </a:cxn>
                <a:cxn ang="0">
                  <a:pos x="103" y="7"/>
                </a:cxn>
                <a:cxn ang="0">
                  <a:pos x="112" y="12"/>
                </a:cxn>
                <a:cxn ang="0">
                  <a:pos x="120" y="19"/>
                </a:cxn>
              </a:cxnLst>
              <a:rect l="0" t="0" r="r" b="b"/>
              <a:pathLst>
                <a:path w="120" h="191">
                  <a:moveTo>
                    <a:pt x="120" y="19"/>
                  </a:moveTo>
                  <a:lnTo>
                    <a:pt x="119" y="37"/>
                  </a:lnTo>
                  <a:lnTo>
                    <a:pt x="119" y="57"/>
                  </a:lnTo>
                  <a:lnTo>
                    <a:pt x="117" y="78"/>
                  </a:lnTo>
                  <a:lnTo>
                    <a:pt x="115" y="99"/>
                  </a:lnTo>
                  <a:lnTo>
                    <a:pt x="111" y="119"/>
                  </a:lnTo>
                  <a:lnTo>
                    <a:pt x="109" y="140"/>
                  </a:lnTo>
                  <a:lnTo>
                    <a:pt x="107" y="159"/>
                  </a:lnTo>
                  <a:lnTo>
                    <a:pt x="107" y="180"/>
                  </a:lnTo>
                  <a:lnTo>
                    <a:pt x="98" y="184"/>
                  </a:lnTo>
                  <a:lnTo>
                    <a:pt x="90" y="186"/>
                  </a:lnTo>
                  <a:lnTo>
                    <a:pt x="81" y="187"/>
                  </a:lnTo>
                  <a:lnTo>
                    <a:pt x="72" y="188"/>
                  </a:lnTo>
                  <a:lnTo>
                    <a:pt x="61" y="187"/>
                  </a:lnTo>
                  <a:lnTo>
                    <a:pt x="52" y="187"/>
                  </a:lnTo>
                  <a:lnTo>
                    <a:pt x="44" y="188"/>
                  </a:lnTo>
                  <a:lnTo>
                    <a:pt x="37" y="191"/>
                  </a:lnTo>
                  <a:lnTo>
                    <a:pt x="24" y="174"/>
                  </a:lnTo>
                  <a:lnTo>
                    <a:pt x="15" y="158"/>
                  </a:lnTo>
                  <a:lnTo>
                    <a:pt x="7" y="140"/>
                  </a:lnTo>
                  <a:lnTo>
                    <a:pt x="3" y="121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61"/>
                  </a:lnTo>
                  <a:lnTo>
                    <a:pt x="10" y="42"/>
                  </a:lnTo>
                  <a:lnTo>
                    <a:pt x="37" y="2"/>
                  </a:lnTo>
                  <a:lnTo>
                    <a:pt x="47" y="0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3" y="3"/>
                  </a:lnTo>
                  <a:lnTo>
                    <a:pt x="93" y="4"/>
                  </a:lnTo>
                  <a:lnTo>
                    <a:pt x="103" y="7"/>
                  </a:lnTo>
                  <a:lnTo>
                    <a:pt x="112" y="12"/>
                  </a:lnTo>
                  <a:lnTo>
                    <a:pt x="120" y="19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8" name="Freeform 124"/>
            <p:cNvSpPr>
              <a:spLocks noChangeAspect="1"/>
            </p:cNvSpPr>
            <p:nvPr/>
          </p:nvSpPr>
          <p:spPr bwMode="auto">
            <a:xfrm>
              <a:off x="1" y="4094"/>
              <a:ext cx="34" cy="21"/>
            </a:xfrm>
            <a:custGeom>
              <a:avLst/>
              <a:gdLst/>
              <a:ahLst/>
              <a:cxnLst>
                <a:cxn ang="0">
                  <a:pos x="135" y="14"/>
                </a:cxn>
                <a:cxn ang="0">
                  <a:pos x="134" y="21"/>
                </a:cxn>
                <a:cxn ang="0">
                  <a:pos x="134" y="29"/>
                </a:cxn>
                <a:cxn ang="0">
                  <a:pos x="132" y="35"/>
                </a:cxn>
                <a:cxn ang="0">
                  <a:pos x="128" y="42"/>
                </a:cxn>
                <a:cxn ang="0">
                  <a:pos x="113" y="35"/>
                </a:cxn>
                <a:cxn ang="0">
                  <a:pos x="102" y="39"/>
                </a:cxn>
                <a:cxn ang="0">
                  <a:pos x="90" y="45"/>
                </a:cxn>
                <a:cxn ang="0">
                  <a:pos x="78" y="50"/>
                </a:cxn>
                <a:cxn ang="0">
                  <a:pos x="67" y="55"/>
                </a:cxn>
                <a:cxn ang="0">
                  <a:pos x="55" y="59"/>
                </a:cxn>
                <a:cxn ang="0">
                  <a:pos x="43" y="66"/>
                </a:cxn>
                <a:cxn ang="0">
                  <a:pos x="33" y="72"/>
                </a:cxn>
                <a:cxn ang="0">
                  <a:pos x="23" y="81"/>
                </a:cxn>
                <a:cxn ang="0">
                  <a:pos x="11" y="75"/>
                </a:cxn>
                <a:cxn ang="0">
                  <a:pos x="3" y="66"/>
                </a:cxn>
                <a:cxn ang="0">
                  <a:pos x="0" y="55"/>
                </a:cxn>
                <a:cxn ang="0">
                  <a:pos x="0" y="46"/>
                </a:cxn>
                <a:cxn ang="0">
                  <a:pos x="0" y="36"/>
                </a:cxn>
                <a:cxn ang="0">
                  <a:pos x="5" y="29"/>
                </a:cxn>
                <a:cxn ang="0">
                  <a:pos x="20" y="25"/>
                </a:cxn>
                <a:cxn ang="0">
                  <a:pos x="36" y="22"/>
                </a:cxn>
                <a:cxn ang="0">
                  <a:pos x="52" y="16"/>
                </a:cxn>
                <a:cxn ang="0">
                  <a:pos x="68" y="10"/>
                </a:cxn>
                <a:cxn ang="0">
                  <a:pos x="83" y="4"/>
                </a:cxn>
                <a:cxn ang="0">
                  <a:pos x="98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35" y="14"/>
                </a:cxn>
              </a:cxnLst>
              <a:rect l="0" t="0" r="r" b="b"/>
              <a:pathLst>
                <a:path w="135" h="81">
                  <a:moveTo>
                    <a:pt x="135" y="14"/>
                  </a:moveTo>
                  <a:lnTo>
                    <a:pt x="134" y="21"/>
                  </a:lnTo>
                  <a:lnTo>
                    <a:pt x="134" y="29"/>
                  </a:lnTo>
                  <a:lnTo>
                    <a:pt x="132" y="35"/>
                  </a:lnTo>
                  <a:lnTo>
                    <a:pt x="128" y="42"/>
                  </a:lnTo>
                  <a:lnTo>
                    <a:pt x="113" y="35"/>
                  </a:lnTo>
                  <a:lnTo>
                    <a:pt x="102" y="39"/>
                  </a:lnTo>
                  <a:lnTo>
                    <a:pt x="90" y="45"/>
                  </a:lnTo>
                  <a:lnTo>
                    <a:pt x="78" y="50"/>
                  </a:lnTo>
                  <a:lnTo>
                    <a:pt x="67" y="55"/>
                  </a:lnTo>
                  <a:lnTo>
                    <a:pt x="55" y="59"/>
                  </a:lnTo>
                  <a:lnTo>
                    <a:pt x="43" y="66"/>
                  </a:lnTo>
                  <a:lnTo>
                    <a:pt x="33" y="72"/>
                  </a:lnTo>
                  <a:lnTo>
                    <a:pt x="23" y="81"/>
                  </a:lnTo>
                  <a:lnTo>
                    <a:pt x="11" y="75"/>
                  </a:lnTo>
                  <a:lnTo>
                    <a:pt x="3" y="66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5" y="29"/>
                  </a:lnTo>
                  <a:lnTo>
                    <a:pt x="20" y="25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83" y="4"/>
                  </a:lnTo>
                  <a:lnTo>
                    <a:pt x="98" y="1"/>
                  </a:lnTo>
                  <a:lnTo>
                    <a:pt x="113" y="0"/>
                  </a:lnTo>
                  <a:lnTo>
                    <a:pt x="131" y="3"/>
                  </a:lnTo>
                  <a:lnTo>
                    <a:pt x="13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49" name="Freeform 125"/>
            <p:cNvSpPr>
              <a:spLocks noChangeAspect="1"/>
            </p:cNvSpPr>
            <p:nvPr/>
          </p:nvSpPr>
          <p:spPr bwMode="auto">
            <a:xfrm>
              <a:off x="634" y="4098"/>
              <a:ext cx="38" cy="42"/>
            </a:xfrm>
            <a:custGeom>
              <a:avLst/>
              <a:gdLst/>
              <a:ahLst/>
              <a:cxnLst>
                <a:cxn ang="0">
                  <a:pos x="153" y="42"/>
                </a:cxn>
                <a:cxn ang="0">
                  <a:pos x="150" y="60"/>
                </a:cxn>
                <a:cxn ang="0">
                  <a:pos x="146" y="80"/>
                </a:cxn>
                <a:cxn ang="0">
                  <a:pos x="140" y="98"/>
                </a:cxn>
                <a:cxn ang="0">
                  <a:pos x="134" y="116"/>
                </a:cxn>
                <a:cxn ang="0">
                  <a:pos x="124" y="132"/>
                </a:cxn>
                <a:cxn ang="0">
                  <a:pos x="112" y="146"/>
                </a:cxn>
                <a:cxn ang="0">
                  <a:pos x="98" y="158"/>
                </a:cxn>
                <a:cxn ang="0">
                  <a:pos x="83" y="167"/>
                </a:cxn>
                <a:cxn ang="0">
                  <a:pos x="69" y="166"/>
                </a:cxn>
                <a:cxn ang="0">
                  <a:pos x="57" y="164"/>
                </a:cxn>
                <a:cxn ang="0">
                  <a:pos x="44" y="159"/>
                </a:cxn>
                <a:cxn ang="0">
                  <a:pos x="35" y="153"/>
                </a:cxn>
                <a:cxn ang="0">
                  <a:pos x="24" y="144"/>
                </a:cxn>
                <a:cxn ang="0">
                  <a:pos x="16" y="136"/>
                </a:cxn>
                <a:cxn ang="0">
                  <a:pos x="9" y="125"/>
                </a:cxn>
                <a:cxn ang="0">
                  <a:pos x="4" y="115"/>
                </a:cxn>
                <a:cxn ang="0">
                  <a:pos x="0" y="94"/>
                </a:cxn>
                <a:cxn ang="0">
                  <a:pos x="2" y="78"/>
                </a:cxn>
                <a:cxn ang="0">
                  <a:pos x="7" y="63"/>
                </a:cxn>
                <a:cxn ang="0">
                  <a:pos x="16" y="51"/>
                </a:cxn>
                <a:cxn ang="0">
                  <a:pos x="26" y="39"/>
                </a:cxn>
                <a:cxn ang="0">
                  <a:pos x="39" y="30"/>
                </a:cxn>
                <a:cxn ang="0">
                  <a:pos x="51" y="21"/>
                </a:cxn>
                <a:cxn ang="0">
                  <a:pos x="64" y="13"/>
                </a:cxn>
                <a:cxn ang="0">
                  <a:pos x="71" y="9"/>
                </a:cxn>
                <a:cxn ang="0">
                  <a:pos x="78" y="9"/>
                </a:cxn>
                <a:cxn ang="0">
                  <a:pos x="84" y="9"/>
                </a:cxn>
                <a:cxn ang="0">
                  <a:pos x="93" y="10"/>
                </a:cxn>
                <a:cxn ang="0">
                  <a:pos x="100" y="12"/>
                </a:cxn>
                <a:cxn ang="0">
                  <a:pos x="107" y="14"/>
                </a:cxn>
                <a:cxn ang="0">
                  <a:pos x="114" y="15"/>
                </a:cxn>
                <a:cxn ang="0">
                  <a:pos x="122" y="19"/>
                </a:cxn>
                <a:cxn ang="0">
                  <a:pos x="126" y="0"/>
                </a:cxn>
                <a:cxn ang="0">
                  <a:pos x="136" y="6"/>
                </a:cxn>
                <a:cxn ang="0">
                  <a:pos x="146" y="15"/>
                </a:cxn>
                <a:cxn ang="0">
                  <a:pos x="148" y="21"/>
                </a:cxn>
                <a:cxn ang="0">
                  <a:pos x="151" y="27"/>
                </a:cxn>
                <a:cxn ang="0">
                  <a:pos x="152" y="34"/>
                </a:cxn>
                <a:cxn ang="0">
                  <a:pos x="153" y="42"/>
                </a:cxn>
              </a:cxnLst>
              <a:rect l="0" t="0" r="r" b="b"/>
              <a:pathLst>
                <a:path w="153" h="167">
                  <a:moveTo>
                    <a:pt x="153" y="42"/>
                  </a:moveTo>
                  <a:lnTo>
                    <a:pt x="150" y="60"/>
                  </a:lnTo>
                  <a:lnTo>
                    <a:pt x="146" y="80"/>
                  </a:lnTo>
                  <a:lnTo>
                    <a:pt x="140" y="98"/>
                  </a:lnTo>
                  <a:lnTo>
                    <a:pt x="134" y="116"/>
                  </a:lnTo>
                  <a:lnTo>
                    <a:pt x="124" y="132"/>
                  </a:lnTo>
                  <a:lnTo>
                    <a:pt x="112" y="146"/>
                  </a:lnTo>
                  <a:lnTo>
                    <a:pt x="98" y="158"/>
                  </a:lnTo>
                  <a:lnTo>
                    <a:pt x="83" y="167"/>
                  </a:lnTo>
                  <a:lnTo>
                    <a:pt x="69" y="166"/>
                  </a:lnTo>
                  <a:lnTo>
                    <a:pt x="57" y="164"/>
                  </a:lnTo>
                  <a:lnTo>
                    <a:pt x="44" y="159"/>
                  </a:lnTo>
                  <a:lnTo>
                    <a:pt x="35" y="153"/>
                  </a:lnTo>
                  <a:lnTo>
                    <a:pt x="24" y="144"/>
                  </a:lnTo>
                  <a:lnTo>
                    <a:pt x="16" y="136"/>
                  </a:lnTo>
                  <a:lnTo>
                    <a:pt x="9" y="125"/>
                  </a:lnTo>
                  <a:lnTo>
                    <a:pt x="4" y="115"/>
                  </a:lnTo>
                  <a:lnTo>
                    <a:pt x="0" y="94"/>
                  </a:lnTo>
                  <a:lnTo>
                    <a:pt x="2" y="78"/>
                  </a:lnTo>
                  <a:lnTo>
                    <a:pt x="7" y="63"/>
                  </a:lnTo>
                  <a:lnTo>
                    <a:pt x="16" y="51"/>
                  </a:lnTo>
                  <a:lnTo>
                    <a:pt x="26" y="39"/>
                  </a:lnTo>
                  <a:lnTo>
                    <a:pt x="39" y="30"/>
                  </a:lnTo>
                  <a:lnTo>
                    <a:pt x="51" y="21"/>
                  </a:lnTo>
                  <a:lnTo>
                    <a:pt x="64" y="13"/>
                  </a:lnTo>
                  <a:lnTo>
                    <a:pt x="71" y="9"/>
                  </a:lnTo>
                  <a:lnTo>
                    <a:pt x="78" y="9"/>
                  </a:lnTo>
                  <a:lnTo>
                    <a:pt x="84" y="9"/>
                  </a:lnTo>
                  <a:lnTo>
                    <a:pt x="93" y="10"/>
                  </a:lnTo>
                  <a:lnTo>
                    <a:pt x="100" y="12"/>
                  </a:lnTo>
                  <a:lnTo>
                    <a:pt x="107" y="14"/>
                  </a:lnTo>
                  <a:lnTo>
                    <a:pt x="114" y="15"/>
                  </a:lnTo>
                  <a:lnTo>
                    <a:pt x="122" y="19"/>
                  </a:lnTo>
                  <a:lnTo>
                    <a:pt x="126" y="0"/>
                  </a:lnTo>
                  <a:lnTo>
                    <a:pt x="136" y="6"/>
                  </a:lnTo>
                  <a:lnTo>
                    <a:pt x="146" y="15"/>
                  </a:lnTo>
                  <a:lnTo>
                    <a:pt x="148" y="21"/>
                  </a:lnTo>
                  <a:lnTo>
                    <a:pt x="151" y="27"/>
                  </a:lnTo>
                  <a:lnTo>
                    <a:pt x="152" y="34"/>
                  </a:lnTo>
                  <a:lnTo>
                    <a:pt x="153" y="42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0" name="Freeform 126"/>
            <p:cNvSpPr>
              <a:spLocks noChangeAspect="1"/>
            </p:cNvSpPr>
            <p:nvPr/>
          </p:nvSpPr>
          <p:spPr bwMode="auto">
            <a:xfrm>
              <a:off x="284" y="4128"/>
              <a:ext cx="31" cy="31"/>
            </a:xfrm>
            <a:custGeom>
              <a:avLst/>
              <a:gdLst/>
              <a:ahLst/>
              <a:cxnLst>
                <a:cxn ang="0">
                  <a:pos x="122" y="39"/>
                </a:cxn>
                <a:cxn ang="0">
                  <a:pos x="119" y="49"/>
                </a:cxn>
                <a:cxn ang="0">
                  <a:pos x="117" y="61"/>
                </a:cxn>
                <a:cxn ang="0">
                  <a:pos x="115" y="72"/>
                </a:cxn>
                <a:cxn ang="0">
                  <a:pos x="113" y="83"/>
                </a:cxn>
                <a:cxn ang="0">
                  <a:pos x="107" y="92"/>
                </a:cxn>
                <a:cxn ang="0">
                  <a:pos x="101" y="102"/>
                </a:cxn>
                <a:cxn ang="0">
                  <a:pos x="94" y="110"/>
                </a:cxn>
                <a:cxn ang="0">
                  <a:pos x="86" y="117"/>
                </a:cxn>
                <a:cxn ang="0">
                  <a:pos x="75" y="118"/>
                </a:cxn>
                <a:cxn ang="0">
                  <a:pos x="66" y="120"/>
                </a:cxn>
                <a:cxn ang="0">
                  <a:pos x="56" y="121"/>
                </a:cxn>
                <a:cxn ang="0">
                  <a:pos x="46" y="124"/>
                </a:cxn>
                <a:cxn ang="0">
                  <a:pos x="36" y="124"/>
                </a:cxn>
                <a:cxn ang="0">
                  <a:pos x="27" y="124"/>
                </a:cxn>
                <a:cxn ang="0">
                  <a:pos x="16" y="121"/>
                </a:cxn>
                <a:cxn ang="0">
                  <a:pos x="8" y="119"/>
                </a:cxn>
                <a:cxn ang="0">
                  <a:pos x="6" y="110"/>
                </a:cxn>
                <a:cxn ang="0">
                  <a:pos x="5" y="101"/>
                </a:cxn>
                <a:cxn ang="0">
                  <a:pos x="2" y="90"/>
                </a:cxn>
                <a:cxn ang="0">
                  <a:pos x="1" y="81"/>
                </a:cxn>
                <a:cxn ang="0">
                  <a:pos x="0" y="70"/>
                </a:cxn>
                <a:cxn ang="0">
                  <a:pos x="1" y="61"/>
                </a:cxn>
                <a:cxn ang="0">
                  <a:pos x="2" y="52"/>
                </a:cxn>
                <a:cxn ang="0">
                  <a:pos x="6" y="44"/>
                </a:cxn>
                <a:cxn ang="0">
                  <a:pos x="12" y="32"/>
                </a:cxn>
                <a:cxn ang="0">
                  <a:pos x="20" y="24"/>
                </a:cxn>
                <a:cxn ang="0">
                  <a:pos x="27" y="16"/>
                </a:cxn>
                <a:cxn ang="0">
                  <a:pos x="37" y="11"/>
                </a:cxn>
                <a:cxn ang="0">
                  <a:pos x="46" y="5"/>
                </a:cxn>
                <a:cxn ang="0">
                  <a:pos x="57" y="2"/>
                </a:cxn>
                <a:cxn ang="0">
                  <a:pos x="67" y="0"/>
                </a:cxn>
                <a:cxn ang="0">
                  <a:pos x="80" y="0"/>
                </a:cxn>
                <a:cxn ang="0">
                  <a:pos x="85" y="3"/>
                </a:cxn>
                <a:cxn ang="0">
                  <a:pos x="92" y="7"/>
                </a:cxn>
                <a:cxn ang="0">
                  <a:pos x="97" y="10"/>
                </a:cxn>
                <a:cxn ang="0">
                  <a:pos x="104" y="15"/>
                </a:cxn>
                <a:cxn ang="0">
                  <a:pos x="109" y="18"/>
                </a:cxn>
                <a:cxn ang="0">
                  <a:pos x="114" y="24"/>
                </a:cxn>
                <a:cxn ang="0">
                  <a:pos x="117" y="31"/>
                </a:cxn>
                <a:cxn ang="0">
                  <a:pos x="122" y="39"/>
                </a:cxn>
              </a:cxnLst>
              <a:rect l="0" t="0" r="r" b="b"/>
              <a:pathLst>
                <a:path w="122" h="124">
                  <a:moveTo>
                    <a:pt x="122" y="39"/>
                  </a:moveTo>
                  <a:lnTo>
                    <a:pt x="119" y="49"/>
                  </a:lnTo>
                  <a:lnTo>
                    <a:pt x="117" y="61"/>
                  </a:lnTo>
                  <a:lnTo>
                    <a:pt x="115" y="72"/>
                  </a:lnTo>
                  <a:lnTo>
                    <a:pt x="113" y="83"/>
                  </a:lnTo>
                  <a:lnTo>
                    <a:pt x="107" y="92"/>
                  </a:lnTo>
                  <a:lnTo>
                    <a:pt x="101" y="102"/>
                  </a:lnTo>
                  <a:lnTo>
                    <a:pt x="94" y="110"/>
                  </a:lnTo>
                  <a:lnTo>
                    <a:pt x="86" y="117"/>
                  </a:lnTo>
                  <a:lnTo>
                    <a:pt x="75" y="118"/>
                  </a:lnTo>
                  <a:lnTo>
                    <a:pt x="66" y="120"/>
                  </a:lnTo>
                  <a:lnTo>
                    <a:pt x="56" y="121"/>
                  </a:lnTo>
                  <a:lnTo>
                    <a:pt x="46" y="124"/>
                  </a:lnTo>
                  <a:lnTo>
                    <a:pt x="36" y="124"/>
                  </a:lnTo>
                  <a:lnTo>
                    <a:pt x="27" y="124"/>
                  </a:lnTo>
                  <a:lnTo>
                    <a:pt x="16" y="121"/>
                  </a:lnTo>
                  <a:lnTo>
                    <a:pt x="8" y="119"/>
                  </a:lnTo>
                  <a:lnTo>
                    <a:pt x="6" y="110"/>
                  </a:lnTo>
                  <a:lnTo>
                    <a:pt x="5" y="101"/>
                  </a:lnTo>
                  <a:lnTo>
                    <a:pt x="2" y="90"/>
                  </a:lnTo>
                  <a:lnTo>
                    <a:pt x="1" y="81"/>
                  </a:lnTo>
                  <a:lnTo>
                    <a:pt x="0" y="70"/>
                  </a:lnTo>
                  <a:lnTo>
                    <a:pt x="1" y="61"/>
                  </a:lnTo>
                  <a:lnTo>
                    <a:pt x="2" y="52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0" y="24"/>
                  </a:lnTo>
                  <a:lnTo>
                    <a:pt x="27" y="16"/>
                  </a:lnTo>
                  <a:lnTo>
                    <a:pt x="37" y="11"/>
                  </a:lnTo>
                  <a:lnTo>
                    <a:pt x="46" y="5"/>
                  </a:lnTo>
                  <a:lnTo>
                    <a:pt x="57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5" y="3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4" y="15"/>
                  </a:lnTo>
                  <a:lnTo>
                    <a:pt x="109" y="18"/>
                  </a:lnTo>
                  <a:lnTo>
                    <a:pt x="114" y="24"/>
                  </a:lnTo>
                  <a:lnTo>
                    <a:pt x="117" y="31"/>
                  </a:lnTo>
                  <a:lnTo>
                    <a:pt x="122" y="39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1" name="Freeform 127"/>
            <p:cNvSpPr>
              <a:spLocks noChangeAspect="1"/>
            </p:cNvSpPr>
            <p:nvPr/>
          </p:nvSpPr>
          <p:spPr bwMode="auto">
            <a:xfrm>
              <a:off x="49" y="4134"/>
              <a:ext cx="20" cy="46"/>
            </a:xfrm>
            <a:custGeom>
              <a:avLst/>
              <a:gdLst/>
              <a:ahLst/>
              <a:cxnLst>
                <a:cxn ang="0">
                  <a:pos x="82" y="31"/>
                </a:cxn>
                <a:cxn ang="0">
                  <a:pos x="82" y="47"/>
                </a:cxn>
                <a:cxn ang="0">
                  <a:pos x="82" y="65"/>
                </a:cxn>
                <a:cxn ang="0">
                  <a:pos x="79" y="81"/>
                </a:cxn>
                <a:cxn ang="0">
                  <a:pos x="77" y="97"/>
                </a:cxn>
                <a:cxn ang="0">
                  <a:pos x="72" y="112"/>
                </a:cxn>
                <a:cxn ang="0">
                  <a:pos x="68" y="127"/>
                </a:cxn>
                <a:cxn ang="0">
                  <a:pos x="63" y="143"/>
                </a:cxn>
                <a:cxn ang="0">
                  <a:pos x="59" y="159"/>
                </a:cxn>
                <a:cxn ang="0">
                  <a:pos x="51" y="159"/>
                </a:cxn>
                <a:cxn ang="0">
                  <a:pos x="46" y="162"/>
                </a:cxn>
                <a:cxn ang="0">
                  <a:pos x="41" y="167"/>
                </a:cxn>
                <a:cxn ang="0">
                  <a:pos x="37" y="174"/>
                </a:cxn>
                <a:cxn ang="0">
                  <a:pos x="33" y="179"/>
                </a:cxn>
                <a:cxn ang="0">
                  <a:pos x="28" y="183"/>
                </a:cxn>
                <a:cxn ang="0">
                  <a:pos x="21" y="185"/>
                </a:cxn>
                <a:cxn ang="0">
                  <a:pos x="14" y="185"/>
                </a:cxn>
                <a:cxn ang="0">
                  <a:pos x="0" y="165"/>
                </a:cxn>
                <a:cxn ang="0">
                  <a:pos x="6" y="144"/>
                </a:cxn>
                <a:cxn ang="0">
                  <a:pos x="12" y="123"/>
                </a:cxn>
                <a:cxn ang="0">
                  <a:pos x="18" y="102"/>
                </a:cxn>
                <a:cxn ang="0">
                  <a:pos x="25" y="82"/>
                </a:cxn>
                <a:cxn ang="0">
                  <a:pos x="30" y="61"/>
                </a:cxn>
                <a:cxn ang="0">
                  <a:pos x="36" y="40"/>
                </a:cxn>
                <a:cxn ang="0">
                  <a:pos x="42" y="20"/>
                </a:cxn>
                <a:cxn ang="0">
                  <a:pos x="48" y="0"/>
                </a:cxn>
                <a:cxn ang="0">
                  <a:pos x="58" y="3"/>
                </a:cxn>
                <a:cxn ang="0">
                  <a:pos x="68" y="11"/>
                </a:cxn>
                <a:cxn ang="0">
                  <a:pos x="75" y="21"/>
                </a:cxn>
                <a:cxn ang="0">
                  <a:pos x="82" y="31"/>
                </a:cxn>
              </a:cxnLst>
              <a:rect l="0" t="0" r="r" b="b"/>
              <a:pathLst>
                <a:path w="82" h="185">
                  <a:moveTo>
                    <a:pt x="82" y="31"/>
                  </a:moveTo>
                  <a:lnTo>
                    <a:pt x="82" y="47"/>
                  </a:lnTo>
                  <a:lnTo>
                    <a:pt x="82" y="65"/>
                  </a:lnTo>
                  <a:lnTo>
                    <a:pt x="79" y="81"/>
                  </a:lnTo>
                  <a:lnTo>
                    <a:pt x="77" y="97"/>
                  </a:lnTo>
                  <a:lnTo>
                    <a:pt x="72" y="112"/>
                  </a:lnTo>
                  <a:lnTo>
                    <a:pt x="68" y="127"/>
                  </a:lnTo>
                  <a:lnTo>
                    <a:pt x="63" y="143"/>
                  </a:lnTo>
                  <a:lnTo>
                    <a:pt x="59" y="159"/>
                  </a:lnTo>
                  <a:lnTo>
                    <a:pt x="51" y="159"/>
                  </a:lnTo>
                  <a:lnTo>
                    <a:pt x="46" y="162"/>
                  </a:lnTo>
                  <a:lnTo>
                    <a:pt x="41" y="167"/>
                  </a:lnTo>
                  <a:lnTo>
                    <a:pt x="37" y="174"/>
                  </a:lnTo>
                  <a:lnTo>
                    <a:pt x="33" y="179"/>
                  </a:lnTo>
                  <a:lnTo>
                    <a:pt x="28" y="183"/>
                  </a:lnTo>
                  <a:lnTo>
                    <a:pt x="21" y="185"/>
                  </a:lnTo>
                  <a:lnTo>
                    <a:pt x="14" y="185"/>
                  </a:lnTo>
                  <a:lnTo>
                    <a:pt x="0" y="165"/>
                  </a:lnTo>
                  <a:lnTo>
                    <a:pt x="6" y="144"/>
                  </a:lnTo>
                  <a:lnTo>
                    <a:pt x="12" y="123"/>
                  </a:lnTo>
                  <a:lnTo>
                    <a:pt x="18" y="102"/>
                  </a:lnTo>
                  <a:lnTo>
                    <a:pt x="25" y="82"/>
                  </a:lnTo>
                  <a:lnTo>
                    <a:pt x="30" y="61"/>
                  </a:lnTo>
                  <a:lnTo>
                    <a:pt x="36" y="40"/>
                  </a:lnTo>
                  <a:lnTo>
                    <a:pt x="42" y="20"/>
                  </a:lnTo>
                  <a:lnTo>
                    <a:pt x="48" y="0"/>
                  </a:lnTo>
                  <a:lnTo>
                    <a:pt x="58" y="3"/>
                  </a:lnTo>
                  <a:lnTo>
                    <a:pt x="68" y="11"/>
                  </a:lnTo>
                  <a:lnTo>
                    <a:pt x="75" y="21"/>
                  </a:lnTo>
                  <a:lnTo>
                    <a:pt x="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52" name="AutoShape 128"/>
          <p:cNvSpPr>
            <a:spLocks noChangeArrowheads="1"/>
          </p:cNvSpPr>
          <p:nvPr/>
        </p:nvSpPr>
        <p:spPr bwMode="auto">
          <a:xfrm>
            <a:off x="1371600" y="5556250"/>
            <a:ext cx="228600" cy="228600"/>
          </a:xfrm>
          <a:prstGeom prst="diamond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/>
            <a:r>
              <a:rPr lang="en-US" sz="1000" b="1">
                <a:solidFill>
                  <a:schemeClr val="bg2"/>
                </a:solidFill>
                <a:latin typeface="Arial" charset="0"/>
              </a:rPr>
              <a:t>Q</a:t>
            </a:r>
          </a:p>
        </p:txBody>
      </p:sp>
      <p:sp>
        <p:nvSpPr>
          <p:cNvPr id="1153" name="AutoShape 129"/>
          <p:cNvSpPr>
            <a:spLocks noChangeArrowheads="1"/>
          </p:cNvSpPr>
          <p:nvPr/>
        </p:nvSpPr>
        <p:spPr bwMode="auto">
          <a:xfrm>
            <a:off x="4724400" y="5556250"/>
            <a:ext cx="228600" cy="228600"/>
          </a:xfrm>
          <a:prstGeom prst="diamond">
            <a:avLst/>
          </a:prstGeom>
          <a:solidFill>
            <a:srgbClr val="9999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/>
            <a:r>
              <a:rPr lang="en-US" sz="1000" b="1">
                <a:solidFill>
                  <a:schemeClr val="bg2"/>
                </a:solidFill>
                <a:latin typeface="Arial" charset="0"/>
              </a:rPr>
              <a:t>A</a:t>
            </a:r>
          </a:p>
        </p:txBody>
      </p:sp>
    </p:spTree>
    <p:controls>
      <p:control spid="1075" r:id="rId14" imgW="838080" imgH="990720"/>
      <p:control spid="1076" r:id="rId15" imgW="838080" imgH="990720"/>
      <p:control spid="1077" r:id="rId16" imgW="838080" imgH="990720"/>
      <p:control spid="1080" r:id="rId17" imgW="838080" imgH="990720"/>
      <p:control spid="1081" r:id="rId18" imgW="838080" imgH="990720"/>
      <p:control spid="1082" r:id="rId19" imgW="838080" imgH="990720"/>
      <p:control spid="1084" r:id="rId20" imgW="838080" imgH="990720"/>
      <p:control spid="1085" r:id="rId21" imgW="838080" imgH="990720"/>
      <p:control spid="1086" r:id="rId22" imgW="838080" imgH="990720"/>
      <p:control spid="1091" r:id="rId23" imgW="670680" imgH="655200"/>
      <p:control spid="1089" r:id="rId24" imgW="670680" imgH="655200"/>
    </p:controls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v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1" name="Group 11"/>
          <p:cNvGrpSpPr>
            <a:grpSpLocks noChangeAspect="1"/>
          </p:cNvGrpSpPr>
          <p:nvPr/>
        </p:nvGrpSpPr>
        <p:grpSpPr bwMode="auto">
          <a:xfrm flipH="1">
            <a:off x="152400" y="4987925"/>
            <a:ext cx="3035300" cy="1717675"/>
            <a:chOff x="1" y="3747"/>
            <a:chExt cx="879" cy="498"/>
          </a:xfrm>
        </p:grpSpPr>
        <p:sp>
          <p:nvSpPr>
            <p:cNvPr id="25612" name="Freeform 12"/>
            <p:cNvSpPr>
              <a:spLocks noChangeAspect="1"/>
            </p:cNvSpPr>
            <p:nvPr/>
          </p:nvSpPr>
          <p:spPr bwMode="auto">
            <a:xfrm>
              <a:off x="51" y="3747"/>
              <a:ext cx="829" cy="498"/>
            </a:xfrm>
            <a:custGeom>
              <a:avLst/>
              <a:gdLst/>
              <a:ahLst/>
              <a:cxnLst>
                <a:cxn ang="0">
                  <a:pos x="2544" y="265"/>
                </a:cxn>
                <a:cxn ang="0">
                  <a:pos x="2638" y="387"/>
                </a:cxn>
                <a:cxn ang="0">
                  <a:pos x="2744" y="581"/>
                </a:cxn>
                <a:cxn ang="0">
                  <a:pos x="2872" y="786"/>
                </a:cxn>
                <a:cxn ang="0">
                  <a:pos x="3117" y="949"/>
                </a:cxn>
                <a:cxn ang="0">
                  <a:pos x="3297" y="1213"/>
                </a:cxn>
                <a:cxn ang="0">
                  <a:pos x="3299" y="1376"/>
                </a:cxn>
                <a:cxn ang="0">
                  <a:pos x="3247" y="1465"/>
                </a:cxn>
                <a:cxn ang="0">
                  <a:pos x="3109" y="1542"/>
                </a:cxn>
                <a:cxn ang="0">
                  <a:pos x="2932" y="1586"/>
                </a:cxn>
                <a:cxn ang="0">
                  <a:pos x="2832" y="1593"/>
                </a:cxn>
                <a:cxn ang="0">
                  <a:pos x="2761" y="1585"/>
                </a:cxn>
                <a:cxn ang="0">
                  <a:pos x="2699" y="1693"/>
                </a:cxn>
                <a:cxn ang="0">
                  <a:pos x="2606" y="1812"/>
                </a:cxn>
                <a:cxn ang="0">
                  <a:pos x="2508" y="1862"/>
                </a:cxn>
                <a:cxn ang="0">
                  <a:pos x="2413" y="1883"/>
                </a:cxn>
                <a:cxn ang="0">
                  <a:pos x="2372" y="1890"/>
                </a:cxn>
                <a:cxn ang="0">
                  <a:pos x="2348" y="1886"/>
                </a:cxn>
                <a:cxn ang="0">
                  <a:pos x="2247" y="1881"/>
                </a:cxn>
                <a:cxn ang="0">
                  <a:pos x="2139" y="1826"/>
                </a:cxn>
                <a:cxn ang="0">
                  <a:pos x="2075" y="1723"/>
                </a:cxn>
                <a:cxn ang="0">
                  <a:pos x="2048" y="1604"/>
                </a:cxn>
                <a:cxn ang="0">
                  <a:pos x="1807" y="1585"/>
                </a:cxn>
                <a:cxn ang="0">
                  <a:pos x="1482" y="1594"/>
                </a:cxn>
                <a:cxn ang="0">
                  <a:pos x="1385" y="1594"/>
                </a:cxn>
                <a:cxn ang="0">
                  <a:pos x="1351" y="1623"/>
                </a:cxn>
                <a:cxn ang="0">
                  <a:pos x="1326" y="1718"/>
                </a:cxn>
                <a:cxn ang="0">
                  <a:pos x="1267" y="1840"/>
                </a:cxn>
                <a:cxn ang="0">
                  <a:pos x="1061" y="1976"/>
                </a:cxn>
                <a:cxn ang="0">
                  <a:pos x="826" y="1982"/>
                </a:cxn>
                <a:cxn ang="0">
                  <a:pos x="662" y="1869"/>
                </a:cxn>
                <a:cxn ang="0">
                  <a:pos x="585" y="1675"/>
                </a:cxn>
                <a:cxn ang="0">
                  <a:pos x="429" y="1688"/>
                </a:cxn>
                <a:cxn ang="0">
                  <a:pos x="277" y="1657"/>
                </a:cxn>
                <a:cxn ang="0">
                  <a:pos x="191" y="1590"/>
                </a:cxn>
                <a:cxn ang="0">
                  <a:pos x="146" y="1485"/>
                </a:cxn>
                <a:cxn ang="0">
                  <a:pos x="144" y="1443"/>
                </a:cxn>
                <a:cxn ang="0">
                  <a:pos x="88" y="1453"/>
                </a:cxn>
                <a:cxn ang="0">
                  <a:pos x="36" y="1433"/>
                </a:cxn>
                <a:cxn ang="0">
                  <a:pos x="8" y="1384"/>
                </a:cxn>
                <a:cxn ang="0">
                  <a:pos x="0" y="1326"/>
                </a:cxn>
                <a:cxn ang="0">
                  <a:pos x="9" y="1285"/>
                </a:cxn>
                <a:cxn ang="0">
                  <a:pos x="14" y="1243"/>
                </a:cxn>
                <a:cxn ang="0">
                  <a:pos x="49" y="1203"/>
                </a:cxn>
                <a:cxn ang="0">
                  <a:pos x="93" y="1177"/>
                </a:cxn>
                <a:cxn ang="0">
                  <a:pos x="130" y="1185"/>
                </a:cxn>
                <a:cxn ang="0">
                  <a:pos x="160" y="1206"/>
                </a:cxn>
                <a:cxn ang="0">
                  <a:pos x="196" y="1097"/>
                </a:cxn>
                <a:cxn ang="0">
                  <a:pos x="250" y="1003"/>
                </a:cxn>
                <a:cxn ang="0">
                  <a:pos x="466" y="829"/>
                </a:cxn>
                <a:cxn ang="0">
                  <a:pos x="744" y="761"/>
                </a:cxn>
                <a:cxn ang="0">
                  <a:pos x="876" y="697"/>
                </a:cxn>
                <a:cxn ang="0">
                  <a:pos x="972" y="578"/>
                </a:cxn>
                <a:cxn ang="0">
                  <a:pos x="1103" y="401"/>
                </a:cxn>
                <a:cxn ang="0">
                  <a:pos x="1258" y="248"/>
                </a:cxn>
                <a:cxn ang="0">
                  <a:pos x="1505" y="94"/>
                </a:cxn>
                <a:cxn ang="0">
                  <a:pos x="1777" y="3"/>
                </a:cxn>
                <a:cxn ang="0">
                  <a:pos x="1968" y="2"/>
                </a:cxn>
                <a:cxn ang="0">
                  <a:pos x="2161" y="16"/>
                </a:cxn>
                <a:cxn ang="0">
                  <a:pos x="2326" y="82"/>
                </a:cxn>
                <a:cxn ang="0">
                  <a:pos x="2463" y="187"/>
                </a:cxn>
              </a:cxnLst>
              <a:rect l="0" t="0" r="r" b="b"/>
              <a:pathLst>
                <a:path w="3315" h="1995">
                  <a:moveTo>
                    <a:pt x="2463" y="187"/>
                  </a:moveTo>
                  <a:lnTo>
                    <a:pt x="2491" y="211"/>
                  </a:lnTo>
                  <a:lnTo>
                    <a:pt x="2519" y="237"/>
                  </a:lnTo>
                  <a:lnTo>
                    <a:pt x="2544" y="265"/>
                  </a:lnTo>
                  <a:lnTo>
                    <a:pt x="2570" y="295"/>
                  </a:lnTo>
                  <a:lnTo>
                    <a:pt x="2592" y="325"/>
                  </a:lnTo>
                  <a:lnTo>
                    <a:pt x="2616" y="357"/>
                  </a:lnTo>
                  <a:lnTo>
                    <a:pt x="2638" y="387"/>
                  </a:lnTo>
                  <a:lnTo>
                    <a:pt x="2663" y="417"/>
                  </a:lnTo>
                  <a:lnTo>
                    <a:pt x="2692" y="468"/>
                  </a:lnTo>
                  <a:lnTo>
                    <a:pt x="2718" y="524"/>
                  </a:lnTo>
                  <a:lnTo>
                    <a:pt x="2744" y="581"/>
                  </a:lnTo>
                  <a:lnTo>
                    <a:pt x="2771" y="638"/>
                  </a:lnTo>
                  <a:lnTo>
                    <a:pt x="2798" y="691"/>
                  </a:lnTo>
                  <a:lnTo>
                    <a:pt x="2832" y="742"/>
                  </a:lnTo>
                  <a:lnTo>
                    <a:pt x="2872" y="786"/>
                  </a:lnTo>
                  <a:lnTo>
                    <a:pt x="2922" y="823"/>
                  </a:lnTo>
                  <a:lnTo>
                    <a:pt x="2988" y="857"/>
                  </a:lnTo>
                  <a:lnTo>
                    <a:pt x="3054" y="899"/>
                  </a:lnTo>
                  <a:lnTo>
                    <a:pt x="3117" y="949"/>
                  </a:lnTo>
                  <a:lnTo>
                    <a:pt x="3175" y="1005"/>
                  </a:lnTo>
                  <a:lnTo>
                    <a:pt x="3225" y="1068"/>
                  </a:lnTo>
                  <a:lnTo>
                    <a:pt x="3266" y="1138"/>
                  </a:lnTo>
                  <a:lnTo>
                    <a:pt x="3297" y="1213"/>
                  </a:lnTo>
                  <a:lnTo>
                    <a:pt x="3315" y="1294"/>
                  </a:lnTo>
                  <a:lnTo>
                    <a:pt x="3312" y="1321"/>
                  </a:lnTo>
                  <a:lnTo>
                    <a:pt x="3307" y="1349"/>
                  </a:lnTo>
                  <a:lnTo>
                    <a:pt x="3299" y="1376"/>
                  </a:lnTo>
                  <a:lnTo>
                    <a:pt x="3291" y="1401"/>
                  </a:lnTo>
                  <a:lnTo>
                    <a:pt x="3278" y="1424"/>
                  </a:lnTo>
                  <a:lnTo>
                    <a:pt x="3264" y="1446"/>
                  </a:lnTo>
                  <a:lnTo>
                    <a:pt x="3247" y="1465"/>
                  </a:lnTo>
                  <a:lnTo>
                    <a:pt x="3229" y="1482"/>
                  </a:lnTo>
                  <a:lnTo>
                    <a:pt x="3191" y="1505"/>
                  </a:lnTo>
                  <a:lnTo>
                    <a:pt x="3151" y="1525"/>
                  </a:lnTo>
                  <a:lnTo>
                    <a:pt x="3109" y="1542"/>
                  </a:lnTo>
                  <a:lnTo>
                    <a:pt x="3067" y="1556"/>
                  </a:lnTo>
                  <a:lnTo>
                    <a:pt x="3021" y="1566"/>
                  </a:lnTo>
                  <a:lnTo>
                    <a:pt x="2977" y="1576"/>
                  </a:lnTo>
                  <a:lnTo>
                    <a:pt x="2932" y="1586"/>
                  </a:lnTo>
                  <a:lnTo>
                    <a:pt x="2888" y="1595"/>
                  </a:lnTo>
                  <a:lnTo>
                    <a:pt x="2868" y="1595"/>
                  </a:lnTo>
                  <a:lnTo>
                    <a:pt x="2850" y="1595"/>
                  </a:lnTo>
                  <a:lnTo>
                    <a:pt x="2832" y="1593"/>
                  </a:lnTo>
                  <a:lnTo>
                    <a:pt x="2815" y="1592"/>
                  </a:lnTo>
                  <a:lnTo>
                    <a:pt x="2796" y="1588"/>
                  </a:lnTo>
                  <a:lnTo>
                    <a:pt x="2779" y="1586"/>
                  </a:lnTo>
                  <a:lnTo>
                    <a:pt x="2761" y="1585"/>
                  </a:lnTo>
                  <a:lnTo>
                    <a:pt x="2744" y="1585"/>
                  </a:lnTo>
                  <a:lnTo>
                    <a:pt x="2730" y="1622"/>
                  </a:lnTo>
                  <a:lnTo>
                    <a:pt x="2716" y="1659"/>
                  </a:lnTo>
                  <a:lnTo>
                    <a:pt x="2699" y="1693"/>
                  </a:lnTo>
                  <a:lnTo>
                    <a:pt x="2680" y="1727"/>
                  </a:lnTo>
                  <a:lnTo>
                    <a:pt x="2657" y="1758"/>
                  </a:lnTo>
                  <a:lnTo>
                    <a:pt x="2634" y="1787"/>
                  </a:lnTo>
                  <a:lnTo>
                    <a:pt x="2606" y="1812"/>
                  </a:lnTo>
                  <a:lnTo>
                    <a:pt x="2578" y="1836"/>
                  </a:lnTo>
                  <a:lnTo>
                    <a:pt x="2555" y="1845"/>
                  </a:lnTo>
                  <a:lnTo>
                    <a:pt x="2531" y="1854"/>
                  </a:lnTo>
                  <a:lnTo>
                    <a:pt x="2508" y="1862"/>
                  </a:lnTo>
                  <a:lnTo>
                    <a:pt x="2486" y="1870"/>
                  </a:lnTo>
                  <a:lnTo>
                    <a:pt x="2462" y="1876"/>
                  </a:lnTo>
                  <a:lnTo>
                    <a:pt x="2437" y="1881"/>
                  </a:lnTo>
                  <a:lnTo>
                    <a:pt x="2413" y="1883"/>
                  </a:lnTo>
                  <a:lnTo>
                    <a:pt x="2389" y="1884"/>
                  </a:lnTo>
                  <a:lnTo>
                    <a:pt x="2383" y="1889"/>
                  </a:lnTo>
                  <a:lnTo>
                    <a:pt x="2378" y="1891"/>
                  </a:lnTo>
                  <a:lnTo>
                    <a:pt x="2372" y="1890"/>
                  </a:lnTo>
                  <a:lnTo>
                    <a:pt x="2367" y="1889"/>
                  </a:lnTo>
                  <a:lnTo>
                    <a:pt x="2360" y="1886"/>
                  </a:lnTo>
                  <a:lnTo>
                    <a:pt x="2354" y="1885"/>
                  </a:lnTo>
                  <a:lnTo>
                    <a:pt x="2348" y="1886"/>
                  </a:lnTo>
                  <a:lnTo>
                    <a:pt x="2343" y="1892"/>
                  </a:lnTo>
                  <a:lnTo>
                    <a:pt x="2310" y="1889"/>
                  </a:lnTo>
                  <a:lnTo>
                    <a:pt x="2278" y="1886"/>
                  </a:lnTo>
                  <a:lnTo>
                    <a:pt x="2247" y="1881"/>
                  </a:lnTo>
                  <a:lnTo>
                    <a:pt x="2217" y="1874"/>
                  </a:lnTo>
                  <a:lnTo>
                    <a:pt x="2188" y="1862"/>
                  </a:lnTo>
                  <a:lnTo>
                    <a:pt x="2162" y="1847"/>
                  </a:lnTo>
                  <a:lnTo>
                    <a:pt x="2139" y="1826"/>
                  </a:lnTo>
                  <a:lnTo>
                    <a:pt x="2120" y="1803"/>
                  </a:lnTo>
                  <a:lnTo>
                    <a:pt x="2102" y="1777"/>
                  </a:lnTo>
                  <a:lnTo>
                    <a:pt x="2088" y="1751"/>
                  </a:lnTo>
                  <a:lnTo>
                    <a:pt x="2075" y="1723"/>
                  </a:lnTo>
                  <a:lnTo>
                    <a:pt x="2066" y="1695"/>
                  </a:lnTo>
                  <a:lnTo>
                    <a:pt x="2058" y="1665"/>
                  </a:lnTo>
                  <a:lnTo>
                    <a:pt x="2053" y="1635"/>
                  </a:lnTo>
                  <a:lnTo>
                    <a:pt x="2048" y="1604"/>
                  </a:lnTo>
                  <a:lnTo>
                    <a:pt x="2048" y="1574"/>
                  </a:lnTo>
                  <a:lnTo>
                    <a:pt x="1968" y="1578"/>
                  </a:lnTo>
                  <a:lnTo>
                    <a:pt x="1888" y="1582"/>
                  </a:lnTo>
                  <a:lnTo>
                    <a:pt x="1807" y="1585"/>
                  </a:lnTo>
                  <a:lnTo>
                    <a:pt x="1726" y="1587"/>
                  </a:lnTo>
                  <a:lnTo>
                    <a:pt x="1643" y="1588"/>
                  </a:lnTo>
                  <a:lnTo>
                    <a:pt x="1563" y="1590"/>
                  </a:lnTo>
                  <a:lnTo>
                    <a:pt x="1482" y="1594"/>
                  </a:lnTo>
                  <a:lnTo>
                    <a:pt x="1404" y="1600"/>
                  </a:lnTo>
                  <a:lnTo>
                    <a:pt x="1398" y="1596"/>
                  </a:lnTo>
                  <a:lnTo>
                    <a:pt x="1392" y="1595"/>
                  </a:lnTo>
                  <a:lnTo>
                    <a:pt x="1385" y="1594"/>
                  </a:lnTo>
                  <a:lnTo>
                    <a:pt x="1380" y="1594"/>
                  </a:lnTo>
                  <a:lnTo>
                    <a:pt x="1367" y="1596"/>
                  </a:lnTo>
                  <a:lnTo>
                    <a:pt x="1356" y="1600"/>
                  </a:lnTo>
                  <a:lnTo>
                    <a:pt x="1351" y="1623"/>
                  </a:lnTo>
                  <a:lnTo>
                    <a:pt x="1345" y="1647"/>
                  </a:lnTo>
                  <a:lnTo>
                    <a:pt x="1339" y="1670"/>
                  </a:lnTo>
                  <a:lnTo>
                    <a:pt x="1333" y="1695"/>
                  </a:lnTo>
                  <a:lnTo>
                    <a:pt x="1326" y="1718"/>
                  </a:lnTo>
                  <a:lnTo>
                    <a:pt x="1319" y="1741"/>
                  </a:lnTo>
                  <a:lnTo>
                    <a:pt x="1311" y="1764"/>
                  </a:lnTo>
                  <a:lnTo>
                    <a:pt x="1304" y="1788"/>
                  </a:lnTo>
                  <a:lnTo>
                    <a:pt x="1267" y="1840"/>
                  </a:lnTo>
                  <a:lnTo>
                    <a:pt x="1224" y="1886"/>
                  </a:lnTo>
                  <a:lnTo>
                    <a:pt x="1174" y="1923"/>
                  </a:lnTo>
                  <a:lnTo>
                    <a:pt x="1121" y="1955"/>
                  </a:lnTo>
                  <a:lnTo>
                    <a:pt x="1061" y="1976"/>
                  </a:lnTo>
                  <a:lnTo>
                    <a:pt x="1001" y="1990"/>
                  </a:lnTo>
                  <a:lnTo>
                    <a:pt x="938" y="1995"/>
                  </a:lnTo>
                  <a:lnTo>
                    <a:pt x="876" y="1993"/>
                  </a:lnTo>
                  <a:lnTo>
                    <a:pt x="826" y="1982"/>
                  </a:lnTo>
                  <a:lnTo>
                    <a:pt x="779" y="1964"/>
                  </a:lnTo>
                  <a:lnTo>
                    <a:pt x="735" y="1939"/>
                  </a:lnTo>
                  <a:lnTo>
                    <a:pt x="697" y="1907"/>
                  </a:lnTo>
                  <a:lnTo>
                    <a:pt x="662" y="1869"/>
                  </a:lnTo>
                  <a:lnTo>
                    <a:pt x="634" y="1826"/>
                  </a:lnTo>
                  <a:lnTo>
                    <a:pt x="611" y="1778"/>
                  </a:lnTo>
                  <a:lnTo>
                    <a:pt x="596" y="1727"/>
                  </a:lnTo>
                  <a:lnTo>
                    <a:pt x="585" y="1675"/>
                  </a:lnTo>
                  <a:lnTo>
                    <a:pt x="546" y="1684"/>
                  </a:lnTo>
                  <a:lnTo>
                    <a:pt x="506" y="1689"/>
                  </a:lnTo>
                  <a:lnTo>
                    <a:pt x="467" y="1690"/>
                  </a:lnTo>
                  <a:lnTo>
                    <a:pt x="429" y="1688"/>
                  </a:lnTo>
                  <a:lnTo>
                    <a:pt x="389" y="1681"/>
                  </a:lnTo>
                  <a:lnTo>
                    <a:pt x="351" y="1674"/>
                  </a:lnTo>
                  <a:lnTo>
                    <a:pt x="313" y="1665"/>
                  </a:lnTo>
                  <a:lnTo>
                    <a:pt x="277" y="1657"/>
                  </a:lnTo>
                  <a:lnTo>
                    <a:pt x="251" y="1645"/>
                  </a:lnTo>
                  <a:lnTo>
                    <a:pt x="228" y="1631"/>
                  </a:lnTo>
                  <a:lnTo>
                    <a:pt x="207" y="1611"/>
                  </a:lnTo>
                  <a:lnTo>
                    <a:pt x="191" y="1590"/>
                  </a:lnTo>
                  <a:lnTo>
                    <a:pt x="174" y="1565"/>
                  </a:lnTo>
                  <a:lnTo>
                    <a:pt x="162" y="1539"/>
                  </a:lnTo>
                  <a:lnTo>
                    <a:pt x="152" y="1511"/>
                  </a:lnTo>
                  <a:lnTo>
                    <a:pt x="146" y="1485"/>
                  </a:lnTo>
                  <a:lnTo>
                    <a:pt x="145" y="1473"/>
                  </a:lnTo>
                  <a:lnTo>
                    <a:pt x="146" y="1463"/>
                  </a:lnTo>
                  <a:lnTo>
                    <a:pt x="145" y="1452"/>
                  </a:lnTo>
                  <a:lnTo>
                    <a:pt x="144" y="1443"/>
                  </a:lnTo>
                  <a:lnTo>
                    <a:pt x="130" y="1450"/>
                  </a:lnTo>
                  <a:lnTo>
                    <a:pt x="117" y="1455"/>
                  </a:lnTo>
                  <a:lnTo>
                    <a:pt x="102" y="1455"/>
                  </a:lnTo>
                  <a:lnTo>
                    <a:pt x="88" y="1453"/>
                  </a:lnTo>
                  <a:lnTo>
                    <a:pt x="73" y="1449"/>
                  </a:lnTo>
                  <a:lnTo>
                    <a:pt x="61" y="1443"/>
                  </a:lnTo>
                  <a:lnTo>
                    <a:pt x="47" y="1437"/>
                  </a:lnTo>
                  <a:lnTo>
                    <a:pt x="36" y="1433"/>
                  </a:lnTo>
                  <a:lnTo>
                    <a:pt x="25" y="1421"/>
                  </a:lnTo>
                  <a:lnTo>
                    <a:pt x="18" y="1409"/>
                  </a:lnTo>
                  <a:lnTo>
                    <a:pt x="12" y="1397"/>
                  </a:lnTo>
                  <a:lnTo>
                    <a:pt x="8" y="1384"/>
                  </a:lnTo>
                  <a:lnTo>
                    <a:pt x="5" y="1369"/>
                  </a:lnTo>
                  <a:lnTo>
                    <a:pt x="3" y="1355"/>
                  </a:lnTo>
                  <a:lnTo>
                    <a:pt x="1" y="1340"/>
                  </a:lnTo>
                  <a:lnTo>
                    <a:pt x="0" y="1326"/>
                  </a:lnTo>
                  <a:lnTo>
                    <a:pt x="3" y="1315"/>
                  </a:lnTo>
                  <a:lnTo>
                    <a:pt x="5" y="1305"/>
                  </a:lnTo>
                  <a:lnTo>
                    <a:pt x="7" y="1294"/>
                  </a:lnTo>
                  <a:lnTo>
                    <a:pt x="9" y="1285"/>
                  </a:lnTo>
                  <a:lnTo>
                    <a:pt x="11" y="1275"/>
                  </a:lnTo>
                  <a:lnTo>
                    <a:pt x="12" y="1264"/>
                  </a:lnTo>
                  <a:lnTo>
                    <a:pt x="13" y="1254"/>
                  </a:lnTo>
                  <a:lnTo>
                    <a:pt x="14" y="1243"/>
                  </a:lnTo>
                  <a:lnTo>
                    <a:pt x="22" y="1231"/>
                  </a:lnTo>
                  <a:lnTo>
                    <a:pt x="30" y="1220"/>
                  </a:lnTo>
                  <a:lnTo>
                    <a:pt x="39" y="1210"/>
                  </a:lnTo>
                  <a:lnTo>
                    <a:pt x="49" y="1203"/>
                  </a:lnTo>
                  <a:lnTo>
                    <a:pt x="57" y="1195"/>
                  </a:lnTo>
                  <a:lnTo>
                    <a:pt x="68" y="1188"/>
                  </a:lnTo>
                  <a:lnTo>
                    <a:pt x="79" y="1182"/>
                  </a:lnTo>
                  <a:lnTo>
                    <a:pt x="93" y="1177"/>
                  </a:lnTo>
                  <a:lnTo>
                    <a:pt x="101" y="1178"/>
                  </a:lnTo>
                  <a:lnTo>
                    <a:pt x="111" y="1181"/>
                  </a:lnTo>
                  <a:lnTo>
                    <a:pt x="120" y="1182"/>
                  </a:lnTo>
                  <a:lnTo>
                    <a:pt x="130" y="1185"/>
                  </a:lnTo>
                  <a:lnTo>
                    <a:pt x="138" y="1188"/>
                  </a:lnTo>
                  <a:lnTo>
                    <a:pt x="146" y="1192"/>
                  </a:lnTo>
                  <a:lnTo>
                    <a:pt x="153" y="1198"/>
                  </a:lnTo>
                  <a:lnTo>
                    <a:pt x="160" y="1206"/>
                  </a:lnTo>
                  <a:lnTo>
                    <a:pt x="171" y="1180"/>
                  </a:lnTo>
                  <a:lnTo>
                    <a:pt x="180" y="1153"/>
                  </a:lnTo>
                  <a:lnTo>
                    <a:pt x="187" y="1125"/>
                  </a:lnTo>
                  <a:lnTo>
                    <a:pt x="196" y="1097"/>
                  </a:lnTo>
                  <a:lnTo>
                    <a:pt x="205" y="1069"/>
                  </a:lnTo>
                  <a:lnTo>
                    <a:pt x="216" y="1045"/>
                  </a:lnTo>
                  <a:lnTo>
                    <a:pt x="230" y="1022"/>
                  </a:lnTo>
                  <a:lnTo>
                    <a:pt x="250" y="1003"/>
                  </a:lnTo>
                  <a:lnTo>
                    <a:pt x="292" y="943"/>
                  </a:lnTo>
                  <a:lnTo>
                    <a:pt x="343" y="896"/>
                  </a:lnTo>
                  <a:lnTo>
                    <a:pt x="401" y="858"/>
                  </a:lnTo>
                  <a:lnTo>
                    <a:pt x="466" y="829"/>
                  </a:lnTo>
                  <a:lnTo>
                    <a:pt x="533" y="805"/>
                  </a:lnTo>
                  <a:lnTo>
                    <a:pt x="603" y="787"/>
                  </a:lnTo>
                  <a:lnTo>
                    <a:pt x="674" y="772"/>
                  </a:lnTo>
                  <a:lnTo>
                    <a:pt x="744" y="761"/>
                  </a:lnTo>
                  <a:lnTo>
                    <a:pt x="779" y="750"/>
                  </a:lnTo>
                  <a:lnTo>
                    <a:pt x="814" y="736"/>
                  </a:lnTo>
                  <a:lnTo>
                    <a:pt x="845" y="718"/>
                  </a:lnTo>
                  <a:lnTo>
                    <a:pt x="876" y="697"/>
                  </a:lnTo>
                  <a:lnTo>
                    <a:pt x="902" y="670"/>
                  </a:lnTo>
                  <a:lnTo>
                    <a:pt x="928" y="642"/>
                  </a:lnTo>
                  <a:lnTo>
                    <a:pt x="950" y="611"/>
                  </a:lnTo>
                  <a:lnTo>
                    <a:pt x="972" y="578"/>
                  </a:lnTo>
                  <a:lnTo>
                    <a:pt x="1005" y="535"/>
                  </a:lnTo>
                  <a:lnTo>
                    <a:pt x="1037" y="491"/>
                  </a:lnTo>
                  <a:lnTo>
                    <a:pt x="1070" y="446"/>
                  </a:lnTo>
                  <a:lnTo>
                    <a:pt x="1103" y="401"/>
                  </a:lnTo>
                  <a:lnTo>
                    <a:pt x="1137" y="356"/>
                  </a:lnTo>
                  <a:lnTo>
                    <a:pt x="1174" y="315"/>
                  </a:lnTo>
                  <a:lnTo>
                    <a:pt x="1214" y="278"/>
                  </a:lnTo>
                  <a:lnTo>
                    <a:pt x="1258" y="248"/>
                  </a:lnTo>
                  <a:lnTo>
                    <a:pt x="1316" y="201"/>
                  </a:lnTo>
                  <a:lnTo>
                    <a:pt x="1377" y="162"/>
                  </a:lnTo>
                  <a:lnTo>
                    <a:pt x="1440" y="126"/>
                  </a:lnTo>
                  <a:lnTo>
                    <a:pt x="1505" y="94"/>
                  </a:lnTo>
                  <a:lnTo>
                    <a:pt x="1570" y="67"/>
                  </a:lnTo>
                  <a:lnTo>
                    <a:pt x="1637" y="42"/>
                  </a:lnTo>
                  <a:lnTo>
                    <a:pt x="1706" y="20"/>
                  </a:lnTo>
                  <a:lnTo>
                    <a:pt x="1777" y="3"/>
                  </a:lnTo>
                  <a:lnTo>
                    <a:pt x="1824" y="3"/>
                  </a:lnTo>
                  <a:lnTo>
                    <a:pt x="1873" y="3"/>
                  </a:lnTo>
                  <a:lnTo>
                    <a:pt x="1921" y="2"/>
                  </a:lnTo>
                  <a:lnTo>
                    <a:pt x="1968" y="2"/>
                  </a:lnTo>
                  <a:lnTo>
                    <a:pt x="2016" y="0"/>
                  </a:lnTo>
                  <a:lnTo>
                    <a:pt x="2064" y="3"/>
                  </a:lnTo>
                  <a:lnTo>
                    <a:pt x="2112" y="7"/>
                  </a:lnTo>
                  <a:lnTo>
                    <a:pt x="2161" y="16"/>
                  </a:lnTo>
                  <a:lnTo>
                    <a:pt x="2203" y="26"/>
                  </a:lnTo>
                  <a:lnTo>
                    <a:pt x="2245" y="41"/>
                  </a:lnTo>
                  <a:lnTo>
                    <a:pt x="2285" y="58"/>
                  </a:lnTo>
                  <a:lnTo>
                    <a:pt x="2326" y="82"/>
                  </a:lnTo>
                  <a:lnTo>
                    <a:pt x="2363" y="105"/>
                  </a:lnTo>
                  <a:lnTo>
                    <a:pt x="2399" y="130"/>
                  </a:lnTo>
                  <a:lnTo>
                    <a:pt x="2432" y="158"/>
                  </a:lnTo>
                  <a:lnTo>
                    <a:pt x="2463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3" name="Freeform 13"/>
            <p:cNvSpPr>
              <a:spLocks noChangeAspect="1"/>
            </p:cNvSpPr>
            <p:nvPr/>
          </p:nvSpPr>
          <p:spPr bwMode="auto">
            <a:xfrm>
              <a:off x="95" y="3754"/>
              <a:ext cx="775" cy="407"/>
            </a:xfrm>
            <a:custGeom>
              <a:avLst/>
              <a:gdLst/>
              <a:ahLst/>
              <a:cxnLst>
                <a:cxn ang="0">
                  <a:pos x="2315" y="228"/>
                </a:cxn>
                <a:cxn ang="0">
                  <a:pos x="2530" y="553"/>
                </a:cxn>
                <a:cxn ang="0">
                  <a:pos x="2857" y="899"/>
                </a:cxn>
                <a:cxn ang="0">
                  <a:pos x="3088" y="1204"/>
                </a:cxn>
                <a:cxn ang="0">
                  <a:pos x="3073" y="1362"/>
                </a:cxn>
                <a:cxn ang="0">
                  <a:pos x="2880" y="1490"/>
                </a:cxn>
                <a:cxn ang="0">
                  <a:pos x="2569" y="1467"/>
                </a:cxn>
                <a:cxn ang="0">
                  <a:pos x="2479" y="1208"/>
                </a:cxn>
                <a:cxn ang="0">
                  <a:pos x="2417" y="890"/>
                </a:cxn>
                <a:cxn ang="0">
                  <a:pos x="2414" y="684"/>
                </a:cxn>
                <a:cxn ang="0">
                  <a:pos x="2370" y="638"/>
                </a:cxn>
                <a:cxn ang="0">
                  <a:pos x="2270" y="615"/>
                </a:cxn>
                <a:cxn ang="0">
                  <a:pos x="2286" y="539"/>
                </a:cxn>
                <a:cxn ang="0">
                  <a:pos x="2251" y="398"/>
                </a:cxn>
                <a:cxn ang="0">
                  <a:pos x="2085" y="238"/>
                </a:cxn>
                <a:cxn ang="0">
                  <a:pos x="1912" y="154"/>
                </a:cxn>
                <a:cxn ang="0">
                  <a:pos x="1819" y="153"/>
                </a:cxn>
                <a:cxn ang="0">
                  <a:pos x="1777" y="178"/>
                </a:cxn>
                <a:cxn ang="0">
                  <a:pos x="1753" y="240"/>
                </a:cxn>
                <a:cxn ang="0">
                  <a:pos x="1765" y="612"/>
                </a:cxn>
                <a:cxn ang="0">
                  <a:pos x="1955" y="617"/>
                </a:cxn>
                <a:cxn ang="0">
                  <a:pos x="2236" y="619"/>
                </a:cxn>
                <a:cxn ang="0">
                  <a:pos x="2343" y="672"/>
                </a:cxn>
                <a:cxn ang="0">
                  <a:pos x="2385" y="704"/>
                </a:cxn>
                <a:cxn ang="0">
                  <a:pos x="2388" y="985"/>
                </a:cxn>
                <a:cxn ang="0">
                  <a:pos x="2242" y="1115"/>
                </a:cxn>
                <a:cxn ang="0">
                  <a:pos x="1976" y="1246"/>
                </a:cxn>
                <a:cxn ang="0">
                  <a:pos x="1874" y="1460"/>
                </a:cxn>
                <a:cxn ang="0">
                  <a:pos x="1805" y="1505"/>
                </a:cxn>
                <a:cxn ang="0">
                  <a:pos x="1760" y="1261"/>
                </a:cxn>
                <a:cxn ang="0">
                  <a:pos x="1765" y="845"/>
                </a:cxn>
                <a:cxn ang="0">
                  <a:pos x="1749" y="785"/>
                </a:cxn>
                <a:cxn ang="0">
                  <a:pos x="1643" y="709"/>
                </a:cxn>
                <a:cxn ang="0">
                  <a:pos x="1643" y="554"/>
                </a:cxn>
                <a:cxn ang="0">
                  <a:pos x="1624" y="219"/>
                </a:cxn>
                <a:cxn ang="0">
                  <a:pos x="1590" y="176"/>
                </a:cxn>
                <a:cxn ang="0">
                  <a:pos x="1471" y="186"/>
                </a:cxn>
                <a:cxn ang="0">
                  <a:pos x="1309" y="274"/>
                </a:cxn>
                <a:cxn ang="0">
                  <a:pos x="1121" y="412"/>
                </a:cxn>
                <a:cxn ang="0">
                  <a:pos x="1025" y="557"/>
                </a:cxn>
                <a:cxn ang="0">
                  <a:pos x="1045" y="670"/>
                </a:cxn>
                <a:cxn ang="0">
                  <a:pos x="1031" y="826"/>
                </a:cxn>
                <a:cxn ang="0">
                  <a:pos x="1031" y="1125"/>
                </a:cxn>
                <a:cxn ang="0">
                  <a:pos x="821" y="1230"/>
                </a:cxn>
                <a:cxn ang="0">
                  <a:pos x="578" y="1339"/>
                </a:cxn>
                <a:cxn ang="0">
                  <a:pos x="414" y="1606"/>
                </a:cxn>
                <a:cxn ang="0">
                  <a:pos x="169" y="1608"/>
                </a:cxn>
                <a:cxn ang="0">
                  <a:pos x="15" y="1480"/>
                </a:cxn>
                <a:cxn ang="0">
                  <a:pos x="18" y="1229"/>
                </a:cxn>
                <a:cxn ang="0">
                  <a:pos x="181" y="974"/>
                </a:cxn>
                <a:cxn ang="0">
                  <a:pos x="456" y="872"/>
                </a:cxn>
                <a:cxn ang="0">
                  <a:pos x="634" y="798"/>
                </a:cxn>
                <a:cxn ang="0">
                  <a:pos x="721" y="724"/>
                </a:cxn>
                <a:cxn ang="0">
                  <a:pos x="763" y="641"/>
                </a:cxn>
                <a:cxn ang="0">
                  <a:pos x="822" y="558"/>
                </a:cxn>
                <a:cxn ang="0">
                  <a:pos x="1158" y="193"/>
                </a:cxn>
                <a:cxn ang="0">
                  <a:pos x="1907" y="4"/>
                </a:cxn>
                <a:cxn ang="0">
                  <a:pos x="2116" y="69"/>
                </a:cxn>
              </a:cxnLst>
              <a:rect l="0" t="0" r="r" b="b"/>
              <a:pathLst>
                <a:path w="3100" h="1626">
                  <a:moveTo>
                    <a:pt x="2149" y="89"/>
                  </a:moveTo>
                  <a:lnTo>
                    <a:pt x="2181" y="115"/>
                  </a:lnTo>
                  <a:lnTo>
                    <a:pt x="2216" y="141"/>
                  </a:lnTo>
                  <a:lnTo>
                    <a:pt x="2250" y="169"/>
                  </a:lnTo>
                  <a:lnTo>
                    <a:pt x="2284" y="198"/>
                  </a:lnTo>
                  <a:lnTo>
                    <a:pt x="2315" y="228"/>
                  </a:lnTo>
                  <a:lnTo>
                    <a:pt x="2346" y="261"/>
                  </a:lnTo>
                  <a:lnTo>
                    <a:pt x="2374" y="294"/>
                  </a:lnTo>
                  <a:lnTo>
                    <a:pt x="2400" y="332"/>
                  </a:lnTo>
                  <a:lnTo>
                    <a:pt x="2450" y="398"/>
                  </a:lnTo>
                  <a:lnTo>
                    <a:pt x="2491" y="474"/>
                  </a:lnTo>
                  <a:lnTo>
                    <a:pt x="2530" y="553"/>
                  </a:lnTo>
                  <a:lnTo>
                    <a:pt x="2568" y="633"/>
                  </a:lnTo>
                  <a:lnTo>
                    <a:pt x="2610" y="708"/>
                  </a:lnTo>
                  <a:lnTo>
                    <a:pt x="2661" y="775"/>
                  </a:lnTo>
                  <a:lnTo>
                    <a:pt x="2725" y="828"/>
                  </a:lnTo>
                  <a:lnTo>
                    <a:pt x="2807" y="865"/>
                  </a:lnTo>
                  <a:lnTo>
                    <a:pt x="2857" y="899"/>
                  </a:lnTo>
                  <a:lnTo>
                    <a:pt x="2907" y="939"/>
                  </a:lnTo>
                  <a:lnTo>
                    <a:pt x="2955" y="983"/>
                  </a:lnTo>
                  <a:lnTo>
                    <a:pt x="2999" y="1031"/>
                  </a:lnTo>
                  <a:lnTo>
                    <a:pt x="3036" y="1084"/>
                  </a:lnTo>
                  <a:lnTo>
                    <a:pt x="3066" y="1142"/>
                  </a:lnTo>
                  <a:lnTo>
                    <a:pt x="3088" y="1204"/>
                  </a:lnTo>
                  <a:lnTo>
                    <a:pt x="3100" y="1274"/>
                  </a:lnTo>
                  <a:lnTo>
                    <a:pt x="3096" y="1292"/>
                  </a:lnTo>
                  <a:lnTo>
                    <a:pt x="3093" y="1311"/>
                  </a:lnTo>
                  <a:lnTo>
                    <a:pt x="3087" y="1328"/>
                  </a:lnTo>
                  <a:lnTo>
                    <a:pt x="3081" y="1346"/>
                  </a:lnTo>
                  <a:lnTo>
                    <a:pt x="3073" y="1362"/>
                  </a:lnTo>
                  <a:lnTo>
                    <a:pt x="3065" y="1378"/>
                  </a:lnTo>
                  <a:lnTo>
                    <a:pt x="3056" y="1395"/>
                  </a:lnTo>
                  <a:lnTo>
                    <a:pt x="3048" y="1412"/>
                  </a:lnTo>
                  <a:lnTo>
                    <a:pt x="2994" y="1442"/>
                  </a:lnTo>
                  <a:lnTo>
                    <a:pt x="2938" y="1469"/>
                  </a:lnTo>
                  <a:lnTo>
                    <a:pt x="2880" y="1490"/>
                  </a:lnTo>
                  <a:lnTo>
                    <a:pt x="2822" y="1508"/>
                  </a:lnTo>
                  <a:lnTo>
                    <a:pt x="2761" y="1519"/>
                  </a:lnTo>
                  <a:lnTo>
                    <a:pt x="2699" y="1526"/>
                  </a:lnTo>
                  <a:lnTo>
                    <a:pt x="2637" y="1525"/>
                  </a:lnTo>
                  <a:lnTo>
                    <a:pt x="2574" y="1516"/>
                  </a:lnTo>
                  <a:lnTo>
                    <a:pt x="2569" y="1467"/>
                  </a:lnTo>
                  <a:lnTo>
                    <a:pt x="2566" y="1417"/>
                  </a:lnTo>
                  <a:lnTo>
                    <a:pt x="2559" y="1368"/>
                  </a:lnTo>
                  <a:lnTo>
                    <a:pt x="2548" y="1321"/>
                  </a:lnTo>
                  <a:lnTo>
                    <a:pt x="2532" y="1277"/>
                  </a:lnTo>
                  <a:lnTo>
                    <a:pt x="2510" y="1240"/>
                  </a:lnTo>
                  <a:lnTo>
                    <a:pt x="2479" y="1208"/>
                  </a:lnTo>
                  <a:lnTo>
                    <a:pt x="2440" y="1183"/>
                  </a:lnTo>
                  <a:lnTo>
                    <a:pt x="2436" y="1124"/>
                  </a:lnTo>
                  <a:lnTo>
                    <a:pt x="2431" y="1066"/>
                  </a:lnTo>
                  <a:lnTo>
                    <a:pt x="2425" y="1007"/>
                  </a:lnTo>
                  <a:lnTo>
                    <a:pt x="2422" y="949"/>
                  </a:lnTo>
                  <a:lnTo>
                    <a:pt x="2417" y="890"/>
                  </a:lnTo>
                  <a:lnTo>
                    <a:pt x="2417" y="831"/>
                  </a:lnTo>
                  <a:lnTo>
                    <a:pt x="2418" y="773"/>
                  </a:lnTo>
                  <a:lnTo>
                    <a:pt x="2423" y="715"/>
                  </a:lnTo>
                  <a:lnTo>
                    <a:pt x="2419" y="704"/>
                  </a:lnTo>
                  <a:lnTo>
                    <a:pt x="2417" y="695"/>
                  </a:lnTo>
                  <a:lnTo>
                    <a:pt x="2414" y="684"/>
                  </a:lnTo>
                  <a:lnTo>
                    <a:pt x="2411" y="675"/>
                  </a:lnTo>
                  <a:lnTo>
                    <a:pt x="2406" y="665"/>
                  </a:lnTo>
                  <a:lnTo>
                    <a:pt x="2401" y="658"/>
                  </a:lnTo>
                  <a:lnTo>
                    <a:pt x="2394" y="651"/>
                  </a:lnTo>
                  <a:lnTo>
                    <a:pt x="2387" y="646"/>
                  </a:lnTo>
                  <a:lnTo>
                    <a:pt x="2370" y="638"/>
                  </a:lnTo>
                  <a:lnTo>
                    <a:pt x="2353" y="633"/>
                  </a:lnTo>
                  <a:lnTo>
                    <a:pt x="2335" y="632"/>
                  </a:lnTo>
                  <a:lnTo>
                    <a:pt x="2317" y="631"/>
                  </a:lnTo>
                  <a:lnTo>
                    <a:pt x="2300" y="627"/>
                  </a:lnTo>
                  <a:lnTo>
                    <a:pt x="2285" y="624"/>
                  </a:lnTo>
                  <a:lnTo>
                    <a:pt x="2270" y="615"/>
                  </a:lnTo>
                  <a:lnTo>
                    <a:pt x="2259" y="602"/>
                  </a:lnTo>
                  <a:lnTo>
                    <a:pt x="2250" y="592"/>
                  </a:lnTo>
                  <a:lnTo>
                    <a:pt x="2263" y="581"/>
                  </a:lnTo>
                  <a:lnTo>
                    <a:pt x="2273" y="568"/>
                  </a:lnTo>
                  <a:lnTo>
                    <a:pt x="2280" y="554"/>
                  </a:lnTo>
                  <a:lnTo>
                    <a:pt x="2286" y="539"/>
                  </a:lnTo>
                  <a:lnTo>
                    <a:pt x="2289" y="522"/>
                  </a:lnTo>
                  <a:lnTo>
                    <a:pt x="2292" y="506"/>
                  </a:lnTo>
                  <a:lnTo>
                    <a:pt x="2292" y="487"/>
                  </a:lnTo>
                  <a:lnTo>
                    <a:pt x="2292" y="470"/>
                  </a:lnTo>
                  <a:lnTo>
                    <a:pt x="2272" y="431"/>
                  </a:lnTo>
                  <a:lnTo>
                    <a:pt x="2251" y="398"/>
                  </a:lnTo>
                  <a:lnTo>
                    <a:pt x="2227" y="366"/>
                  </a:lnTo>
                  <a:lnTo>
                    <a:pt x="2200" y="340"/>
                  </a:lnTo>
                  <a:lnTo>
                    <a:pt x="2171" y="313"/>
                  </a:lnTo>
                  <a:lnTo>
                    <a:pt x="2143" y="287"/>
                  </a:lnTo>
                  <a:lnTo>
                    <a:pt x="2113" y="262"/>
                  </a:lnTo>
                  <a:lnTo>
                    <a:pt x="2085" y="238"/>
                  </a:lnTo>
                  <a:lnTo>
                    <a:pt x="2057" y="224"/>
                  </a:lnTo>
                  <a:lnTo>
                    <a:pt x="2029" y="207"/>
                  </a:lnTo>
                  <a:lnTo>
                    <a:pt x="2000" y="191"/>
                  </a:lnTo>
                  <a:lnTo>
                    <a:pt x="1972" y="176"/>
                  </a:lnTo>
                  <a:lnTo>
                    <a:pt x="1942" y="163"/>
                  </a:lnTo>
                  <a:lnTo>
                    <a:pt x="1912" y="154"/>
                  </a:lnTo>
                  <a:lnTo>
                    <a:pt x="1881" y="150"/>
                  </a:lnTo>
                  <a:lnTo>
                    <a:pt x="1849" y="154"/>
                  </a:lnTo>
                  <a:lnTo>
                    <a:pt x="1841" y="150"/>
                  </a:lnTo>
                  <a:lnTo>
                    <a:pt x="1833" y="150"/>
                  </a:lnTo>
                  <a:lnTo>
                    <a:pt x="1826" y="150"/>
                  </a:lnTo>
                  <a:lnTo>
                    <a:pt x="1819" y="153"/>
                  </a:lnTo>
                  <a:lnTo>
                    <a:pt x="1811" y="153"/>
                  </a:lnTo>
                  <a:lnTo>
                    <a:pt x="1804" y="156"/>
                  </a:lnTo>
                  <a:lnTo>
                    <a:pt x="1797" y="159"/>
                  </a:lnTo>
                  <a:lnTo>
                    <a:pt x="1791" y="162"/>
                  </a:lnTo>
                  <a:lnTo>
                    <a:pt x="1784" y="169"/>
                  </a:lnTo>
                  <a:lnTo>
                    <a:pt x="1777" y="178"/>
                  </a:lnTo>
                  <a:lnTo>
                    <a:pt x="1772" y="186"/>
                  </a:lnTo>
                  <a:lnTo>
                    <a:pt x="1768" y="197"/>
                  </a:lnTo>
                  <a:lnTo>
                    <a:pt x="1762" y="207"/>
                  </a:lnTo>
                  <a:lnTo>
                    <a:pt x="1759" y="218"/>
                  </a:lnTo>
                  <a:lnTo>
                    <a:pt x="1755" y="228"/>
                  </a:lnTo>
                  <a:lnTo>
                    <a:pt x="1753" y="240"/>
                  </a:lnTo>
                  <a:lnTo>
                    <a:pt x="1746" y="558"/>
                  </a:lnTo>
                  <a:lnTo>
                    <a:pt x="1746" y="569"/>
                  </a:lnTo>
                  <a:lnTo>
                    <a:pt x="1749" y="582"/>
                  </a:lnTo>
                  <a:lnTo>
                    <a:pt x="1753" y="593"/>
                  </a:lnTo>
                  <a:lnTo>
                    <a:pt x="1759" y="604"/>
                  </a:lnTo>
                  <a:lnTo>
                    <a:pt x="1765" y="612"/>
                  </a:lnTo>
                  <a:lnTo>
                    <a:pt x="1773" y="621"/>
                  </a:lnTo>
                  <a:lnTo>
                    <a:pt x="1782" y="627"/>
                  </a:lnTo>
                  <a:lnTo>
                    <a:pt x="1794" y="633"/>
                  </a:lnTo>
                  <a:lnTo>
                    <a:pt x="1848" y="627"/>
                  </a:lnTo>
                  <a:lnTo>
                    <a:pt x="1903" y="623"/>
                  </a:lnTo>
                  <a:lnTo>
                    <a:pt x="1955" y="617"/>
                  </a:lnTo>
                  <a:lnTo>
                    <a:pt x="2008" y="614"/>
                  </a:lnTo>
                  <a:lnTo>
                    <a:pt x="2061" y="610"/>
                  </a:lnTo>
                  <a:lnTo>
                    <a:pt x="2114" y="608"/>
                  </a:lnTo>
                  <a:lnTo>
                    <a:pt x="2167" y="607"/>
                  </a:lnTo>
                  <a:lnTo>
                    <a:pt x="2224" y="608"/>
                  </a:lnTo>
                  <a:lnTo>
                    <a:pt x="2236" y="619"/>
                  </a:lnTo>
                  <a:lnTo>
                    <a:pt x="2251" y="632"/>
                  </a:lnTo>
                  <a:lnTo>
                    <a:pt x="2266" y="645"/>
                  </a:lnTo>
                  <a:lnTo>
                    <a:pt x="2285" y="656"/>
                  </a:lnTo>
                  <a:lnTo>
                    <a:pt x="2302" y="665"/>
                  </a:lnTo>
                  <a:lnTo>
                    <a:pt x="2322" y="670"/>
                  </a:lnTo>
                  <a:lnTo>
                    <a:pt x="2343" y="672"/>
                  </a:lnTo>
                  <a:lnTo>
                    <a:pt x="2366" y="670"/>
                  </a:lnTo>
                  <a:lnTo>
                    <a:pt x="2374" y="676"/>
                  </a:lnTo>
                  <a:lnTo>
                    <a:pt x="2380" y="687"/>
                  </a:lnTo>
                  <a:lnTo>
                    <a:pt x="2381" y="691"/>
                  </a:lnTo>
                  <a:lnTo>
                    <a:pt x="2383" y="698"/>
                  </a:lnTo>
                  <a:lnTo>
                    <a:pt x="2385" y="704"/>
                  </a:lnTo>
                  <a:lnTo>
                    <a:pt x="2387" y="711"/>
                  </a:lnTo>
                  <a:lnTo>
                    <a:pt x="2383" y="766"/>
                  </a:lnTo>
                  <a:lnTo>
                    <a:pt x="2383" y="821"/>
                  </a:lnTo>
                  <a:lnTo>
                    <a:pt x="2383" y="876"/>
                  </a:lnTo>
                  <a:lnTo>
                    <a:pt x="2386" y="932"/>
                  </a:lnTo>
                  <a:lnTo>
                    <a:pt x="2388" y="985"/>
                  </a:lnTo>
                  <a:lnTo>
                    <a:pt x="2390" y="1039"/>
                  </a:lnTo>
                  <a:lnTo>
                    <a:pt x="2393" y="1095"/>
                  </a:lnTo>
                  <a:lnTo>
                    <a:pt x="2396" y="1152"/>
                  </a:lnTo>
                  <a:lnTo>
                    <a:pt x="2346" y="1129"/>
                  </a:lnTo>
                  <a:lnTo>
                    <a:pt x="2295" y="1117"/>
                  </a:lnTo>
                  <a:lnTo>
                    <a:pt x="2242" y="1115"/>
                  </a:lnTo>
                  <a:lnTo>
                    <a:pt x="2190" y="1122"/>
                  </a:lnTo>
                  <a:lnTo>
                    <a:pt x="2137" y="1136"/>
                  </a:lnTo>
                  <a:lnTo>
                    <a:pt x="2089" y="1157"/>
                  </a:lnTo>
                  <a:lnTo>
                    <a:pt x="2042" y="1183"/>
                  </a:lnTo>
                  <a:lnTo>
                    <a:pt x="2003" y="1217"/>
                  </a:lnTo>
                  <a:lnTo>
                    <a:pt x="1976" y="1246"/>
                  </a:lnTo>
                  <a:lnTo>
                    <a:pt x="1953" y="1277"/>
                  </a:lnTo>
                  <a:lnTo>
                    <a:pt x="1929" y="1310"/>
                  </a:lnTo>
                  <a:lnTo>
                    <a:pt x="1911" y="1345"/>
                  </a:lnTo>
                  <a:lnTo>
                    <a:pt x="1893" y="1381"/>
                  </a:lnTo>
                  <a:lnTo>
                    <a:pt x="1882" y="1419"/>
                  </a:lnTo>
                  <a:lnTo>
                    <a:pt x="1874" y="1460"/>
                  </a:lnTo>
                  <a:lnTo>
                    <a:pt x="1871" y="1504"/>
                  </a:lnTo>
                  <a:lnTo>
                    <a:pt x="1857" y="1503"/>
                  </a:lnTo>
                  <a:lnTo>
                    <a:pt x="1844" y="1503"/>
                  </a:lnTo>
                  <a:lnTo>
                    <a:pt x="1831" y="1503"/>
                  </a:lnTo>
                  <a:lnTo>
                    <a:pt x="1818" y="1504"/>
                  </a:lnTo>
                  <a:lnTo>
                    <a:pt x="1805" y="1505"/>
                  </a:lnTo>
                  <a:lnTo>
                    <a:pt x="1792" y="1506"/>
                  </a:lnTo>
                  <a:lnTo>
                    <a:pt x="1780" y="1507"/>
                  </a:lnTo>
                  <a:lnTo>
                    <a:pt x="1768" y="1508"/>
                  </a:lnTo>
                  <a:lnTo>
                    <a:pt x="1768" y="1426"/>
                  </a:lnTo>
                  <a:lnTo>
                    <a:pt x="1766" y="1344"/>
                  </a:lnTo>
                  <a:lnTo>
                    <a:pt x="1760" y="1261"/>
                  </a:lnTo>
                  <a:lnTo>
                    <a:pt x="1755" y="1180"/>
                  </a:lnTo>
                  <a:lnTo>
                    <a:pt x="1751" y="1098"/>
                  </a:lnTo>
                  <a:lnTo>
                    <a:pt x="1749" y="1016"/>
                  </a:lnTo>
                  <a:lnTo>
                    <a:pt x="1754" y="936"/>
                  </a:lnTo>
                  <a:lnTo>
                    <a:pt x="1766" y="857"/>
                  </a:lnTo>
                  <a:lnTo>
                    <a:pt x="1765" y="845"/>
                  </a:lnTo>
                  <a:lnTo>
                    <a:pt x="1765" y="834"/>
                  </a:lnTo>
                  <a:lnTo>
                    <a:pt x="1763" y="822"/>
                  </a:lnTo>
                  <a:lnTo>
                    <a:pt x="1763" y="812"/>
                  </a:lnTo>
                  <a:lnTo>
                    <a:pt x="1760" y="802"/>
                  </a:lnTo>
                  <a:lnTo>
                    <a:pt x="1756" y="792"/>
                  </a:lnTo>
                  <a:lnTo>
                    <a:pt x="1749" y="785"/>
                  </a:lnTo>
                  <a:lnTo>
                    <a:pt x="1741" y="780"/>
                  </a:lnTo>
                  <a:lnTo>
                    <a:pt x="1716" y="771"/>
                  </a:lnTo>
                  <a:lnTo>
                    <a:pt x="1695" y="761"/>
                  </a:lnTo>
                  <a:lnTo>
                    <a:pt x="1674" y="747"/>
                  </a:lnTo>
                  <a:lnTo>
                    <a:pt x="1658" y="730"/>
                  </a:lnTo>
                  <a:lnTo>
                    <a:pt x="1643" y="709"/>
                  </a:lnTo>
                  <a:lnTo>
                    <a:pt x="1630" y="687"/>
                  </a:lnTo>
                  <a:lnTo>
                    <a:pt x="1619" y="662"/>
                  </a:lnTo>
                  <a:lnTo>
                    <a:pt x="1614" y="639"/>
                  </a:lnTo>
                  <a:lnTo>
                    <a:pt x="1628" y="612"/>
                  </a:lnTo>
                  <a:lnTo>
                    <a:pt x="1638" y="585"/>
                  </a:lnTo>
                  <a:lnTo>
                    <a:pt x="1643" y="554"/>
                  </a:lnTo>
                  <a:lnTo>
                    <a:pt x="1646" y="524"/>
                  </a:lnTo>
                  <a:lnTo>
                    <a:pt x="1645" y="492"/>
                  </a:lnTo>
                  <a:lnTo>
                    <a:pt x="1644" y="460"/>
                  </a:lnTo>
                  <a:lnTo>
                    <a:pt x="1640" y="429"/>
                  </a:lnTo>
                  <a:lnTo>
                    <a:pt x="1638" y="399"/>
                  </a:lnTo>
                  <a:lnTo>
                    <a:pt x="1624" y="219"/>
                  </a:lnTo>
                  <a:lnTo>
                    <a:pt x="1617" y="211"/>
                  </a:lnTo>
                  <a:lnTo>
                    <a:pt x="1612" y="203"/>
                  </a:lnTo>
                  <a:lnTo>
                    <a:pt x="1607" y="196"/>
                  </a:lnTo>
                  <a:lnTo>
                    <a:pt x="1602" y="189"/>
                  </a:lnTo>
                  <a:lnTo>
                    <a:pt x="1596" y="182"/>
                  </a:lnTo>
                  <a:lnTo>
                    <a:pt x="1590" y="176"/>
                  </a:lnTo>
                  <a:lnTo>
                    <a:pt x="1582" y="170"/>
                  </a:lnTo>
                  <a:lnTo>
                    <a:pt x="1575" y="167"/>
                  </a:lnTo>
                  <a:lnTo>
                    <a:pt x="1547" y="168"/>
                  </a:lnTo>
                  <a:lnTo>
                    <a:pt x="1522" y="173"/>
                  </a:lnTo>
                  <a:lnTo>
                    <a:pt x="1495" y="178"/>
                  </a:lnTo>
                  <a:lnTo>
                    <a:pt x="1471" y="186"/>
                  </a:lnTo>
                  <a:lnTo>
                    <a:pt x="1445" y="193"/>
                  </a:lnTo>
                  <a:lnTo>
                    <a:pt x="1420" y="204"/>
                  </a:lnTo>
                  <a:lnTo>
                    <a:pt x="1395" y="214"/>
                  </a:lnTo>
                  <a:lnTo>
                    <a:pt x="1372" y="225"/>
                  </a:lnTo>
                  <a:lnTo>
                    <a:pt x="1341" y="249"/>
                  </a:lnTo>
                  <a:lnTo>
                    <a:pt x="1309" y="274"/>
                  </a:lnTo>
                  <a:lnTo>
                    <a:pt x="1278" y="296"/>
                  </a:lnTo>
                  <a:lnTo>
                    <a:pt x="1248" y="319"/>
                  </a:lnTo>
                  <a:lnTo>
                    <a:pt x="1217" y="341"/>
                  </a:lnTo>
                  <a:lnTo>
                    <a:pt x="1185" y="363"/>
                  </a:lnTo>
                  <a:lnTo>
                    <a:pt x="1153" y="386"/>
                  </a:lnTo>
                  <a:lnTo>
                    <a:pt x="1121" y="412"/>
                  </a:lnTo>
                  <a:lnTo>
                    <a:pt x="1103" y="435"/>
                  </a:lnTo>
                  <a:lnTo>
                    <a:pt x="1084" y="458"/>
                  </a:lnTo>
                  <a:lnTo>
                    <a:pt x="1064" y="480"/>
                  </a:lnTo>
                  <a:lnTo>
                    <a:pt x="1048" y="504"/>
                  </a:lnTo>
                  <a:lnTo>
                    <a:pt x="1033" y="529"/>
                  </a:lnTo>
                  <a:lnTo>
                    <a:pt x="1025" y="557"/>
                  </a:lnTo>
                  <a:lnTo>
                    <a:pt x="1023" y="586"/>
                  </a:lnTo>
                  <a:lnTo>
                    <a:pt x="1031" y="621"/>
                  </a:lnTo>
                  <a:lnTo>
                    <a:pt x="1035" y="630"/>
                  </a:lnTo>
                  <a:lnTo>
                    <a:pt x="1040" y="643"/>
                  </a:lnTo>
                  <a:lnTo>
                    <a:pt x="1042" y="655"/>
                  </a:lnTo>
                  <a:lnTo>
                    <a:pt x="1045" y="670"/>
                  </a:lnTo>
                  <a:lnTo>
                    <a:pt x="1044" y="684"/>
                  </a:lnTo>
                  <a:lnTo>
                    <a:pt x="1044" y="698"/>
                  </a:lnTo>
                  <a:lnTo>
                    <a:pt x="1042" y="712"/>
                  </a:lnTo>
                  <a:lnTo>
                    <a:pt x="1042" y="727"/>
                  </a:lnTo>
                  <a:lnTo>
                    <a:pt x="1035" y="776"/>
                  </a:lnTo>
                  <a:lnTo>
                    <a:pt x="1031" y="826"/>
                  </a:lnTo>
                  <a:lnTo>
                    <a:pt x="1027" y="875"/>
                  </a:lnTo>
                  <a:lnTo>
                    <a:pt x="1027" y="926"/>
                  </a:lnTo>
                  <a:lnTo>
                    <a:pt x="1027" y="976"/>
                  </a:lnTo>
                  <a:lnTo>
                    <a:pt x="1027" y="1026"/>
                  </a:lnTo>
                  <a:lnTo>
                    <a:pt x="1028" y="1075"/>
                  </a:lnTo>
                  <a:lnTo>
                    <a:pt x="1031" y="1125"/>
                  </a:lnTo>
                  <a:lnTo>
                    <a:pt x="1042" y="1274"/>
                  </a:lnTo>
                  <a:lnTo>
                    <a:pt x="1002" y="1254"/>
                  </a:lnTo>
                  <a:lnTo>
                    <a:pt x="960" y="1240"/>
                  </a:lnTo>
                  <a:lnTo>
                    <a:pt x="913" y="1231"/>
                  </a:lnTo>
                  <a:lnTo>
                    <a:pt x="868" y="1229"/>
                  </a:lnTo>
                  <a:lnTo>
                    <a:pt x="821" y="1230"/>
                  </a:lnTo>
                  <a:lnTo>
                    <a:pt x="776" y="1237"/>
                  </a:lnTo>
                  <a:lnTo>
                    <a:pt x="732" y="1247"/>
                  </a:lnTo>
                  <a:lnTo>
                    <a:pt x="692" y="1263"/>
                  </a:lnTo>
                  <a:lnTo>
                    <a:pt x="652" y="1287"/>
                  </a:lnTo>
                  <a:lnTo>
                    <a:pt x="615" y="1312"/>
                  </a:lnTo>
                  <a:lnTo>
                    <a:pt x="578" y="1339"/>
                  </a:lnTo>
                  <a:lnTo>
                    <a:pt x="544" y="1370"/>
                  </a:lnTo>
                  <a:lnTo>
                    <a:pt x="511" y="1403"/>
                  </a:lnTo>
                  <a:lnTo>
                    <a:pt x="483" y="1439"/>
                  </a:lnTo>
                  <a:lnTo>
                    <a:pt x="458" y="1478"/>
                  </a:lnTo>
                  <a:lnTo>
                    <a:pt x="442" y="1525"/>
                  </a:lnTo>
                  <a:lnTo>
                    <a:pt x="414" y="1606"/>
                  </a:lnTo>
                  <a:lnTo>
                    <a:pt x="375" y="1617"/>
                  </a:lnTo>
                  <a:lnTo>
                    <a:pt x="334" y="1624"/>
                  </a:lnTo>
                  <a:lnTo>
                    <a:pt x="292" y="1626"/>
                  </a:lnTo>
                  <a:lnTo>
                    <a:pt x="252" y="1623"/>
                  </a:lnTo>
                  <a:lnTo>
                    <a:pt x="210" y="1616"/>
                  </a:lnTo>
                  <a:lnTo>
                    <a:pt x="169" y="1608"/>
                  </a:lnTo>
                  <a:lnTo>
                    <a:pt x="129" y="1599"/>
                  </a:lnTo>
                  <a:lnTo>
                    <a:pt x="91" y="1590"/>
                  </a:lnTo>
                  <a:lnTo>
                    <a:pt x="64" y="1568"/>
                  </a:lnTo>
                  <a:lnTo>
                    <a:pt x="43" y="1542"/>
                  </a:lnTo>
                  <a:lnTo>
                    <a:pt x="25" y="1512"/>
                  </a:lnTo>
                  <a:lnTo>
                    <a:pt x="15" y="1480"/>
                  </a:lnTo>
                  <a:lnTo>
                    <a:pt x="7" y="1445"/>
                  </a:lnTo>
                  <a:lnTo>
                    <a:pt x="2" y="1409"/>
                  </a:lnTo>
                  <a:lnTo>
                    <a:pt x="0" y="1371"/>
                  </a:lnTo>
                  <a:lnTo>
                    <a:pt x="1" y="1334"/>
                  </a:lnTo>
                  <a:lnTo>
                    <a:pt x="8" y="1280"/>
                  </a:lnTo>
                  <a:lnTo>
                    <a:pt x="18" y="1229"/>
                  </a:lnTo>
                  <a:lnTo>
                    <a:pt x="32" y="1178"/>
                  </a:lnTo>
                  <a:lnTo>
                    <a:pt x="51" y="1130"/>
                  </a:lnTo>
                  <a:lnTo>
                    <a:pt x="73" y="1085"/>
                  </a:lnTo>
                  <a:lnTo>
                    <a:pt x="103" y="1043"/>
                  </a:lnTo>
                  <a:lnTo>
                    <a:pt x="138" y="1006"/>
                  </a:lnTo>
                  <a:lnTo>
                    <a:pt x="181" y="974"/>
                  </a:lnTo>
                  <a:lnTo>
                    <a:pt x="221" y="947"/>
                  </a:lnTo>
                  <a:lnTo>
                    <a:pt x="266" y="926"/>
                  </a:lnTo>
                  <a:lnTo>
                    <a:pt x="311" y="908"/>
                  </a:lnTo>
                  <a:lnTo>
                    <a:pt x="360" y="896"/>
                  </a:lnTo>
                  <a:lnTo>
                    <a:pt x="407" y="883"/>
                  </a:lnTo>
                  <a:lnTo>
                    <a:pt x="456" y="872"/>
                  </a:lnTo>
                  <a:lnTo>
                    <a:pt x="504" y="860"/>
                  </a:lnTo>
                  <a:lnTo>
                    <a:pt x="552" y="847"/>
                  </a:lnTo>
                  <a:lnTo>
                    <a:pt x="572" y="835"/>
                  </a:lnTo>
                  <a:lnTo>
                    <a:pt x="593" y="824"/>
                  </a:lnTo>
                  <a:lnTo>
                    <a:pt x="613" y="811"/>
                  </a:lnTo>
                  <a:lnTo>
                    <a:pt x="634" y="798"/>
                  </a:lnTo>
                  <a:lnTo>
                    <a:pt x="653" y="783"/>
                  </a:lnTo>
                  <a:lnTo>
                    <a:pt x="673" y="768"/>
                  </a:lnTo>
                  <a:lnTo>
                    <a:pt x="691" y="749"/>
                  </a:lnTo>
                  <a:lnTo>
                    <a:pt x="709" y="732"/>
                  </a:lnTo>
                  <a:lnTo>
                    <a:pt x="714" y="738"/>
                  </a:lnTo>
                  <a:lnTo>
                    <a:pt x="721" y="724"/>
                  </a:lnTo>
                  <a:lnTo>
                    <a:pt x="728" y="710"/>
                  </a:lnTo>
                  <a:lnTo>
                    <a:pt x="735" y="696"/>
                  </a:lnTo>
                  <a:lnTo>
                    <a:pt x="742" y="682"/>
                  </a:lnTo>
                  <a:lnTo>
                    <a:pt x="747" y="668"/>
                  </a:lnTo>
                  <a:lnTo>
                    <a:pt x="754" y="654"/>
                  </a:lnTo>
                  <a:lnTo>
                    <a:pt x="763" y="641"/>
                  </a:lnTo>
                  <a:lnTo>
                    <a:pt x="774" y="631"/>
                  </a:lnTo>
                  <a:lnTo>
                    <a:pt x="779" y="612"/>
                  </a:lnTo>
                  <a:lnTo>
                    <a:pt x="788" y="598"/>
                  </a:lnTo>
                  <a:lnTo>
                    <a:pt x="797" y="585"/>
                  </a:lnTo>
                  <a:lnTo>
                    <a:pt x="810" y="572"/>
                  </a:lnTo>
                  <a:lnTo>
                    <a:pt x="822" y="558"/>
                  </a:lnTo>
                  <a:lnTo>
                    <a:pt x="835" y="545"/>
                  </a:lnTo>
                  <a:lnTo>
                    <a:pt x="845" y="531"/>
                  </a:lnTo>
                  <a:lnTo>
                    <a:pt x="855" y="518"/>
                  </a:lnTo>
                  <a:lnTo>
                    <a:pt x="943" y="395"/>
                  </a:lnTo>
                  <a:lnTo>
                    <a:pt x="1045" y="287"/>
                  </a:lnTo>
                  <a:lnTo>
                    <a:pt x="1158" y="193"/>
                  </a:lnTo>
                  <a:lnTo>
                    <a:pt x="1284" y="117"/>
                  </a:lnTo>
                  <a:lnTo>
                    <a:pt x="1417" y="56"/>
                  </a:lnTo>
                  <a:lnTo>
                    <a:pt x="1561" y="17"/>
                  </a:lnTo>
                  <a:lnTo>
                    <a:pt x="1711" y="0"/>
                  </a:lnTo>
                  <a:lnTo>
                    <a:pt x="1869" y="5"/>
                  </a:lnTo>
                  <a:lnTo>
                    <a:pt x="1907" y="4"/>
                  </a:lnTo>
                  <a:lnTo>
                    <a:pt x="1946" y="8"/>
                  </a:lnTo>
                  <a:lnTo>
                    <a:pt x="1981" y="15"/>
                  </a:lnTo>
                  <a:lnTo>
                    <a:pt x="2017" y="25"/>
                  </a:lnTo>
                  <a:lnTo>
                    <a:pt x="2050" y="38"/>
                  </a:lnTo>
                  <a:lnTo>
                    <a:pt x="2084" y="53"/>
                  </a:lnTo>
                  <a:lnTo>
                    <a:pt x="2116" y="69"/>
                  </a:lnTo>
                  <a:lnTo>
                    <a:pt x="2149" y="8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Freeform 14"/>
            <p:cNvSpPr>
              <a:spLocks noChangeAspect="1"/>
            </p:cNvSpPr>
            <p:nvPr/>
          </p:nvSpPr>
          <p:spPr bwMode="auto">
            <a:xfrm>
              <a:off x="562" y="3801"/>
              <a:ext cx="98" cy="81"/>
            </a:xfrm>
            <a:custGeom>
              <a:avLst/>
              <a:gdLst/>
              <a:ahLst/>
              <a:cxnLst>
                <a:cxn ang="0">
                  <a:pos x="221" y="96"/>
                </a:cxn>
                <a:cxn ang="0">
                  <a:pos x="244" y="117"/>
                </a:cxn>
                <a:cxn ang="0">
                  <a:pos x="268" y="137"/>
                </a:cxn>
                <a:cxn ang="0">
                  <a:pos x="290" y="157"/>
                </a:cxn>
                <a:cxn ang="0">
                  <a:pos x="314" y="179"/>
                </a:cxn>
                <a:cxn ang="0">
                  <a:pos x="333" y="200"/>
                </a:cxn>
                <a:cxn ang="0">
                  <a:pos x="353" y="226"/>
                </a:cxn>
                <a:cxn ang="0">
                  <a:pos x="370" y="252"/>
                </a:cxn>
                <a:cxn ang="0">
                  <a:pos x="389" y="284"/>
                </a:cxn>
                <a:cxn ang="0">
                  <a:pos x="375" y="294"/>
                </a:cxn>
                <a:cxn ang="0">
                  <a:pos x="360" y="301"/>
                </a:cxn>
                <a:cxn ang="0">
                  <a:pos x="341" y="303"/>
                </a:cxn>
                <a:cxn ang="0">
                  <a:pos x="324" y="305"/>
                </a:cxn>
                <a:cxn ang="0">
                  <a:pos x="304" y="303"/>
                </a:cxn>
                <a:cxn ang="0">
                  <a:pos x="287" y="303"/>
                </a:cxn>
                <a:cxn ang="0">
                  <a:pos x="268" y="303"/>
                </a:cxn>
                <a:cxn ang="0">
                  <a:pos x="252" y="307"/>
                </a:cxn>
                <a:cxn ang="0">
                  <a:pos x="220" y="310"/>
                </a:cxn>
                <a:cxn ang="0">
                  <a:pos x="189" y="314"/>
                </a:cxn>
                <a:cxn ang="0">
                  <a:pos x="158" y="317"/>
                </a:cxn>
                <a:cxn ang="0">
                  <a:pos x="129" y="321"/>
                </a:cxn>
                <a:cxn ang="0">
                  <a:pos x="98" y="323"/>
                </a:cxn>
                <a:cxn ang="0">
                  <a:pos x="67" y="325"/>
                </a:cxn>
                <a:cxn ang="0">
                  <a:pos x="36" y="325"/>
                </a:cxn>
                <a:cxn ang="0">
                  <a:pos x="5" y="325"/>
                </a:cxn>
                <a:cxn ang="0">
                  <a:pos x="0" y="311"/>
                </a:cxn>
                <a:cxn ang="0">
                  <a:pos x="5" y="18"/>
                </a:cxn>
                <a:cxn ang="0">
                  <a:pos x="6" y="7"/>
                </a:cxn>
                <a:cxn ang="0">
                  <a:pos x="9" y="3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3"/>
                </a:cxn>
                <a:cxn ang="0">
                  <a:pos x="43" y="4"/>
                </a:cxn>
                <a:cxn ang="0">
                  <a:pos x="50" y="4"/>
                </a:cxn>
                <a:cxn ang="0">
                  <a:pos x="72" y="13"/>
                </a:cxn>
                <a:cxn ang="0">
                  <a:pos x="94" y="23"/>
                </a:cxn>
                <a:cxn ang="0">
                  <a:pos x="116" y="33"/>
                </a:cxn>
                <a:cxn ang="0">
                  <a:pos x="138" y="45"/>
                </a:cxn>
                <a:cxn ang="0">
                  <a:pos x="158" y="55"/>
                </a:cxn>
                <a:cxn ang="0">
                  <a:pos x="179" y="68"/>
                </a:cxn>
                <a:cxn ang="0">
                  <a:pos x="200" y="81"/>
                </a:cxn>
                <a:cxn ang="0">
                  <a:pos x="221" y="96"/>
                </a:cxn>
              </a:cxnLst>
              <a:rect l="0" t="0" r="r" b="b"/>
              <a:pathLst>
                <a:path w="389" h="325">
                  <a:moveTo>
                    <a:pt x="221" y="96"/>
                  </a:moveTo>
                  <a:lnTo>
                    <a:pt x="244" y="117"/>
                  </a:lnTo>
                  <a:lnTo>
                    <a:pt x="268" y="137"/>
                  </a:lnTo>
                  <a:lnTo>
                    <a:pt x="290" y="157"/>
                  </a:lnTo>
                  <a:lnTo>
                    <a:pt x="314" y="179"/>
                  </a:lnTo>
                  <a:lnTo>
                    <a:pt x="333" y="200"/>
                  </a:lnTo>
                  <a:lnTo>
                    <a:pt x="353" y="226"/>
                  </a:lnTo>
                  <a:lnTo>
                    <a:pt x="370" y="252"/>
                  </a:lnTo>
                  <a:lnTo>
                    <a:pt x="389" y="284"/>
                  </a:lnTo>
                  <a:lnTo>
                    <a:pt x="375" y="294"/>
                  </a:lnTo>
                  <a:lnTo>
                    <a:pt x="360" y="301"/>
                  </a:lnTo>
                  <a:lnTo>
                    <a:pt x="341" y="303"/>
                  </a:lnTo>
                  <a:lnTo>
                    <a:pt x="324" y="305"/>
                  </a:lnTo>
                  <a:lnTo>
                    <a:pt x="304" y="303"/>
                  </a:lnTo>
                  <a:lnTo>
                    <a:pt x="287" y="303"/>
                  </a:lnTo>
                  <a:lnTo>
                    <a:pt x="268" y="303"/>
                  </a:lnTo>
                  <a:lnTo>
                    <a:pt x="252" y="307"/>
                  </a:lnTo>
                  <a:lnTo>
                    <a:pt x="220" y="310"/>
                  </a:lnTo>
                  <a:lnTo>
                    <a:pt x="189" y="314"/>
                  </a:lnTo>
                  <a:lnTo>
                    <a:pt x="158" y="317"/>
                  </a:lnTo>
                  <a:lnTo>
                    <a:pt x="129" y="321"/>
                  </a:lnTo>
                  <a:lnTo>
                    <a:pt x="98" y="323"/>
                  </a:lnTo>
                  <a:lnTo>
                    <a:pt x="67" y="325"/>
                  </a:lnTo>
                  <a:lnTo>
                    <a:pt x="36" y="325"/>
                  </a:lnTo>
                  <a:lnTo>
                    <a:pt x="5" y="325"/>
                  </a:lnTo>
                  <a:lnTo>
                    <a:pt x="0" y="311"/>
                  </a:lnTo>
                  <a:lnTo>
                    <a:pt x="5" y="18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43" y="4"/>
                  </a:lnTo>
                  <a:lnTo>
                    <a:pt x="50" y="4"/>
                  </a:lnTo>
                  <a:lnTo>
                    <a:pt x="72" y="13"/>
                  </a:lnTo>
                  <a:lnTo>
                    <a:pt x="94" y="23"/>
                  </a:lnTo>
                  <a:lnTo>
                    <a:pt x="116" y="33"/>
                  </a:lnTo>
                  <a:lnTo>
                    <a:pt x="138" y="45"/>
                  </a:lnTo>
                  <a:lnTo>
                    <a:pt x="158" y="55"/>
                  </a:lnTo>
                  <a:lnTo>
                    <a:pt x="179" y="68"/>
                  </a:lnTo>
                  <a:lnTo>
                    <a:pt x="200" y="81"/>
                  </a:lnTo>
                  <a:lnTo>
                    <a:pt x="221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Freeform 15"/>
            <p:cNvSpPr>
              <a:spLocks noChangeAspect="1"/>
            </p:cNvSpPr>
            <p:nvPr/>
          </p:nvSpPr>
          <p:spPr bwMode="auto">
            <a:xfrm>
              <a:off x="541" y="3801"/>
              <a:ext cx="118" cy="103"/>
            </a:xfrm>
            <a:custGeom>
              <a:avLst/>
              <a:gdLst/>
              <a:ahLst/>
              <a:cxnLst>
                <a:cxn ang="0">
                  <a:pos x="60" y="26"/>
                </a:cxn>
                <a:cxn ang="0">
                  <a:pos x="54" y="76"/>
                </a:cxn>
                <a:cxn ang="0">
                  <a:pos x="53" y="126"/>
                </a:cxn>
                <a:cxn ang="0">
                  <a:pos x="53" y="177"/>
                </a:cxn>
                <a:cxn ang="0">
                  <a:pos x="54" y="222"/>
                </a:cxn>
                <a:cxn ang="0">
                  <a:pos x="49" y="266"/>
                </a:cxn>
                <a:cxn ang="0">
                  <a:pos x="48" y="309"/>
                </a:cxn>
                <a:cxn ang="0">
                  <a:pos x="62" y="345"/>
                </a:cxn>
                <a:cxn ang="0">
                  <a:pos x="125" y="360"/>
                </a:cxn>
                <a:cxn ang="0">
                  <a:pos x="216" y="356"/>
                </a:cxn>
                <a:cxn ang="0">
                  <a:pos x="308" y="349"/>
                </a:cxn>
                <a:cxn ang="0">
                  <a:pos x="400" y="342"/>
                </a:cxn>
                <a:cxn ang="0">
                  <a:pos x="471" y="332"/>
                </a:cxn>
                <a:cxn ang="0">
                  <a:pos x="471" y="345"/>
                </a:cxn>
                <a:cxn ang="0">
                  <a:pos x="464" y="357"/>
                </a:cxn>
                <a:cxn ang="0">
                  <a:pos x="443" y="378"/>
                </a:cxn>
                <a:cxn ang="0">
                  <a:pos x="406" y="385"/>
                </a:cxn>
                <a:cxn ang="0">
                  <a:pos x="368" y="383"/>
                </a:cxn>
                <a:cxn ang="0">
                  <a:pos x="331" y="381"/>
                </a:cxn>
                <a:cxn ang="0">
                  <a:pos x="295" y="388"/>
                </a:cxn>
                <a:cxn ang="0">
                  <a:pos x="226" y="394"/>
                </a:cxn>
                <a:cxn ang="0">
                  <a:pos x="154" y="397"/>
                </a:cxn>
                <a:cxn ang="0">
                  <a:pos x="82" y="402"/>
                </a:cxn>
                <a:cxn ang="0">
                  <a:pos x="12" y="411"/>
                </a:cxn>
                <a:cxn ang="0">
                  <a:pos x="0" y="346"/>
                </a:cxn>
                <a:cxn ang="0">
                  <a:pos x="0" y="258"/>
                </a:cxn>
                <a:cxn ang="0">
                  <a:pos x="1" y="170"/>
                </a:cxn>
                <a:cxn ang="0">
                  <a:pos x="6" y="83"/>
                </a:cxn>
                <a:cxn ang="0">
                  <a:pos x="13" y="31"/>
                </a:cxn>
                <a:cxn ang="0">
                  <a:pos x="22" y="14"/>
                </a:cxn>
                <a:cxn ang="0">
                  <a:pos x="36" y="4"/>
                </a:cxn>
                <a:cxn ang="0">
                  <a:pos x="54" y="0"/>
                </a:cxn>
              </a:cxnLst>
              <a:rect l="0" t="0" r="r" b="b"/>
              <a:pathLst>
                <a:path w="471" h="411">
                  <a:moveTo>
                    <a:pt x="65" y="4"/>
                  </a:moveTo>
                  <a:lnTo>
                    <a:pt x="60" y="26"/>
                  </a:lnTo>
                  <a:lnTo>
                    <a:pt x="56" y="50"/>
                  </a:lnTo>
                  <a:lnTo>
                    <a:pt x="54" y="76"/>
                  </a:lnTo>
                  <a:lnTo>
                    <a:pt x="54" y="101"/>
                  </a:lnTo>
                  <a:lnTo>
                    <a:pt x="53" y="126"/>
                  </a:lnTo>
                  <a:lnTo>
                    <a:pt x="53" y="151"/>
                  </a:lnTo>
                  <a:lnTo>
                    <a:pt x="53" y="177"/>
                  </a:lnTo>
                  <a:lnTo>
                    <a:pt x="54" y="202"/>
                  </a:lnTo>
                  <a:lnTo>
                    <a:pt x="54" y="222"/>
                  </a:lnTo>
                  <a:lnTo>
                    <a:pt x="51" y="244"/>
                  </a:lnTo>
                  <a:lnTo>
                    <a:pt x="49" y="266"/>
                  </a:lnTo>
                  <a:lnTo>
                    <a:pt x="48" y="289"/>
                  </a:lnTo>
                  <a:lnTo>
                    <a:pt x="48" y="309"/>
                  </a:lnTo>
                  <a:lnTo>
                    <a:pt x="53" y="329"/>
                  </a:lnTo>
                  <a:lnTo>
                    <a:pt x="62" y="345"/>
                  </a:lnTo>
                  <a:lnTo>
                    <a:pt x="79" y="359"/>
                  </a:lnTo>
                  <a:lnTo>
                    <a:pt x="125" y="360"/>
                  </a:lnTo>
                  <a:lnTo>
                    <a:pt x="171" y="359"/>
                  </a:lnTo>
                  <a:lnTo>
                    <a:pt x="216" y="356"/>
                  </a:lnTo>
                  <a:lnTo>
                    <a:pt x="263" y="353"/>
                  </a:lnTo>
                  <a:lnTo>
                    <a:pt x="308" y="349"/>
                  </a:lnTo>
                  <a:lnTo>
                    <a:pt x="354" y="345"/>
                  </a:lnTo>
                  <a:lnTo>
                    <a:pt x="400" y="342"/>
                  </a:lnTo>
                  <a:lnTo>
                    <a:pt x="447" y="341"/>
                  </a:lnTo>
                  <a:lnTo>
                    <a:pt x="471" y="332"/>
                  </a:lnTo>
                  <a:lnTo>
                    <a:pt x="471" y="338"/>
                  </a:lnTo>
                  <a:lnTo>
                    <a:pt x="471" y="345"/>
                  </a:lnTo>
                  <a:lnTo>
                    <a:pt x="467" y="351"/>
                  </a:lnTo>
                  <a:lnTo>
                    <a:pt x="464" y="357"/>
                  </a:lnTo>
                  <a:lnTo>
                    <a:pt x="453" y="367"/>
                  </a:lnTo>
                  <a:lnTo>
                    <a:pt x="443" y="378"/>
                  </a:lnTo>
                  <a:lnTo>
                    <a:pt x="424" y="382"/>
                  </a:lnTo>
                  <a:lnTo>
                    <a:pt x="406" y="385"/>
                  </a:lnTo>
                  <a:lnTo>
                    <a:pt x="387" y="383"/>
                  </a:lnTo>
                  <a:lnTo>
                    <a:pt x="368" y="383"/>
                  </a:lnTo>
                  <a:lnTo>
                    <a:pt x="349" y="381"/>
                  </a:lnTo>
                  <a:lnTo>
                    <a:pt x="331" y="381"/>
                  </a:lnTo>
                  <a:lnTo>
                    <a:pt x="313" y="382"/>
                  </a:lnTo>
                  <a:lnTo>
                    <a:pt x="295" y="388"/>
                  </a:lnTo>
                  <a:lnTo>
                    <a:pt x="260" y="390"/>
                  </a:lnTo>
                  <a:lnTo>
                    <a:pt x="226" y="394"/>
                  </a:lnTo>
                  <a:lnTo>
                    <a:pt x="190" y="395"/>
                  </a:lnTo>
                  <a:lnTo>
                    <a:pt x="154" y="397"/>
                  </a:lnTo>
                  <a:lnTo>
                    <a:pt x="116" y="399"/>
                  </a:lnTo>
                  <a:lnTo>
                    <a:pt x="82" y="402"/>
                  </a:lnTo>
                  <a:lnTo>
                    <a:pt x="46" y="406"/>
                  </a:lnTo>
                  <a:lnTo>
                    <a:pt x="12" y="411"/>
                  </a:lnTo>
                  <a:lnTo>
                    <a:pt x="0" y="390"/>
                  </a:lnTo>
                  <a:lnTo>
                    <a:pt x="0" y="346"/>
                  </a:lnTo>
                  <a:lnTo>
                    <a:pt x="0" y="302"/>
                  </a:lnTo>
                  <a:lnTo>
                    <a:pt x="0" y="258"/>
                  </a:lnTo>
                  <a:lnTo>
                    <a:pt x="1" y="215"/>
                  </a:lnTo>
                  <a:lnTo>
                    <a:pt x="1" y="170"/>
                  </a:lnTo>
                  <a:lnTo>
                    <a:pt x="4" y="127"/>
                  </a:lnTo>
                  <a:lnTo>
                    <a:pt x="6" y="83"/>
                  </a:lnTo>
                  <a:lnTo>
                    <a:pt x="10" y="41"/>
                  </a:lnTo>
                  <a:lnTo>
                    <a:pt x="13" y="31"/>
                  </a:lnTo>
                  <a:lnTo>
                    <a:pt x="18" y="21"/>
                  </a:lnTo>
                  <a:lnTo>
                    <a:pt x="22" y="14"/>
                  </a:lnTo>
                  <a:lnTo>
                    <a:pt x="29" y="9"/>
                  </a:lnTo>
                  <a:lnTo>
                    <a:pt x="36" y="4"/>
                  </a:lnTo>
                  <a:lnTo>
                    <a:pt x="44" y="2"/>
                  </a:lnTo>
                  <a:lnTo>
                    <a:pt x="54" y="0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6" name="Freeform 16"/>
            <p:cNvSpPr>
              <a:spLocks noChangeAspect="1"/>
            </p:cNvSpPr>
            <p:nvPr/>
          </p:nvSpPr>
          <p:spPr bwMode="auto">
            <a:xfrm>
              <a:off x="416" y="3804"/>
              <a:ext cx="80" cy="109"/>
            </a:xfrm>
            <a:custGeom>
              <a:avLst/>
              <a:gdLst/>
              <a:ahLst/>
              <a:cxnLst>
                <a:cxn ang="0">
                  <a:pos x="312" y="159"/>
                </a:cxn>
                <a:cxn ang="0">
                  <a:pos x="316" y="188"/>
                </a:cxn>
                <a:cxn ang="0">
                  <a:pos x="319" y="218"/>
                </a:cxn>
                <a:cxn ang="0">
                  <a:pos x="321" y="250"/>
                </a:cxn>
                <a:cxn ang="0">
                  <a:pos x="323" y="281"/>
                </a:cxn>
                <a:cxn ang="0">
                  <a:pos x="321" y="311"/>
                </a:cxn>
                <a:cxn ang="0">
                  <a:pos x="320" y="342"/>
                </a:cxn>
                <a:cxn ang="0">
                  <a:pos x="317" y="373"/>
                </a:cxn>
                <a:cxn ang="0">
                  <a:pos x="314" y="404"/>
                </a:cxn>
                <a:cxn ang="0">
                  <a:pos x="289" y="405"/>
                </a:cxn>
                <a:cxn ang="0">
                  <a:pos x="263" y="407"/>
                </a:cxn>
                <a:cxn ang="0">
                  <a:pos x="237" y="409"/>
                </a:cxn>
                <a:cxn ang="0">
                  <a:pos x="210" y="411"/>
                </a:cxn>
                <a:cxn ang="0">
                  <a:pos x="183" y="412"/>
                </a:cxn>
                <a:cxn ang="0">
                  <a:pos x="158" y="417"/>
                </a:cxn>
                <a:cxn ang="0">
                  <a:pos x="133" y="421"/>
                </a:cxn>
                <a:cxn ang="0">
                  <a:pos x="110" y="431"/>
                </a:cxn>
                <a:cxn ang="0">
                  <a:pos x="101" y="431"/>
                </a:cxn>
                <a:cxn ang="0">
                  <a:pos x="93" y="432"/>
                </a:cxn>
                <a:cxn ang="0">
                  <a:pos x="84" y="432"/>
                </a:cxn>
                <a:cxn ang="0">
                  <a:pos x="76" y="434"/>
                </a:cxn>
                <a:cxn ang="0">
                  <a:pos x="67" y="434"/>
                </a:cxn>
                <a:cxn ang="0">
                  <a:pos x="59" y="435"/>
                </a:cxn>
                <a:cxn ang="0">
                  <a:pos x="51" y="435"/>
                </a:cxn>
                <a:cxn ang="0">
                  <a:pos x="43" y="435"/>
                </a:cxn>
                <a:cxn ang="0">
                  <a:pos x="0" y="362"/>
                </a:cxn>
                <a:cxn ang="0">
                  <a:pos x="31" y="361"/>
                </a:cxn>
                <a:cxn ang="0">
                  <a:pos x="62" y="360"/>
                </a:cxn>
                <a:cxn ang="0">
                  <a:pos x="94" y="358"/>
                </a:cxn>
                <a:cxn ang="0">
                  <a:pos x="126" y="356"/>
                </a:cxn>
                <a:cxn ang="0">
                  <a:pos x="156" y="352"/>
                </a:cxn>
                <a:cxn ang="0">
                  <a:pos x="188" y="348"/>
                </a:cxn>
                <a:cxn ang="0">
                  <a:pos x="218" y="342"/>
                </a:cxn>
                <a:cxn ang="0">
                  <a:pos x="249" y="337"/>
                </a:cxn>
                <a:cxn ang="0">
                  <a:pos x="257" y="327"/>
                </a:cxn>
                <a:cxn ang="0">
                  <a:pos x="266" y="319"/>
                </a:cxn>
                <a:cxn ang="0">
                  <a:pos x="271" y="309"/>
                </a:cxn>
                <a:cxn ang="0">
                  <a:pos x="278" y="298"/>
                </a:cxn>
                <a:cxn ang="0">
                  <a:pos x="281" y="286"/>
                </a:cxn>
                <a:cxn ang="0">
                  <a:pos x="284" y="274"/>
                </a:cxn>
                <a:cxn ang="0">
                  <a:pos x="285" y="260"/>
                </a:cxn>
                <a:cxn ang="0">
                  <a:pos x="285" y="247"/>
                </a:cxn>
                <a:cxn ang="0">
                  <a:pos x="282" y="216"/>
                </a:cxn>
                <a:cxn ang="0">
                  <a:pos x="281" y="185"/>
                </a:cxn>
                <a:cxn ang="0">
                  <a:pos x="278" y="153"/>
                </a:cxn>
                <a:cxn ang="0">
                  <a:pos x="277" y="124"/>
                </a:cxn>
                <a:cxn ang="0">
                  <a:pos x="273" y="93"/>
                </a:cxn>
                <a:cxn ang="0">
                  <a:pos x="269" y="64"/>
                </a:cxn>
                <a:cxn ang="0">
                  <a:pos x="262" y="36"/>
                </a:cxn>
                <a:cxn ang="0">
                  <a:pos x="254" y="8"/>
                </a:cxn>
                <a:cxn ang="0">
                  <a:pos x="255" y="2"/>
                </a:cxn>
                <a:cxn ang="0">
                  <a:pos x="262" y="2"/>
                </a:cxn>
                <a:cxn ang="0">
                  <a:pos x="270" y="2"/>
                </a:cxn>
                <a:cxn ang="0">
                  <a:pos x="278" y="0"/>
                </a:cxn>
                <a:cxn ang="0">
                  <a:pos x="293" y="12"/>
                </a:cxn>
                <a:cxn ang="0">
                  <a:pos x="305" y="28"/>
                </a:cxn>
                <a:cxn ang="0">
                  <a:pos x="310" y="46"/>
                </a:cxn>
                <a:cxn ang="0">
                  <a:pos x="312" y="70"/>
                </a:cxn>
                <a:cxn ang="0">
                  <a:pos x="311" y="92"/>
                </a:cxn>
                <a:cxn ang="0">
                  <a:pos x="310" y="116"/>
                </a:cxn>
                <a:cxn ang="0">
                  <a:pos x="310" y="138"/>
                </a:cxn>
                <a:cxn ang="0">
                  <a:pos x="312" y="159"/>
                </a:cxn>
              </a:cxnLst>
              <a:rect l="0" t="0" r="r" b="b"/>
              <a:pathLst>
                <a:path w="323" h="435">
                  <a:moveTo>
                    <a:pt x="312" y="159"/>
                  </a:moveTo>
                  <a:lnTo>
                    <a:pt x="316" y="188"/>
                  </a:lnTo>
                  <a:lnTo>
                    <a:pt x="319" y="218"/>
                  </a:lnTo>
                  <a:lnTo>
                    <a:pt x="321" y="250"/>
                  </a:lnTo>
                  <a:lnTo>
                    <a:pt x="323" y="281"/>
                  </a:lnTo>
                  <a:lnTo>
                    <a:pt x="321" y="311"/>
                  </a:lnTo>
                  <a:lnTo>
                    <a:pt x="320" y="342"/>
                  </a:lnTo>
                  <a:lnTo>
                    <a:pt x="317" y="373"/>
                  </a:lnTo>
                  <a:lnTo>
                    <a:pt x="314" y="404"/>
                  </a:lnTo>
                  <a:lnTo>
                    <a:pt x="289" y="405"/>
                  </a:lnTo>
                  <a:lnTo>
                    <a:pt x="263" y="407"/>
                  </a:lnTo>
                  <a:lnTo>
                    <a:pt x="237" y="409"/>
                  </a:lnTo>
                  <a:lnTo>
                    <a:pt x="210" y="411"/>
                  </a:lnTo>
                  <a:lnTo>
                    <a:pt x="183" y="412"/>
                  </a:lnTo>
                  <a:lnTo>
                    <a:pt x="158" y="417"/>
                  </a:lnTo>
                  <a:lnTo>
                    <a:pt x="133" y="421"/>
                  </a:lnTo>
                  <a:lnTo>
                    <a:pt x="110" y="431"/>
                  </a:lnTo>
                  <a:lnTo>
                    <a:pt x="101" y="431"/>
                  </a:lnTo>
                  <a:lnTo>
                    <a:pt x="93" y="432"/>
                  </a:lnTo>
                  <a:lnTo>
                    <a:pt x="84" y="432"/>
                  </a:lnTo>
                  <a:lnTo>
                    <a:pt x="76" y="434"/>
                  </a:lnTo>
                  <a:lnTo>
                    <a:pt x="67" y="434"/>
                  </a:lnTo>
                  <a:lnTo>
                    <a:pt x="59" y="435"/>
                  </a:lnTo>
                  <a:lnTo>
                    <a:pt x="51" y="435"/>
                  </a:lnTo>
                  <a:lnTo>
                    <a:pt x="43" y="435"/>
                  </a:lnTo>
                  <a:lnTo>
                    <a:pt x="0" y="362"/>
                  </a:lnTo>
                  <a:lnTo>
                    <a:pt x="31" y="361"/>
                  </a:lnTo>
                  <a:lnTo>
                    <a:pt x="62" y="360"/>
                  </a:lnTo>
                  <a:lnTo>
                    <a:pt x="94" y="358"/>
                  </a:lnTo>
                  <a:lnTo>
                    <a:pt x="126" y="356"/>
                  </a:lnTo>
                  <a:lnTo>
                    <a:pt x="156" y="352"/>
                  </a:lnTo>
                  <a:lnTo>
                    <a:pt x="188" y="348"/>
                  </a:lnTo>
                  <a:lnTo>
                    <a:pt x="218" y="342"/>
                  </a:lnTo>
                  <a:lnTo>
                    <a:pt x="249" y="337"/>
                  </a:lnTo>
                  <a:lnTo>
                    <a:pt x="257" y="327"/>
                  </a:lnTo>
                  <a:lnTo>
                    <a:pt x="266" y="319"/>
                  </a:lnTo>
                  <a:lnTo>
                    <a:pt x="271" y="309"/>
                  </a:lnTo>
                  <a:lnTo>
                    <a:pt x="278" y="298"/>
                  </a:lnTo>
                  <a:lnTo>
                    <a:pt x="281" y="286"/>
                  </a:lnTo>
                  <a:lnTo>
                    <a:pt x="284" y="274"/>
                  </a:lnTo>
                  <a:lnTo>
                    <a:pt x="285" y="260"/>
                  </a:lnTo>
                  <a:lnTo>
                    <a:pt x="285" y="247"/>
                  </a:lnTo>
                  <a:lnTo>
                    <a:pt x="282" y="216"/>
                  </a:lnTo>
                  <a:lnTo>
                    <a:pt x="281" y="185"/>
                  </a:lnTo>
                  <a:lnTo>
                    <a:pt x="278" y="153"/>
                  </a:lnTo>
                  <a:lnTo>
                    <a:pt x="277" y="124"/>
                  </a:lnTo>
                  <a:lnTo>
                    <a:pt x="273" y="93"/>
                  </a:lnTo>
                  <a:lnTo>
                    <a:pt x="269" y="64"/>
                  </a:lnTo>
                  <a:lnTo>
                    <a:pt x="262" y="36"/>
                  </a:lnTo>
                  <a:lnTo>
                    <a:pt x="254" y="8"/>
                  </a:lnTo>
                  <a:lnTo>
                    <a:pt x="255" y="2"/>
                  </a:lnTo>
                  <a:lnTo>
                    <a:pt x="262" y="2"/>
                  </a:lnTo>
                  <a:lnTo>
                    <a:pt x="270" y="2"/>
                  </a:lnTo>
                  <a:lnTo>
                    <a:pt x="278" y="0"/>
                  </a:lnTo>
                  <a:lnTo>
                    <a:pt x="293" y="12"/>
                  </a:lnTo>
                  <a:lnTo>
                    <a:pt x="305" y="28"/>
                  </a:lnTo>
                  <a:lnTo>
                    <a:pt x="310" y="46"/>
                  </a:lnTo>
                  <a:lnTo>
                    <a:pt x="312" y="70"/>
                  </a:lnTo>
                  <a:lnTo>
                    <a:pt x="311" y="92"/>
                  </a:lnTo>
                  <a:lnTo>
                    <a:pt x="310" y="116"/>
                  </a:lnTo>
                  <a:lnTo>
                    <a:pt x="310" y="138"/>
                  </a:lnTo>
                  <a:lnTo>
                    <a:pt x="312" y="159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Freeform 17"/>
            <p:cNvSpPr>
              <a:spLocks noChangeAspect="1"/>
            </p:cNvSpPr>
            <p:nvPr/>
          </p:nvSpPr>
          <p:spPr bwMode="auto">
            <a:xfrm>
              <a:off x="382" y="3808"/>
              <a:ext cx="97" cy="77"/>
            </a:xfrm>
            <a:custGeom>
              <a:avLst/>
              <a:gdLst/>
              <a:ahLst/>
              <a:cxnLst>
                <a:cxn ang="0">
                  <a:pos x="366" y="5"/>
                </a:cxn>
                <a:cxn ang="0">
                  <a:pos x="375" y="32"/>
                </a:cxn>
                <a:cxn ang="0">
                  <a:pos x="387" y="256"/>
                </a:cxn>
                <a:cxn ang="0">
                  <a:pos x="380" y="270"/>
                </a:cxn>
                <a:cxn ang="0">
                  <a:pos x="369" y="281"/>
                </a:cxn>
                <a:cxn ang="0">
                  <a:pos x="355" y="288"/>
                </a:cxn>
                <a:cxn ang="0">
                  <a:pos x="340" y="293"/>
                </a:cxn>
                <a:cxn ang="0">
                  <a:pos x="323" y="295"/>
                </a:cxn>
                <a:cxn ang="0">
                  <a:pos x="307" y="297"/>
                </a:cxn>
                <a:cxn ang="0">
                  <a:pos x="289" y="299"/>
                </a:cxn>
                <a:cxn ang="0">
                  <a:pos x="274" y="302"/>
                </a:cxn>
                <a:cxn ang="0">
                  <a:pos x="252" y="303"/>
                </a:cxn>
                <a:cxn ang="0">
                  <a:pos x="230" y="306"/>
                </a:cxn>
                <a:cxn ang="0">
                  <a:pos x="208" y="307"/>
                </a:cxn>
                <a:cxn ang="0">
                  <a:pos x="187" y="309"/>
                </a:cxn>
                <a:cxn ang="0">
                  <a:pos x="164" y="309"/>
                </a:cxn>
                <a:cxn ang="0">
                  <a:pos x="143" y="309"/>
                </a:cxn>
                <a:cxn ang="0">
                  <a:pos x="122" y="308"/>
                </a:cxn>
                <a:cxn ang="0">
                  <a:pos x="103" y="308"/>
                </a:cxn>
                <a:cxn ang="0">
                  <a:pos x="92" y="293"/>
                </a:cxn>
                <a:cxn ang="0">
                  <a:pos x="80" y="279"/>
                </a:cxn>
                <a:cxn ang="0">
                  <a:pos x="69" y="265"/>
                </a:cxn>
                <a:cxn ang="0">
                  <a:pos x="57" y="254"/>
                </a:cxn>
                <a:cxn ang="0">
                  <a:pos x="43" y="243"/>
                </a:cxn>
                <a:cxn ang="0">
                  <a:pos x="30" y="235"/>
                </a:cxn>
                <a:cxn ang="0">
                  <a:pos x="15" y="227"/>
                </a:cxn>
                <a:cxn ang="0">
                  <a:pos x="0" y="222"/>
                </a:cxn>
                <a:cxn ang="0">
                  <a:pos x="24" y="198"/>
                </a:cxn>
                <a:cxn ang="0">
                  <a:pos x="50" y="177"/>
                </a:cxn>
                <a:cxn ang="0">
                  <a:pos x="77" y="157"/>
                </a:cxn>
                <a:cxn ang="0">
                  <a:pos x="105" y="140"/>
                </a:cxn>
                <a:cxn ang="0">
                  <a:pos x="131" y="120"/>
                </a:cxn>
                <a:cxn ang="0">
                  <a:pos x="158" y="101"/>
                </a:cxn>
                <a:cxn ang="0">
                  <a:pos x="185" y="80"/>
                </a:cxn>
                <a:cxn ang="0">
                  <a:pos x="211" y="57"/>
                </a:cxn>
                <a:cxn ang="0">
                  <a:pos x="225" y="46"/>
                </a:cxn>
                <a:cxn ang="0">
                  <a:pos x="240" y="36"/>
                </a:cxn>
                <a:cxn ang="0">
                  <a:pos x="255" y="28"/>
                </a:cxn>
                <a:cxn ang="0">
                  <a:pos x="273" y="22"/>
                </a:cxn>
                <a:cxn ang="0">
                  <a:pos x="289" y="15"/>
                </a:cxn>
                <a:cxn ang="0">
                  <a:pos x="305" y="11"/>
                </a:cxn>
                <a:cxn ang="0">
                  <a:pos x="322" y="5"/>
                </a:cxn>
                <a:cxn ang="0">
                  <a:pos x="339" y="0"/>
                </a:cxn>
                <a:cxn ang="0">
                  <a:pos x="345" y="3"/>
                </a:cxn>
                <a:cxn ang="0">
                  <a:pos x="351" y="6"/>
                </a:cxn>
                <a:cxn ang="0">
                  <a:pos x="358" y="7"/>
                </a:cxn>
                <a:cxn ang="0">
                  <a:pos x="366" y="5"/>
                </a:cxn>
              </a:cxnLst>
              <a:rect l="0" t="0" r="r" b="b"/>
              <a:pathLst>
                <a:path w="387" h="309">
                  <a:moveTo>
                    <a:pt x="366" y="5"/>
                  </a:moveTo>
                  <a:lnTo>
                    <a:pt x="375" y="32"/>
                  </a:lnTo>
                  <a:lnTo>
                    <a:pt x="387" y="256"/>
                  </a:lnTo>
                  <a:lnTo>
                    <a:pt x="380" y="270"/>
                  </a:lnTo>
                  <a:lnTo>
                    <a:pt x="369" y="281"/>
                  </a:lnTo>
                  <a:lnTo>
                    <a:pt x="355" y="288"/>
                  </a:lnTo>
                  <a:lnTo>
                    <a:pt x="340" y="293"/>
                  </a:lnTo>
                  <a:lnTo>
                    <a:pt x="323" y="295"/>
                  </a:lnTo>
                  <a:lnTo>
                    <a:pt x="307" y="297"/>
                  </a:lnTo>
                  <a:lnTo>
                    <a:pt x="289" y="299"/>
                  </a:lnTo>
                  <a:lnTo>
                    <a:pt x="274" y="302"/>
                  </a:lnTo>
                  <a:lnTo>
                    <a:pt x="252" y="303"/>
                  </a:lnTo>
                  <a:lnTo>
                    <a:pt x="230" y="306"/>
                  </a:lnTo>
                  <a:lnTo>
                    <a:pt x="208" y="307"/>
                  </a:lnTo>
                  <a:lnTo>
                    <a:pt x="187" y="309"/>
                  </a:lnTo>
                  <a:lnTo>
                    <a:pt x="164" y="309"/>
                  </a:lnTo>
                  <a:lnTo>
                    <a:pt x="143" y="309"/>
                  </a:lnTo>
                  <a:lnTo>
                    <a:pt x="122" y="308"/>
                  </a:lnTo>
                  <a:lnTo>
                    <a:pt x="103" y="308"/>
                  </a:lnTo>
                  <a:lnTo>
                    <a:pt x="92" y="293"/>
                  </a:lnTo>
                  <a:lnTo>
                    <a:pt x="80" y="279"/>
                  </a:lnTo>
                  <a:lnTo>
                    <a:pt x="69" y="265"/>
                  </a:lnTo>
                  <a:lnTo>
                    <a:pt x="57" y="254"/>
                  </a:lnTo>
                  <a:lnTo>
                    <a:pt x="43" y="243"/>
                  </a:lnTo>
                  <a:lnTo>
                    <a:pt x="30" y="235"/>
                  </a:lnTo>
                  <a:lnTo>
                    <a:pt x="15" y="227"/>
                  </a:lnTo>
                  <a:lnTo>
                    <a:pt x="0" y="222"/>
                  </a:lnTo>
                  <a:lnTo>
                    <a:pt x="24" y="198"/>
                  </a:lnTo>
                  <a:lnTo>
                    <a:pt x="50" y="177"/>
                  </a:lnTo>
                  <a:lnTo>
                    <a:pt x="77" y="157"/>
                  </a:lnTo>
                  <a:lnTo>
                    <a:pt x="105" y="140"/>
                  </a:lnTo>
                  <a:lnTo>
                    <a:pt x="131" y="120"/>
                  </a:lnTo>
                  <a:lnTo>
                    <a:pt x="158" y="101"/>
                  </a:lnTo>
                  <a:lnTo>
                    <a:pt x="185" y="80"/>
                  </a:lnTo>
                  <a:lnTo>
                    <a:pt x="211" y="57"/>
                  </a:lnTo>
                  <a:lnTo>
                    <a:pt x="225" y="46"/>
                  </a:lnTo>
                  <a:lnTo>
                    <a:pt x="240" y="36"/>
                  </a:lnTo>
                  <a:lnTo>
                    <a:pt x="255" y="28"/>
                  </a:lnTo>
                  <a:lnTo>
                    <a:pt x="273" y="22"/>
                  </a:lnTo>
                  <a:lnTo>
                    <a:pt x="289" y="15"/>
                  </a:lnTo>
                  <a:lnTo>
                    <a:pt x="305" y="11"/>
                  </a:lnTo>
                  <a:lnTo>
                    <a:pt x="322" y="5"/>
                  </a:lnTo>
                  <a:lnTo>
                    <a:pt x="339" y="0"/>
                  </a:lnTo>
                  <a:lnTo>
                    <a:pt x="345" y="3"/>
                  </a:lnTo>
                  <a:lnTo>
                    <a:pt x="351" y="6"/>
                  </a:lnTo>
                  <a:lnTo>
                    <a:pt x="358" y="7"/>
                  </a:lnTo>
                  <a:lnTo>
                    <a:pt x="366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8" name="Freeform 18"/>
            <p:cNvSpPr>
              <a:spLocks noChangeAspect="1"/>
            </p:cNvSpPr>
            <p:nvPr/>
          </p:nvSpPr>
          <p:spPr bwMode="auto">
            <a:xfrm>
              <a:off x="375" y="3879"/>
              <a:ext cx="7" cy="8"/>
            </a:xfrm>
            <a:custGeom>
              <a:avLst/>
              <a:gdLst/>
              <a:ahLst/>
              <a:cxnLst>
                <a:cxn ang="0">
                  <a:pos x="4" y="35"/>
                </a:cxn>
                <a:cxn ang="0">
                  <a:pos x="0" y="25"/>
                </a:cxn>
                <a:cxn ang="0">
                  <a:pos x="0" y="16"/>
                </a:cxn>
                <a:cxn ang="0">
                  <a:pos x="1" y="6"/>
                </a:cxn>
                <a:cxn ang="0">
                  <a:pos x="8" y="0"/>
                </a:cxn>
                <a:cxn ang="0">
                  <a:pos x="27" y="32"/>
                </a:cxn>
                <a:cxn ang="0">
                  <a:pos x="4" y="35"/>
                </a:cxn>
              </a:cxnLst>
              <a:rect l="0" t="0" r="r" b="b"/>
              <a:pathLst>
                <a:path w="27" h="35">
                  <a:moveTo>
                    <a:pt x="4" y="35"/>
                  </a:moveTo>
                  <a:lnTo>
                    <a:pt x="0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8" y="0"/>
                  </a:lnTo>
                  <a:lnTo>
                    <a:pt x="27" y="32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9" name="Freeform 19"/>
            <p:cNvSpPr>
              <a:spLocks noChangeAspect="1"/>
            </p:cNvSpPr>
            <p:nvPr/>
          </p:nvSpPr>
          <p:spPr bwMode="auto">
            <a:xfrm>
              <a:off x="388" y="3881"/>
              <a:ext cx="6" cy="5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6" y="16"/>
                </a:cxn>
                <a:cxn ang="0">
                  <a:pos x="11" y="12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12" y="7"/>
                </a:cxn>
                <a:cxn ang="0">
                  <a:pos x="18" y="10"/>
                </a:cxn>
                <a:cxn ang="0">
                  <a:pos x="25" y="19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lnTo>
                    <a:pt x="16" y="16"/>
                  </a:lnTo>
                  <a:lnTo>
                    <a:pt x="11" y="12"/>
                  </a:lnTo>
                  <a:lnTo>
                    <a:pt x="5" y="5"/>
                  </a:lnTo>
                  <a:lnTo>
                    <a:pt x="0" y="0"/>
                  </a:lnTo>
                  <a:lnTo>
                    <a:pt x="5" y="3"/>
                  </a:lnTo>
                  <a:lnTo>
                    <a:pt x="12" y="7"/>
                  </a:lnTo>
                  <a:lnTo>
                    <a:pt x="18" y="10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Freeform 20"/>
            <p:cNvSpPr>
              <a:spLocks noChangeAspect="1"/>
            </p:cNvSpPr>
            <p:nvPr/>
          </p:nvSpPr>
          <p:spPr bwMode="auto">
            <a:xfrm>
              <a:off x="359" y="3890"/>
              <a:ext cx="12" cy="19"/>
            </a:xfrm>
            <a:custGeom>
              <a:avLst/>
              <a:gdLst/>
              <a:ahLst/>
              <a:cxnLst>
                <a:cxn ang="0">
                  <a:pos x="48" y="51"/>
                </a:cxn>
                <a:cxn ang="0">
                  <a:pos x="39" y="57"/>
                </a:cxn>
                <a:cxn ang="0">
                  <a:pos x="32" y="64"/>
                </a:cxn>
                <a:cxn ang="0">
                  <a:pos x="24" y="71"/>
                </a:cxn>
                <a:cxn ang="0">
                  <a:pos x="17" y="78"/>
                </a:cxn>
                <a:cxn ang="0">
                  <a:pos x="7" y="69"/>
                </a:cxn>
                <a:cxn ang="0">
                  <a:pos x="3" y="61"/>
                </a:cxn>
                <a:cxn ang="0">
                  <a:pos x="0" y="51"/>
                </a:cxn>
                <a:cxn ang="0">
                  <a:pos x="0" y="42"/>
                </a:cxn>
                <a:cxn ang="0">
                  <a:pos x="0" y="30"/>
                </a:cxn>
                <a:cxn ang="0">
                  <a:pos x="3" y="19"/>
                </a:cxn>
                <a:cxn ang="0">
                  <a:pos x="5" y="9"/>
                </a:cxn>
                <a:cxn ang="0">
                  <a:pos x="7" y="0"/>
                </a:cxn>
                <a:cxn ang="0">
                  <a:pos x="14" y="2"/>
                </a:cxn>
                <a:cxn ang="0">
                  <a:pos x="21" y="8"/>
                </a:cxn>
                <a:cxn ang="0">
                  <a:pos x="27" y="15"/>
                </a:cxn>
                <a:cxn ang="0">
                  <a:pos x="34" y="22"/>
                </a:cxn>
                <a:cxn ang="0">
                  <a:pos x="38" y="29"/>
                </a:cxn>
                <a:cxn ang="0">
                  <a:pos x="42" y="36"/>
                </a:cxn>
                <a:cxn ang="0">
                  <a:pos x="45" y="43"/>
                </a:cxn>
                <a:cxn ang="0">
                  <a:pos x="48" y="51"/>
                </a:cxn>
              </a:cxnLst>
              <a:rect l="0" t="0" r="r" b="b"/>
              <a:pathLst>
                <a:path w="48" h="78">
                  <a:moveTo>
                    <a:pt x="48" y="51"/>
                  </a:moveTo>
                  <a:lnTo>
                    <a:pt x="39" y="57"/>
                  </a:lnTo>
                  <a:lnTo>
                    <a:pt x="32" y="64"/>
                  </a:lnTo>
                  <a:lnTo>
                    <a:pt x="24" y="71"/>
                  </a:lnTo>
                  <a:lnTo>
                    <a:pt x="17" y="78"/>
                  </a:lnTo>
                  <a:lnTo>
                    <a:pt x="7" y="69"/>
                  </a:lnTo>
                  <a:lnTo>
                    <a:pt x="3" y="61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5" y="9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1" y="8"/>
                  </a:lnTo>
                  <a:lnTo>
                    <a:pt x="27" y="15"/>
                  </a:lnTo>
                  <a:lnTo>
                    <a:pt x="34" y="22"/>
                  </a:lnTo>
                  <a:lnTo>
                    <a:pt x="38" y="29"/>
                  </a:lnTo>
                  <a:lnTo>
                    <a:pt x="42" y="36"/>
                  </a:lnTo>
                  <a:lnTo>
                    <a:pt x="45" y="43"/>
                  </a:lnTo>
                  <a:lnTo>
                    <a:pt x="48" y="5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1" name="Freeform 21"/>
            <p:cNvSpPr>
              <a:spLocks noChangeAspect="1"/>
            </p:cNvSpPr>
            <p:nvPr/>
          </p:nvSpPr>
          <p:spPr bwMode="auto">
            <a:xfrm>
              <a:off x="397" y="3894"/>
              <a:ext cx="15" cy="1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51" y="74"/>
                </a:cxn>
                <a:cxn ang="0">
                  <a:pos x="42" y="74"/>
                </a:cxn>
                <a:cxn ang="0">
                  <a:pos x="31" y="72"/>
                </a:cxn>
                <a:cxn ang="0">
                  <a:pos x="27" y="75"/>
                </a:cxn>
                <a:cxn ang="0">
                  <a:pos x="33" y="68"/>
                </a:cxn>
                <a:cxn ang="0">
                  <a:pos x="37" y="63"/>
                </a:cxn>
                <a:cxn ang="0">
                  <a:pos x="37" y="56"/>
                </a:cxn>
                <a:cxn ang="0">
                  <a:pos x="37" y="49"/>
                </a:cxn>
                <a:cxn ang="0">
                  <a:pos x="34" y="40"/>
                </a:cxn>
                <a:cxn ang="0">
                  <a:pos x="30" y="34"/>
                </a:cxn>
                <a:cxn ang="0">
                  <a:pos x="27" y="27"/>
                </a:cxn>
                <a:cxn ang="0">
                  <a:pos x="23" y="21"/>
                </a:cxn>
                <a:cxn ang="0">
                  <a:pos x="16" y="15"/>
                </a:cxn>
                <a:cxn ang="0">
                  <a:pos x="9" y="11"/>
                </a:cxn>
                <a:cxn ang="0">
                  <a:pos x="4" y="7"/>
                </a:cxn>
                <a:cxn ang="0">
                  <a:pos x="0" y="2"/>
                </a:cxn>
                <a:cxn ang="0">
                  <a:pos x="13" y="0"/>
                </a:cxn>
                <a:cxn ang="0">
                  <a:pos x="22" y="3"/>
                </a:cxn>
                <a:cxn ang="0">
                  <a:pos x="29" y="11"/>
                </a:cxn>
                <a:cxn ang="0">
                  <a:pos x="35" y="23"/>
                </a:cxn>
                <a:cxn ang="0">
                  <a:pos x="40" y="36"/>
                </a:cxn>
                <a:cxn ang="0">
                  <a:pos x="44" y="49"/>
                </a:cxn>
                <a:cxn ang="0">
                  <a:pos x="51" y="60"/>
                </a:cxn>
                <a:cxn ang="0">
                  <a:pos x="60" y="71"/>
                </a:cxn>
              </a:cxnLst>
              <a:rect l="0" t="0" r="r" b="b"/>
              <a:pathLst>
                <a:path w="60" h="75">
                  <a:moveTo>
                    <a:pt x="60" y="71"/>
                  </a:moveTo>
                  <a:lnTo>
                    <a:pt x="51" y="74"/>
                  </a:lnTo>
                  <a:lnTo>
                    <a:pt x="42" y="74"/>
                  </a:lnTo>
                  <a:lnTo>
                    <a:pt x="31" y="72"/>
                  </a:lnTo>
                  <a:lnTo>
                    <a:pt x="27" y="75"/>
                  </a:lnTo>
                  <a:lnTo>
                    <a:pt x="33" y="68"/>
                  </a:lnTo>
                  <a:lnTo>
                    <a:pt x="37" y="63"/>
                  </a:lnTo>
                  <a:lnTo>
                    <a:pt x="37" y="56"/>
                  </a:lnTo>
                  <a:lnTo>
                    <a:pt x="37" y="49"/>
                  </a:lnTo>
                  <a:lnTo>
                    <a:pt x="34" y="40"/>
                  </a:lnTo>
                  <a:lnTo>
                    <a:pt x="30" y="34"/>
                  </a:lnTo>
                  <a:lnTo>
                    <a:pt x="27" y="27"/>
                  </a:lnTo>
                  <a:lnTo>
                    <a:pt x="23" y="21"/>
                  </a:lnTo>
                  <a:lnTo>
                    <a:pt x="16" y="15"/>
                  </a:lnTo>
                  <a:lnTo>
                    <a:pt x="9" y="11"/>
                  </a:lnTo>
                  <a:lnTo>
                    <a:pt x="4" y="7"/>
                  </a:lnTo>
                  <a:lnTo>
                    <a:pt x="0" y="2"/>
                  </a:lnTo>
                  <a:lnTo>
                    <a:pt x="13" y="0"/>
                  </a:lnTo>
                  <a:lnTo>
                    <a:pt x="22" y="3"/>
                  </a:lnTo>
                  <a:lnTo>
                    <a:pt x="29" y="11"/>
                  </a:lnTo>
                  <a:lnTo>
                    <a:pt x="35" y="23"/>
                  </a:lnTo>
                  <a:lnTo>
                    <a:pt x="40" y="36"/>
                  </a:lnTo>
                  <a:lnTo>
                    <a:pt x="44" y="49"/>
                  </a:lnTo>
                  <a:lnTo>
                    <a:pt x="51" y="60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2" name="Freeform 22"/>
            <p:cNvSpPr>
              <a:spLocks noChangeAspect="1"/>
            </p:cNvSpPr>
            <p:nvPr/>
          </p:nvSpPr>
          <p:spPr bwMode="auto">
            <a:xfrm>
              <a:off x="386" y="3895"/>
              <a:ext cx="3" cy="1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2" y="3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0" y="3"/>
                  </a:lnTo>
                  <a:lnTo>
                    <a:pt x="2" y="2"/>
                  </a:lnTo>
                  <a:lnTo>
                    <a:pt x="6" y="1"/>
                  </a:lnTo>
                  <a:lnTo>
                    <a:pt x="8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3" name="Freeform 23"/>
            <p:cNvSpPr>
              <a:spLocks noChangeAspect="1"/>
            </p:cNvSpPr>
            <p:nvPr/>
          </p:nvSpPr>
          <p:spPr bwMode="auto">
            <a:xfrm>
              <a:off x="395" y="3909"/>
              <a:ext cx="4" cy="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0"/>
                </a:cxn>
                <a:cxn ang="0">
                  <a:pos x="16" y="15"/>
                </a:cxn>
                <a:cxn ang="0">
                  <a:pos x="0" y="18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0"/>
                  </a:lnTo>
                  <a:lnTo>
                    <a:pt x="16" y="1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4" name="Freeform 24"/>
            <p:cNvSpPr>
              <a:spLocks noChangeAspect="1"/>
            </p:cNvSpPr>
            <p:nvPr/>
          </p:nvSpPr>
          <p:spPr bwMode="auto">
            <a:xfrm>
              <a:off x="360" y="3915"/>
              <a:ext cx="167" cy="224"/>
            </a:xfrm>
            <a:custGeom>
              <a:avLst/>
              <a:gdLst/>
              <a:ahLst/>
              <a:cxnLst>
                <a:cxn ang="0">
                  <a:pos x="532" y="32"/>
                </a:cxn>
                <a:cxn ang="0">
                  <a:pos x="556" y="83"/>
                </a:cxn>
                <a:cxn ang="0">
                  <a:pos x="593" y="127"/>
                </a:cxn>
                <a:cxn ang="0">
                  <a:pos x="640" y="156"/>
                </a:cxn>
                <a:cxn ang="0">
                  <a:pos x="669" y="206"/>
                </a:cxn>
                <a:cxn ang="0">
                  <a:pos x="662" y="290"/>
                </a:cxn>
                <a:cxn ang="0">
                  <a:pos x="652" y="374"/>
                </a:cxn>
                <a:cxn ang="0">
                  <a:pos x="650" y="461"/>
                </a:cxn>
                <a:cxn ang="0">
                  <a:pos x="659" y="551"/>
                </a:cxn>
                <a:cxn ang="0">
                  <a:pos x="664" y="640"/>
                </a:cxn>
                <a:cxn ang="0">
                  <a:pos x="667" y="730"/>
                </a:cxn>
                <a:cxn ang="0">
                  <a:pos x="670" y="820"/>
                </a:cxn>
                <a:cxn ang="0">
                  <a:pos x="602" y="866"/>
                </a:cxn>
                <a:cxn ang="0">
                  <a:pos x="474" y="873"/>
                </a:cxn>
                <a:cxn ang="0">
                  <a:pos x="348" y="882"/>
                </a:cxn>
                <a:cxn ang="0">
                  <a:pos x="223" y="890"/>
                </a:cxn>
                <a:cxn ang="0">
                  <a:pos x="150" y="890"/>
                </a:cxn>
                <a:cxn ang="0">
                  <a:pos x="129" y="891"/>
                </a:cxn>
                <a:cxn ang="0">
                  <a:pos x="116" y="860"/>
                </a:cxn>
                <a:cxn ang="0">
                  <a:pos x="101" y="797"/>
                </a:cxn>
                <a:cxn ang="0">
                  <a:pos x="75" y="741"/>
                </a:cxn>
                <a:cxn ang="0">
                  <a:pos x="40" y="690"/>
                </a:cxn>
                <a:cxn ang="0">
                  <a:pos x="16" y="594"/>
                </a:cxn>
                <a:cxn ang="0">
                  <a:pos x="6" y="446"/>
                </a:cxn>
                <a:cxn ang="0">
                  <a:pos x="0" y="299"/>
                </a:cxn>
                <a:cxn ang="0">
                  <a:pos x="6" y="152"/>
                </a:cxn>
                <a:cxn ang="0">
                  <a:pos x="13" y="70"/>
                </a:cxn>
                <a:cxn ang="0">
                  <a:pos x="10" y="55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33" y="23"/>
                </a:cxn>
                <a:cxn ang="0">
                  <a:pos x="86" y="30"/>
                </a:cxn>
                <a:cxn ang="0">
                  <a:pos x="140" y="31"/>
                </a:cxn>
                <a:cxn ang="0">
                  <a:pos x="195" y="31"/>
                </a:cxn>
                <a:cxn ang="0">
                  <a:pos x="261" y="31"/>
                </a:cxn>
                <a:cxn ang="0">
                  <a:pos x="337" y="19"/>
                </a:cxn>
                <a:cxn ang="0">
                  <a:pos x="410" y="4"/>
                </a:cxn>
                <a:cxn ang="0">
                  <a:pos x="486" y="0"/>
                </a:cxn>
              </a:cxnLst>
              <a:rect l="0" t="0" r="r" b="b"/>
              <a:pathLst>
                <a:path w="670" h="894">
                  <a:moveTo>
                    <a:pt x="526" y="7"/>
                  </a:moveTo>
                  <a:lnTo>
                    <a:pt x="532" y="32"/>
                  </a:lnTo>
                  <a:lnTo>
                    <a:pt x="542" y="59"/>
                  </a:lnTo>
                  <a:lnTo>
                    <a:pt x="556" y="83"/>
                  </a:lnTo>
                  <a:lnTo>
                    <a:pt x="573" y="107"/>
                  </a:lnTo>
                  <a:lnTo>
                    <a:pt x="593" y="127"/>
                  </a:lnTo>
                  <a:lnTo>
                    <a:pt x="616" y="145"/>
                  </a:lnTo>
                  <a:lnTo>
                    <a:pt x="640" y="156"/>
                  </a:lnTo>
                  <a:lnTo>
                    <a:pt x="667" y="166"/>
                  </a:lnTo>
                  <a:lnTo>
                    <a:pt x="669" y="206"/>
                  </a:lnTo>
                  <a:lnTo>
                    <a:pt x="666" y="248"/>
                  </a:lnTo>
                  <a:lnTo>
                    <a:pt x="662" y="290"/>
                  </a:lnTo>
                  <a:lnTo>
                    <a:pt x="657" y="333"/>
                  </a:lnTo>
                  <a:lnTo>
                    <a:pt x="652" y="374"/>
                  </a:lnTo>
                  <a:lnTo>
                    <a:pt x="650" y="417"/>
                  </a:lnTo>
                  <a:lnTo>
                    <a:pt x="650" y="461"/>
                  </a:lnTo>
                  <a:lnTo>
                    <a:pt x="657" y="507"/>
                  </a:lnTo>
                  <a:lnTo>
                    <a:pt x="659" y="551"/>
                  </a:lnTo>
                  <a:lnTo>
                    <a:pt x="662" y="595"/>
                  </a:lnTo>
                  <a:lnTo>
                    <a:pt x="664" y="640"/>
                  </a:lnTo>
                  <a:lnTo>
                    <a:pt x="666" y="685"/>
                  </a:lnTo>
                  <a:lnTo>
                    <a:pt x="667" y="730"/>
                  </a:lnTo>
                  <a:lnTo>
                    <a:pt x="670" y="775"/>
                  </a:lnTo>
                  <a:lnTo>
                    <a:pt x="670" y="820"/>
                  </a:lnTo>
                  <a:lnTo>
                    <a:pt x="670" y="865"/>
                  </a:lnTo>
                  <a:lnTo>
                    <a:pt x="602" y="866"/>
                  </a:lnTo>
                  <a:lnTo>
                    <a:pt x="539" y="870"/>
                  </a:lnTo>
                  <a:lnTo>
                    <a:pt x="474" y="873"/>
                  </a:lnTo>
                  <a:lnTo>
                    <a:pt x="411" y="878"/>
                  </a:lnTo>
                  <a:lnTo>
                    <a:pt x="348" y="882"/>
                  </a:lnTo>
                  <a:lnTo>
                    <a:pt x="285" y="886"/>
                  </a:lnTo>
                  <a:lnTo>
                    <a:pt x="223" y="890"/>
                  </a:lnTo>
                  <a:lnTo>
                    <a:pt x="160" y="894"/>
                  </a:lnTo>
                  <a:lnTo>
                    <a:pt x="150" y="890"/>
                  </a:lnTo>
                  <a:lnTo>
                    <a:pt x="139" y="889"/>
                  </a:lnTo>
                  <a:lnTo>
                    <a:pt x="129" y="891"/>
                  </a:lnTo>
                  <a:lnTo>
                    <a:pt x="119" y="894"/>
                  </a:lnTo>
                  <a:lnTo>
                    <a:pt x="116" y="860"/>
                  </a:lnTo>
                  <a:lnTo>
                    <a:pt x="110" y="828"/>
                  </a:lnTo>
                  <a:lnTo>
                    <a:pt x="101" y="797"/>
                  </a:lnTo>
                  <a:lnTo>
                    <a:pt x="90" y="769"/>
                  </a:lnTo>
                  <a:lnTo>
                    <a:pt x="75" y="741"/>
                  </a:lnTo>
                  <a:lnTo>
                    <a:pt x="59" y="714"/>
                  </a:lnTo>
                  <a:lnTo>
                    <a:pt x="40" y="690"/>
                  </a:lnTo>
                  <a:lnTo>
                    <a:pt x="21" y="668"/>
                  </a:lnTo>
                  <a:lnTo>
                    <a:pt x="16" y="594"/>
                  </a:lnTo>
                  <a:lnTo>
                    <a:pt x="11" y="519"/>
                  </a:lnTo>
                  <a:lnTo>
                    <a:pt x="6" y="446"/>
                  </a:lnTo>
                  <a:lnTo>
                    <a:pt x="3" y="373"/>
                  </a:lnTo>
                  <a:lnTo>
                    <a:pt x="0" y="299"/>
                  </a:lnTo>
                  <a:lnTo>
                    <a:pt x="1" y="225"/>
                  </a:lnTo>
                  <a:lnTo>
                    <a:pt x="6" y="152"/>
                  </a:lnTo>
                  <a:lnTo>
                    <a:pt x="14" y="78"/>
                  </a:lnTo>
                  <a:lnTo>
                    <a:pt x="13" y="70"/>
                  </a:lnTo>
                  <a:lnTo>
                    <a:pt x="11" y="63"/>
                  </a:lnTo>
                  <a:lnTo>
                    <a:pt x="10" y="55"/>
                  </a:lnTo>
                  <a:lnTo>
                    <a:pt x="9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9" y="17"/>
                  </a:lnTo>
                  <a:lnTo>
                    <a:pt x="33" y="23"/>
                  </a:lnTo>
                  <a:lnTo>
                    <a:pt x="60" y="27"/>
                  </a:lnTo>
                  <a:lnTo>
                    <a:pt x="86" y="30"/>
                  </a:lnTo>
                  <a:lnTo>
                    <a:pt x="114" y="31"/>
                  </a:lnTo>
                  <a:lnTo>
                    <a:pt x="140" y="31"/>
                  </a:lnTo>
                  <a:lnTo>
                    <a:pt x="167" y="31"/>
                  </a:lnTo>
                  <a:lnTo>
                    <a:pt x="195" y="31"/>
                  </a:lnTo>
                  <a:lnTo>
                    <a:pt x="223" y="32"/>
                  </a:lnTo>
                  <a:lnTo>
                    <a:pt x="261" y="31"/>
                  </a:lnTo>
                  <a:lnTo>
                    <a:pt x="299" y="26"/>
                  </a:lnTo>
                  <a:lnTo>
                    <a:pt x="337" y="19"/>
                  </a:lnTo>
                  <a:lnTo>
                    <a:pt x="374" y="12"/>
                  </a:lnTo>
                  <a:lnTo>
                    <a:pt x="410" y="4"/>
                  </a:lnTo>
                  <a:lnTo>
                    <a:pt x="448" y="1"/>
                  </a:lnTo>
                  <a:lnTo>
                    <a:pt x="486" y="0"/>
                  </a:lnTo>
                  <a:lnTo>
                    <a:pt x="526" y="7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5" name="Freeform 25"/>
            <p:cNvSpPr>
              <a:spLocks noChangeAspect="1"/>
            </p:cNvSpPr>
            <p:nvPr/>
          </p:nvSpPr>
          <p:spPr bwMode="auto">
            <a:xfrm>
              <a:off x="112" y="3930"/>
              <a:ext cx="157" cy="84"/>
            </a:xfrm>
            <a:custGeom>
              <a:avLst/>
              <a:gdLst/>
              <a:ahLst/>
              <a:cxnLst>
                <a:cxn ang="0">
                  <a:pos x="493" y="109"/>
                </a:cxn>
                <a:cxn ang="0">
                  <a:pos x="429" y="125"/>
                </a:cxn>
                <a:cxn ang="0">
                  <a:pos x="366" y="141"/>
                </a:cxn>
                <a:cxn ang="0">
                  <a:pos x="302" y="158"/>
                </a:cxn>
                <a:cxn ang="0">
                  <a:pos x="241" y="177"/>
                </a:cxn>
                <a:cxn ang="0">
                  <a:pos x="179" y="201"/>
                </a:cxn>
                <a:cxn ang="0">
                  <a:pos x="122" y="231"/>
                </a:cxn>
                <a:cxn ang="0">
                  <a:pos x="69" y="267"/>
                </a:cxn>
                <a:cxn ang="0">
                  <a:pos x="21" y="314"/>
                </a:cxn>
                <a:cxn ang="0">
                  <a:pos x="0" y="335"/>
                </a:cxn>
                <a:cxn ang="0">
                  <a:pos x="43" y="267"/>
                </a:cxn>
                <a:cxn ang="0">
                  <a:pos x="97" y="211"/>
                </a:cxn>
                <a:cxn ang="0">
                  <a:pos x="157" y="167"/>
                </a:cxn>
                <a:cxn ang="0">
                  <a:pos x="224" y="132"/>
                </a:cxn>
                <a:cxn ang="0">
                  <a:pos x="294" y="104"/>
                </a:cxn>
                <a:cxn ang="0">
                  <a:pos x="369" y="84"/>
                </a:cxn>
                <a:cxn ang="0">
                  <a:pos x="445" y="67"/>
                </a:cxn>
                <a:cxn ang="0">
                  <a:pos x="522" y="54"/>
                </a:cxn>
                <a:cxn ang="0">
                  <a:pos x="533" y="46"/>
                </a:cxn>
                <a:cxn ang="0">
                  <a:pos x="547" y="40"/>
                </a:cxn>
                <a:cxn ang="0">
                  <a:pos x="562" y="33"/>
                </a:cxn>
                <a:cxn ang="0">
                  <a:pos x="577" y="29"/>
                </a:cxn>
                <a:cxn ang="0">
                  <a:pos x="591" y="22"/>
                </a:cxn>
                <a:cxn ang="0">
                  <a:pos x="605" y="16"/>
                </a:cxn>
                <a:cxn ang="0">
                  <a:pos x="618" y="8"/>
                </a:cxn>
                <a:cxn ang="0">
                  <a:pos x="630" y="0"/>
                </a:cxn>
                <a:cxn ang="0">
                  <a:pos x="614" y="16"/>
                </a:cxn>
                <a:cxn ang="0">
                  <a:pos x="598" y="31"/>
                </a:cxn>
                <a:cxn ang="0">
                  <a:pos x="581" y="44"/>
                </a:cxn>
                <a:cxn ang="0">
                  <a:pos x="563" y="58"/>
                </a:cxn>
                <a:cxn ang="0">
                  <a:pos x="545" y="69"/>
                </a:cxn>
                <a:cxn ang="0">
                  <a:pos x="527" y="82"/>
                </a:cxn>
                <a:cxn ang="0">
                  <a:pos x="509" y="95"/>
                </a:cxn>
                <a:cxn ang="0">
                  <a:pos x="493" y="109"/>
                </a:cxn>
              </a:cxnLst>
              <a:rect l="0" t="0" r="r" b="b"/>
              <a:pathLst>
                <a:path w="630" h="335">
                  <a:moveTo>
                    <a:pt x="493" y="109"/>
                  </a:moveTo>
                  <a:lnTo>
                    <a:pt x="429" y="125"/>
                  </a:lnTo>
                  <a:lnTo>
                    <a:pt x="366" y="141"/>
                  </a:lnTo>
                  <a:lnTo>
                    <a:pt x="302" y="158"/>
                  </a:lnTo>
                  <a:lnTo>
                    <a:pt x="241" y="177"/>
                  </a:lnTo>
                  <a:lnTo>
                    <a:pt x="179" y="201"/>
                  </a:lnTo>
                  <a:lnTo>
                    <a:pt x="122" y="231"/>
                  </a:lnTo>
                  <a:lnTo>
                    <a:pt x="69" y="267"/>
                  </a:lnTo>
                  <a:lnTo>
                    <a:pt x="21" y="314"/>
                  </a:lnTo>
                  <a:lnTo>
                    <a:pt x="0" y="335"/>
                  </a:lnTo>
                  <a:lnTo>
                    <a:pt x="43" y="267"/>
                  </a:lnTo>
                  <a:lnTo>
                    <a:pt x="97" y="211"/>
                  </a:lnTo>
                  <a:lnTo>
                    <a:pt x="157" y="167"/>
                  </a:lnTo>
                  <a:lnTo>
                    <a:pt x="224" y="132"/>
                  </a:lnTo>
                  <a:lnTo>
                    <a:pt x="294" y="104"/>
                  </a:lnTo>
                  <a:lnTo>
                    <a:pt x="369" y="84"/>
                  </a:lnTo>
                  <a:lnTo>
                    <a:pt x="445" y="67"/>
                  </a:lnTo>
                  <a:lnTo>
                    <a:pt x="522" y="54"/>
                  </a:lnTo>
                  <a:lnTo>
                    <a:pt x="533" y="46"/>
                  </a:lnTo>
                  <a:lnTo>
                    <a:pt x="547" y="40"/>
                  </a:lnTo>
                  <a:lnTo>
                    <a:pt x="562" y="33"/>
                  </a:lnTo>
                  <a:lnTo>
                    <a:pt x="577" y="29"/>
                  </a:lnTo>
                  <a:lnTo>
                    <a:pt x="591" y="22"/>
                  </a:lnTo>
                  <a:lnTo>
                    <a:pt x="605" y="16"/>
                  </a:lnTo>
                  <a:lnTo>
                    <a:pt x="618" y="8"/>
                  </a:lnTo>
                  <a:lnTo>
                    <a:pt x="630" y="0"/>
                  </a:lnTo>
                  <a:lnTo>
                    <a:pt x="614" y="16"/>
                  </a:lnTo>
                  <a:lnTo>
                    <a:pt x="598" y="31"/>
                  </a:lnTo>
                  <a:lnTo>
                    <a:pt x="581" y="44"/>
                  </a:lnTo>
                  <a:lnTo>
                    <a:pt x="563" y="58"/>
                  </a:lnTo>
                  <a:lnTo>
                    <a:pt x="545" y="69"/>
                  </a:lnTo>
                  <a:lnTo>
                    <a:pt x="527" y="82"/>
                  </a:lnTo>
                  <a:lnTo>
                    <a:pt x="509" y="95"/>
                  </a:lnTo>
                  <a:lnTo>
                    <a:pt x="493" y="10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6" name="Freeform 26"/>
            <p:cNvSpPr>
              <a:spLocks noChangeAspect="1"/>
            </p:cNvSpPr>
            <p:nvPr/>
          </p:nvSpPr>
          <p:spPr bwMode="auto">
            <a:xfrm>
              <a:off x="634" y="3937"/>
              <a:ext cx="40" cy="15"/>
            </a:xfrm>
            <a:custGeom>
              <a:avLst/>
              <a:gdLst/>
              <a:ahLst/>
              <a:cxnLst>
                <a:cxn ang="0">
                  <a:pos x="149" y="19"/>
                </a:cxn>
                <a:cxn ang="0">
                  <a:pos x="153" y="23"/>
                </a:cxn>
                <a:cxn ang="0">
                  <a:pos x="158" y="26"/>
                </a:cxn>
                <a:cxn ang="0">
                  <a:pos x="160" y="31"/>
                </a:cxn>
                <a:cxn ang="0">
                  <a:pos x="160" y="40"/>
                </a:cxn>
                <a:cxn ang="0">
                  <a:pos x="145" y="46"/>
                </a:cxn>
                <a:cxn ang="0">
                  <a:pos x="129" y="53"/>
                </a:cxn>
                <a:cxn ang="0">
                  <a:pos x="112" y="55"/>
                </a:cxn>
                <a:cxn ang="0">
                  <a:pos x="95" y="59"/>
                </a:cxn>
                <a:cxn ang="0">
                  <a:pos x="77" y="58"/>
                </a:cxn>
                <a:cxn ang="0">
                  <a:pos x="59" y="57"/>
                </a:cxn>
                <a:cxn ang="0">
                  <a:pos x="42" y="52"/>
                </a:cxn>
                <a:cxn ang="0">
                  <a:pos x="28" y="46"/>
                </a:cxn>
                <a:cxn ang="0">
                  <a:pos x="17" y="38"/>
                </a:cxn>
                <a:cxn ang="0">
                  <a:pos x="10" y="30"/>
                </a:cxn>
                <a:cxn ang="0">
                  <a:pos x="4" y="19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20" y="3"/>
                </a:cxn>
                <a:cxn ang="0">
                  <a:pos x="31" y="8"/>
                </a:cxn>
                <a:cxn ang="0">
                  <a:pos x="43" y="15"/>
                </a:cxn>
                <a:cxn ang="0">
                  <a:pos x="55" y="21"/>
                </a:cxn>
                <a:cxn ang="0">
                  <a:pos x="67" y="23"/>
                </a:cxn>
                <a:cxn ang="0">
                  <a:pos x="79" y="23"/>
                </a:cxn>
                <a:cxn ang="0">
                  <a:pos x="93" y="22"/>
                </a:cxn>
                <a:cxn ang="0">
                  <a:pos x="106" y="19"/>
                </a:cxn>
                <a:cxn ang="0">
                  <a:pos x="120" y="17"/>
                </a:cxn>
                <a:cxn ang="0">
                  <a:pos x="134" y="17"/>
                </a:cxn>
                <a:cxn ang="0">
                  <a:pos x="149" y="19"/>
                </a:cxn>
              </a:cxnLst>
              <a:rect l="0" t="0" r="r" b="b"/>
              <a:pathLst>
                <a:path w="160" h="59">
                  <a:moveTo>
                    <a:pt x="149" y="19"/>
                  </a:moveTo>
                  <a:lnTo>
                    <a:pt x="153" y="23"/>
                  </a:lnTo>
                  <a:lnTo>
                    <a:pt x="158" y="26"/>
                  </a:lnTo>
                  <a:lnTo>
                    <a:pt x="160" y="31"/>
                  </a:lnTo>
                  <a:lnTo>
                    <a:pt x="160" y="40"/>
                  </a:lnTo>
                  <a:lnTo>
                    <a:pt x="145" y="46"/>
                  </a:lnTo>
                  <a:lnTo>
                    <a:pt x="129" y="53"/>
                  </a:lnTo>
                  <a:lnTo>
                    <a:pt x="112" y="55"/>
                  </a:lnTo>
                  <a:lnTo>
                    <a:pt x="95" y="59"/>
                  </a:lnTo>
                  <a:lnTo>
                    <a:pt x="77" y="58"/>
                  </a:lnTo>
                  <a:lnTo>
                    <a:pt x="59" y="57"/>
                  </a:lnTo>
                  <a:lnTo>
                    <a:pt x="42" y="52"/>
                  </a:lnTo>
                  <a:lnTo>
                    <a:pt x="28" y="46"/>
                  </a:lnTo>
                  <a:lnTo>
                    <a:pt x="17" y="38"/>
                  </a:lnTo>
                  <a:lnTo>
                    <a:pt x="10" y="30"/>
                  </a:lnTo>
                  <a:lnTo>
                    <a:pt x="4" y="19"/>
                  </a:lnTo>
                  <a:lnTo>
                    <a:pt x="0" y="9"/>
                  </a:lnTo>
                  <a:lnTo>
                    <a:pt x="2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0" y="3"/>
                  </a:lnTo>
                  <a:lnTo>
                    <a:pt x="31" y="8"/>
                  </a:lnTo>
                  <a:lnTo>
                    <a:pt x="43" y="15"/>
                  </a:lnTo>
                  <a:lnTo>
                    <a:pt x="55" y="21"/>
                  </a:lnTo>
                  <a:lnTo>
                    <a:pt x="67" y="23"/>
                  </a:lnTo>
                  <a:lnTo>
                    <a:pt x="79" y="23"/>
                  </a:lnTo>
                  <a:lnTo>
                    <a:pt x="93" y="22"/>
                  </a:lnTo>
                  <a:lnTo>
                    <a:pt x="106" y="19"/>
                  </a:lnTo>
                  <a:lnTo>
                    <a:pt x="120" y="17"/>
                  </a:lnTo>
                  <a:lnTo>
                    <a:pt x="134" y="17"/>
                  </a:lnTo>
                  <a:lnTo>
                    <a:pt x="149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7" name="Freeform 27"/>
            <p:cNvSpPr>
              <a:spLocks noChangeAspect="1"/>
            </p:cNvSpPr>
            <p:nvPr/>
          </p:nvSpPr>
          <p:spPr bwMode="auto">
            <a:xfrm>
              <a:off x="468" y="3960"/>
              <a:ext cx="37" cy="17"/>
            </a:xfrm>
            <a:custGeom>
              <a:avLst/>
              <a:gdLst/>
              <a:ahLst/>
              <a:cxnLst>
                <a:cxn ang="0">
                  <a:pos x="81" y="36"/>
                </a:cxn>
                <a:cxn ang="0">
                  <a:pos x="89" y="36"/>
                </a:cxn>
                <a:cxn ang="0">
                  <a:pos x="98" y="35"/>
                </a:cxn>
                <a:cxn ang="0">
                  <a:pos x="107" y="33"/>
                </a:cxn>
                <a:cxn ang="0">
                  <a:pos x="116" y="30"/>
                </a:cxn>
                <a:cxn ang="0">
                  <a:pos x="123" y="27"/>
                </a:cxn>
                <a:cxn ang="0">
                  <a:pos x="132" y="28"/>
                </a:cxn>
                <a:cxn ang="0">
                  <a:pos x="139" y="29"/>
                </a:cxn>
                <a:cxn ang="0">
                  <a:pos x="148" y="36"/>
                </a:cxn>
                <a:cxn ang="0">
                  <a:pos x="147" y="47"/>
                </a:cxn>
                <a:cxn ang="0">
                  <a:pos x="143" y="55"/>
                </a:cxn>
                <a:cxn ang="0">
                  <a:pos x="133" y="59"/>
                </a:cxn>
                <a:cxn ang="0">
                  <a:pos x="124" y="64"/>
                </a:cxn>
                <a:cxn ang="0">
                  <a:pos x="111" y="65"/>
                </a:cxn>
                <a:cxn ang="0">
                  <a:pos x="98" y="66"/>
                </a:cxn>
                <a:cxn ang="0">
                  <a:pos x="86" y="68"/>
                </a:cxn>
                <a:cxn ang="0">
                  <a:pos x="76" y="70"/>
                </a:cxn>
                <a:cxn ang="0">
                  <a:pos x="64" y="65"/>
                </a:cxn>
                <a:cxn ang="0">
                  <a:pos x="52" y="62"/>
                </a:cxn>
                <a:cxn ang="0">
                  <a:pos x="42" y="57"/>
                </a:cxn>
                <a:cxn ang="0">
                  <a:pos x="32" y="51"/>
                </a:cxn>
                <a:cxn ang="0">
                  <a:pos x="22" y="43"/>
                </a:cxn>
                <a:cxn ang="0">
                  <a:pos x="14" y="35"/>
                </a:cxn>
                <a:cxn ang="0">
                  <a:pos x="7" y="25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9" y="7"/>
                </a:cxn>
                <a:cxn ang="0">
                  <a:pos x="12" y="4"/>
                </a:cxn>
                <a:cxn ang="0">
                  <a:pos x="18" y="0"/>
                </a:cxn>
                <a:cxn ang="0">
                  <a:pos x="26" y="0"/>
                </a:cxn>
                <a:cxn ang="0">
                  <a:pos x="35" y="4"/>
                </a:cxn>
                <a:cxn ang="0">
                  <a:pos x="42" y="8"/>
                </a:cxn>
                <a:cxn ang="0">
                  <a:pos x="50" y="15"/>
                </a:cxn>
                <a:cxn ang="0">
                  <a:pos x="57" y="21"/>
                </a:cxn>
                <a:cxn ang="0">
                  <a:pos x="64" y="27"/>
                </a:cxn>
                <a:cxn ang="0">
                  <a:pos x="71" y="32"/>
                </a:cxn>
                <a:cxn ang="0">
                  <a:pos x="81" y="36"/>
                </a:cxn>
              </a:cxnLst>
              <a:rect l="0" t="0" r="r" b="b"/>
              <a:pathLst>
                <a:path w="148" h="70">
                  <a:moveTo>
                    <a:pt x="81" y="36"/>
                  </a:moveTo>
                  <a:lnTo>
                    <a:pt x="89" y="36"/>
                  </a:lnTo>
                  <a:lnTo>
                    <a:pt x="98" y="35"/>
                  </a:lnTo>
                  <a:lnTo>
                    <a:pt x="107" y="33"/>
                  </a:lnTo>
                  <a:lnTo>
                    <a:pt x="116" y="30"/>
                  </a:lnTo>
                  <a:lnTo>
                    <a:pt x="123" y="27"/>
                  </a:lnTo>
                  <a:lnTo>
                    <a:pt x="132" y="28"/>
                  </a:lnTo>
                  <a:lnTo>
                    <a:pt x="139" y="29"/>
                  </a:lnTo>
                  <a:lnTo>
                    <a:pt x="148" y="36"/>
                  </a:lnTo>
                  <a:lnTo>
                    <a:pt x="147" y="47"/>
                  </a:lnTo>
                  <a:lnTo>
                    <a:pt x="143" y="55"/>
                  </a:lnTo>
                  <a:lnTo>
                    <a:pt x="133" y="59"/>
                  </a:lnTo>
                  <a:lnTo>
                    <a:pt x="124" y="64"/>
                  </a:lnTo>
                  <a:lnTo>
                    <a:pt x="111" y="65"/>
                  </a:lnTo>
                  <a:lnTo>
                    <a:pt x="98" y="66"/>
                  </a:lnTo>
                  <a:lnTo>
                    <a:pt x="86" y="68"/>
                  </a:lnTo>
                  <a:lnTo>
                    <a:pt x="76" y="70"/>
                  </a:lnTo>
                  <a:lnTo>
                    <a:pt x="64" y="65"/>
                  </a:lnTo>
                  <a:lnTo>
                    <a:pt x="52" y="62"/>
                  </a:lnTo>
                  <a:lnTo>
                    <a:pt x="42" y="57"/>
                  </a:lnTo>
                  <a:lnTo>
                    <a:pt x="32" y="51"/>
                  </a:lnTo>
                  <a:lnTo>
                    <a:pt x="22" y="43"/>
                  </a:lnTo>
                  <a:lnTo>
                    <a:pt x="14" y="35"/>
                  </a:lnTo>
                  <a:lnTo>
                    <a:pt x="7" y="25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5" y="4"/>
                  </a:lnTo>
                  <a:lnTo>
                    <a:pt x="42" y="8"/>
                  </a:lnTo>
                  <a:lnTo>
                    <a:pt x="50" y="15"/>
                  </a:lnTo>
                  <a:lnTo>
                    <a:pt x="57" y="21"/>
                  </a:lnTo>
                  <a:lnTo>
                    <a:pt x="64" y="27"/>
                  </a:lnTo>
                  <a:lnTo>
                    <a:pt x="71" y="32"/>
                  </a:lnTo>
                  <a:lnTo>
                    <a:pt x="81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8" name="Freeform 28"/>
            <p:cNvSpPr>
              <a:spLocks noChangeAspect="1"/>
            </p:cNvSpPr>
            <p:nvPr/>
          </p:nvSpPr>
          <p:spPr bwMode="auto">
            <a:xfrm>
              <a:off x="42" y="3985"/>
              <a:ext cx="21" cy="40"/>
            </a:xfrm>
            <a:custGeom>
              <a:avLst/>
              <a:gdLst/>
              <a:ahLst/>
              <a:cxnLst>
                <a:cxn ang="0">
                  <a:pos x="65" y="79"/>
                </a:cxn>
                <a:cxn ang="0">
                  <a:pos x="68" y="86"/>
                </a:cxn>
                <a:cxn ang="0">
                  <a:pos x="70" y="95"/>
                </a:cxn>
                <a:cxn ang="0">
                  <a:pos x="71" y="105"/>
                </a:cxn>
                <a:cxn ang="0">
                  <a:pos x="72" y="114"/>
                </a:cxn>
                <a:cxn ang="0">
                  <a:pos x="72" y="123"/>
                </a:cxn>
                <a:cxn ang="0">
                  <a:pos x="75" y="133"/>
                </a:cxn>
                <a:cxn ang="0">
                  <a:pos x="78" y="141"/>
                </a:cxn>
                <a:cxn ang="0">
                  <a:pos x="84" y="149"/>
                </a:cxn>
                <a:cxn ang="0">
                  <a:pos x="81" y="155"/>
                </a:cxn>
                <a:cxn ang="0">
                  <a:pos x="77" y="159"/>
                </a:cxn>
                <a:cxn ang="0">
                  <a:pos x="71" y="160"/>
                </a:cxn>
                <a:cxn ang="0">
                  <a:pos x="65" y="163"/>
                </a:cxn>
                <a:cxn ang="0">
                  <a:pos x="51" y="146"/>
                </a:cxn>
                <a:cxn ang="0">
                  <a:pos x="41" y="130"/>
                </a:cxn>
                <a:cxn ang="0">
                  <a:pos x="32" y="112"/>
                </a:cxn>
                <a:cxn ang="0">
                  <a:pos x="25" y="94"/>
                </a:cxn>
                <a:cxn ang="0">
                  <a:pos x="18" y="73"/>
                </a:cxn>
                <a:cxn ang="0">
                  <a:pos x="12" y="54"/>
                </a:cxn>
                <a:cxn ang="0">
                  <a:pos x="6" y="34"/>
                </a:cxn>
                <a:cxn ang="0">
                  <a:pos x="0" y="17"/>
                </a:cxn>
                <a:cxn ang="0">
                  <a:pos x="5" y="10"/>
                </a:cxn>
                <a:cxn ang="0">
                  <a:pos x="11" y="8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9" y="4"/>
                </a:cxn>
                <a:cxn ang="0">
                  <a:pos x="37" y="11"/>
                </a:cxn>
                <a:cxn ang="0">
                  <a:pos x="43" y="20"/>
                </a:cxn>
                <a:cxn ang="0">
                  <a:pos x="49" y="32"/>
                </a:cxn>
                <a:cxn ang="0">
                  <a:pos x="52" y="42"/>
                </a:cxn>
                <a:cxn ang="0">
                  <a:pos x="57" y="55"/>
                </a:cxn>
                <a:cxn ang="0">
                  <a:pos x="61" y="68"/>
                </a:cxn>
                <a:cxn ang="0">
                  <a:pos x="65" y="79"/>
                </a:cxn>
              </a:cxnLst>
              <a:rect l="0" t="0" r="r" b="b"/>
              <a:pathLst>
                <a:path w="84" h="163">
                  <a:moveTo>
                    <a:pt x="65" y="79"/>
                  </a:moveTo>
                  <a:lnTo>
                    <a:pt x="68" y="86"/>
                  </a:lnTo>
                  <a:lnTo>
                    <a:pt x="70" y="95"/>
                  </a:lnTo>
                  <a:lnTo>
                    <a:pt x="71" y="105"/>
                  </a:lnTo>
                  <a:lnTo>
                    <a:pt x="72" y="114"/>
                  </a:lnTo>
                  <a:lnTo>
                    <a:pt x="72" y="123"/>
                  </a:lnTo>
                  <a:lnTo>
                    <a:pt x="75" y="133"/>
                  </a:lnTo>
                  <a:lnTo>
                    <a:pt x="78" y="141"/>
                  </a:lnTo>
                  <a:lnTo>
                    <a:pt x="84" y="149"/>
                  </a:lnTo>
                  <a:lnTo>
                    <a:pt x="81" y="155"/>
                  </a:lnTo>
                  <a:lnTo>
                    <a:pt x="77" y="159"/>
                  </a:lnTo>
                  <a:lnTo>
                    <a:pt x="71" y="160"/>
                  </a:lnTo>
                  <a:lnTo>
                    <a:pt x="65" y="163"/>
                  </a:lnTo>
                  <a:lnTo>
                    <a:pt x="51" y="146"/>
                  </a:lnTo>
                  <a:lnTo>
                    <a:pt x="41" y="130"/>
                  </a:lnTo>
                  <a:lnTo>
                    <a:pt x="32" y="112"/>
                  </a:lnTo>
                  <a:lnTo>
                    <a:pt x="25" y="94"/>
                  </a:lnTo>
                  <a:lnTo>
                    <a:pt x="18" y="73"/>
                  </a:lnTo>
                  <a:lnTo>
                    <a:pt x="12" y="54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9" y="4"/>
                  </a:lnTo>
                  <a:lnTo>
                    <a:pt x="37" y="11"/>
                  </a:lnTo>
                  <a:lnTo>
                    <a:pt x="43" y="20"/>
                  </a:lnTo>
                  <a:lnTo>
                    <a:pt x="49" y="32"/>
                  </a:lnTo>
                  <a:lnTo>
                    <a:pt x="52" y="42"/>
                  </a:lnTo>
                  <a:lnTo>
                    <a:pt x="57" y="55"/>
                  </a:lnTo>
                  <a:lnTo>
                    <a:pt x="61" y="68"/>
                  </a:lnTo>
                  <a:lnTo>
                    <a:pt x="65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29" name="Freeform 29"/>
            <p:cNvSpPr>
              <a:spLocks noChangeAspect="1"/>
            </p:cNvSpPr>
            <p:nvPr/>
          </p:nvSpPr>
          <p:spPr bwMode="auto">
            <a:xfrm>
              <a:off x="3" y="4030"/>
              <a:ext cx="32" cy="21"/>
            </a:xfrm>
            <a:custGeom>
              <a:avLst/>
              <a:gdLst/>
              <a:ahLst/>
              <a:cxnLst>
                <a:cxn ang="0">
                  <a:pos x="87" y="33"/>
                </a:cxn>
                <a:cxn ang="0">
                  <a:pos x="90" y="37"/>
                </a:cxn>
                <a:cxn ang="0">
                  <a:pos x="98" y="43"/>
                </a:cxn>
                <a:cxn ang="0">
                  <a:pos x="105" y="48"/>
                </a:cxn>
                <a:cxn ang="0">
                  <a:pos x="114" y="54"/>
                </a:cxn>
                <a:cxn ang="0">
                  <a:pos x="119" y="58"/>
                </a:cxn>
                <a:cxn ang="0">
                  <a:pos x="124" y="65"/>
                </a:cxn>
                <a:cxn ang="0">
                  <a:pos x="125" y="71"/>
                </a:cxn>
                <a:cxn ang="0">
                  <a:pos x="123" y="80"/>
                </a:cxn>
                <a:cxn ang="0">
                  <a:pos x="116" y="84"/>
                </a:cxn>
                <a:cxn ang="0">
                  <a:pos x="110" y="84"/>
                </a:cxn>
                <a:cxn ang="0">
                  <a:pos x="103" y="82"/>
                </a:cxn>
                <a:cxn ang="0">
                  <a:pos x="96" y="83"/>
                </a:cxn>
                <a:cxn ang="0">
                  <a:pos x="82" y="75"/>
                </a:cxn>
                <a:cxn ang="0">
                  <a:pos x="69" y="68"/>
                </a:cxn>
                <a:cxn ang="0">
                  <a:pos x="56" y="61"/>
                </a:cxn>
                <a:cxn ang="0">
                  <a:pos x="44" y="55"/>
                </a:cxn>
                <a:cxn ang="0">
                  <a:pos x="30" y="46"/>
                </a:cxn>
                <a:cxn ang="0">
                  <a:pos x="20" y="37"/>
                </a:cxn>
                <a:cxn ang="0">
                  <a:pos x="8" y="28"/>
                </a:cxn>
                <a:cxn ang="0">
                  <a:pos x="0" y="18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3" y="4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2" y="1"/>
                </a:cxn>
                <a:cxn ang="0">
                  <a:pos x="28" y="6"/>
                </a:cxn>
                <a:cxn ang="0">
                  <a:pos x="35" y="11"/>
                </a:cxn>
                <a:cxn ang="0">
                  <a:pos x="43" y="15"/>
                </a:cxn>
                <a:cxn ang="0">
                  <a:pos x="51" y="20"/>
                </a:cxn>
                <a:cxn ang="0">
                  <a:pos x="59" y="22"/>
                </a:cxn>
                <a:cxn ang="0">
                  <a:pos x="68" y="26"/>
                </a:cxn>
                <a:cxn ang="0">
                  <a:pos x="76" y="29"/>
                </a:cxn>
                <a:cxn ang="0">
                  <a:pos x="87" y="33"/>
                </a:cxn>
              </a:cxnLst>
              <a:rect l="0" t="0" r="r" b="b"/>
              <a:pathLst>
                <a:path w="125" h="84">
                  <a:moveTo>
                    <a:pt x="87" y="33"/>
                  </a:moveTo>
                  <a:lnTo>
                    <a:pt x="90" y="37"/>
                  </a:lnTo>
                  <a:lnTo>
                    <a:pt x="98" y="43"/>
                  </a:lnTo>
                  <a:lnTo>
                    <a:pt x="105" y="48"/>
                  </a:lnTo>
                  <a:lnTo>
                    <a:pt x="114" y="54"/>
                  </a:lnTo>
                  <a:lnTo>
                    <a:pt x="119" y="58"/>
                  </a:lnTo>
                  <a:lnTo>
                    <a:pt x="124" y="65"/>
                  </a:lnTo>
                  <a:lnTo>
                    <a:pt x="125" y="71"/>
                  </a:lnTo>
                  <a:lnTo>
                    <a:pt x="123" y="80"/>
                  </a:lnTo>
                  <a:lnTo>
                    <a:pt x="116" y="84"/>
                  </a:lnTo>
                  <a:lnTo>
                    <a:pt x="110" y="84"/>
                  </a:lnTo>
                  <a:lnTo>
                    <a:pt x="103" y="82"/>
                  </a:lnTo>
                  <a:lnTo>
                    <a:pt x="96" y="83"/>
                  </a:lnTo>
                  <a:lnTo>
                    <a:pt x="82" y="75"/>
                  </a:lnTo>
                  <a:lnTo>
                    <a:pt x="69" y="68"/>
                  </a:lnTo>
                  <a:lnTo>
                    <a:pt x="56" y="61"/>
                  </a:lnTo>
                  <a:lnTo>
                    <a:pt x="44" y="55"/>
                  </a:lnTo>
                  <a:lnTo>
                    <a:pt x="30" y="46"/>
                  </a:lnTo>
                  <a:lnTo>
                    <a:pt x="20" y="37"/>
                  </a:lnTo>
                  <a:lnTo>
                    <a:pt x="8" y="28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2" y="1"/>
                  </a:lnTo>
                  <a:lnTo>
                    <a:pt x="28" y="6"/>
                  </a:lnTo>
                  <a:lnTo>
                    <a:pt x="35" y="11"/>
                  </a:lnTo>
                  <a:lnTo>
                    <a:pt x="43" y="15"/>
                  </a:lnTo>
                  <a:lnTo>
                    <a:pt x="51" y="20"/>
                  </a:lnTo>
                  <a:lnTo>
                    <a:pt x="59" y="22"/>
                  </a:lnTo>
                  <a:lnTo>
                    <a:pt x="68" y="26"/>
                  </a:lnTo>
                  <a:lnTo>
                    <a:pt x="76" y="29"/>
                  </a:lnTo>
                  <a:lnTo>
                    <a:pt x="8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0" name="Freeform 30"/>
            <p:cNvSpPr>
              <a:spLocks noChangeAspect="1"/>
            </p:cNvSpPr>
            <p:nvPr/>
          </p:nvSpPr>
          <p:spPr bwMode="auto">
            <a:xfrm>
              <a:off x="59" y="4052"/>
              <a:ext cx="30" cy="47"/>
            </a:xfrm>
            <a:custGeom>
              <a:avLst/>
              <a:gdLst/>
              <a:ahLst/>
              <a:cxnLst>
                <a:cxn ang="0">
                  <a:pos x="120" y="19"/>
                </a:cxn>
                <a:cxn ang="0">
                  <a:pos x="119" y="37"/>
                </a:cxn>
                <a:cxn ang="0">
                  <a:pos x="119" y="57"/>
                </a:cxn>
                <a:cxn ang="0">
                  <a:pos x="117" y="78"/>
                </a:cxn>
                <a:cxn ang="0">
                  <a:pos x="115" y="99"/>
                </a:cxn>
                <a:cxn ang="0">
                  <a:pos x="111" y="119"/>
                </a:cxn>
                <a:cxn ang="0">
                  <a:pos x="109" y="140"/>
                </a:cxn>
                <a:cxn ang="0">
                  <a:pos x="107" y="159"/>
                </a:cxn>
                <a:cxn ang="0">
                  <a:pos x="107" y="180"/>
                </a:cxn>
                <a:cxn ang="0">
                  <a:pos x="98" y="184"/>
                </a:cxn>
                <a:cxn ang="0">
                  <a:pos x="90" y="186"/>
                </a:cxn>
                <a:cxn ang="0">
                  <a:pos x="81" y="187"/>
                </a:cxn>
                <a:cxn ang="0">
                  <a:pos x="72" y="188"/>
                </a:cxn>
                <a:cxn ang="0">
                  <a:pos x="61" y="187"/>
                </a:cxn>
                <a:cxn ang="0">
                  <a:pos x="52" y="187"/>
                </a:cxn>
                <a:cxn ang="0">
                  <a:pos x="44" y="188"/>
                </a:cxn>
                <a:cxn ang="0">
                  <a:pos x="37" y="191"/>
                </a:cxn>
                <a:cxn ang="0">
                  <a:pos x="24" y="174"/>
                </a:cxn>
                <a:cxn ang="0">
                  <a:pos x="15" y="158"/>
                </a:cxn>
                <a:cxn ang="0">
                  <a:pos x="7" y="140"/>
                </a:cxn>
                <a:cxn ang="0">
                  <a:pos x="3" y="121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61"/>
                </a:cxn>
                <a:cxn ang="0">
                  <a:pos x="10" y="42"/>
                </a:cxn>
                <a:cxn ang="0">
                  <a:pos x="37" y="2"/>
                </a:cxn>
                <a:cxn ang="0">
                  <a:pos x="47" y="0"/>
                </a:cxn>
                <a:cxn ang="0">
                  <a:pos x="60" y="0"/>
                </a:cxn>
                <a:cxn ang="0">
                  <a:pos x="71" y="0"/>
                </a:cxn>
                <a:cxn ang="0">
                  <a:pos x="83" y="3"/>
                </a:cxn>
                <a:cxn ang="0">
                  <a:pos x="93" y="4"/>
                </a:cxn>
                <a:cxn ang="0">
                  <a:pos x="103" y="7"/>
                </a:cxn>
                <a:cxn ang="0">
                  <a:pos x="112" y="12"/>
                </a:cxn>
                <a:cxn ang="0">
                  <a:pos x="120" y="19"/>
                </a:cxn>
              </a:cxnLst>
              <a:rect l="0" t="0" r="r" b="b"/>
              <a:pathLst>
                <a:path w="120" h="191">
                  <a:moveTo>
                    <a:pt x="120" y="19"/>
                  </a:moveTo>
                  <a:lnTo>
                    <a:pt x="119" y="37"/>
                  </a:lnTo>
                  <a:lnTo>
                    <a:pt x="119" y="57"/>
                  </a:lnTo>
                  <a:lnTo>
                    <a:pt x="117" y="78"/>
                  </a:lnTo>
                  <a:lnTo>
                    <a:pt x="115" y="99"/>
                  </a:lnTo>
                  <a:lnTo>
                    <a:pt x="111" y="119"/>
                  </a:lnTo>
                  <a:lnTo>
                    <a:pt x="109" y="140"/>
                  </a:lnTo>
                  <a:lnTo>
                    <a:pt x="107" y="159"/>
                  </a:lnTo>
                  <a:lnTo>
                    <a:pt x="107" y="180"/>
                  </a:lnTo>
                  <a:lnTo>
                    <a:pt x="98" y="184"/>
                  </a:lnTo>
                  <a:lnTo>
                    <a:pt x="90" y="186"/>
                  </a:lnTo>
                  <a:lnTo>
                    <a:pt x="81" y="187"/>
                  </a:lnTo>
                  <a:lnTo>
                    <a:pt x="72" y="188"/>
                  </a:lnTo>
                  <a:lnTo>
                    <a:pt x="61" y="187"/>
                  </a:lnTo>
                  <a:lnTo>
                    <a:pt x="52" y="187"/>
                  </a:lnTo>
                  <a:lnTo>
                    <a:pt x="44" y="188"/>
                  </a:lnTo>
                  <a:lnTo>
                    <a:pt x="37" y="191"/>
                  </a:lnTo>
                  <a:lnTo>
                    <a:pt x="24" y="174"/>
                  </a:lnTo>
                  <a:lnTo>
                    <a:pt x="15" y="158"/>
                  </a:lnTo>
                  <a:lnTo>
                    <a:pt x="7" y="140"/>
                  </a:lnTo>
                  <a:lnTo>
                    <a:pt x="3" y="121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61"/>
                  </a:lnTo>
                  <a:lnTo>
                    <a:pt x="10" y="42"/>
                  </a:lnTo>
                  <a:lnTo>
                    <a:pt x="37" y="2"/>
                  </a:lnTo>
                  <a:lnTo>
                    <a:pt x="47" y="0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3" y="3"/>
                  </a:lnTo>
                  <a:lnTo>
                    <a:pt x="93" y="4"/>
                  </a:lnTo>
                  <a:lnTo>
                    <a:pt x="103" y="7"/>
                  </a:lnTo>
                  <a:lnTo>
                    <a:pt x="112" y="12"/>
                  </a:lnTo>
                  <a:lnTo>
                    <a:pt x="120" y="19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1" name="Freeform 31"/>
            <p:cNvSpPr>
              <a:spLocks noChangeAspect="1"/>
            </p:cNvSpPr>
            <p:nvPr/>
          </p:nvSpPr>
          <p:spPr bwMode="auto">
            <a:xfrm>
              <a:off x="1" y="4094"/>
              <a:ext cx="34" cy="21"/>
            </a:xfrm>
            <a:custGeom>
              <a:avLst/>
              <a:gdLst/>
              <a:ahLst/>
              <a:cxnLst>
                <a:cxn ang="0">
                  <a:pos x="135" y="14"/>
                </a:cxn>
                <a:cxn ang="0">
                  <a:pos x="134" y="21"/>
                </a:cxn>
                <a:cxn ang="0">
                  <a:pos x="134" y="29"/>
                </a:cxn>
                <a:cxn ang="0">
                  <a:pos x="132" y="35"/>
                </a:cxn>
                <a:cxn ang="0">
                  <a:pos x="128" y="42"/>
                </a:cxn>
                <a:cxn ang="0">
                  <a:pos x="113" y="35"/>
                </a:cxn>
                <a:cxn ang="0">
                  <a:pos x="102" y="39"/>
                </a:cxn>
                <a:cxn ang="0">
                  <a:pos x="90" y="45"/>
                </a:cxn>
                <a:cxn ang="0">
                  <a:pos x="78" y="50"/>
                </a:cxn>
                <a:cxn ang="0">
                  <a:pos x="67" y="55"/>
                </a:cxn>
                <a:cxn ang="0">
                  <a:pos x="55" y="59"/>
                </a:cxn>
                <a:cxn ang="0">
                  <a:pos x="43" y="66"/>
                </a:cxn>
                <a:cxn ang="0">
                  <a:pos x="33" y="72"/>
                </a:cxn>
                <a:cxn ang="0">
                  <a:pos x="23" y="81"/>
                </a:cxn>
                <a:cxn ang="0">
                  <a:pos x="11" y="75"/>
                </a:cxn>
                <a:cxn ang="0">
                  <a:pos x="3" y="66"/>
                </a:cxn>
                <a:cxn ang="0">
                  <a:pos x="0" y="55"/>
                </a:cxn>
                <a:cxn ang="0">
                  <a:pos x="0" y="46"/>
                </a:cxn>
                <a:cxn ang="0">
                  <a:pos x="0" y="36"/>
                </a:cxn>
                <a:cxn ang="0">
                  <a:pos x="5" y="29"/>
                </a:cxn>
                <a:cxn ang="0">
                  <a:pos x="20" y="25"/>
                </a:cxn>
                <a:cxn ang="0">
                  <a:pos x="36" y="22"/>
                </a:cxn>
                <a:cxn ang="0">
                  <a:pos x="52" y="16"/>
                </a:cxn>
                <a:cxn ang="0">
                  <a:pos x="68" y="10"/>
                </a:cxn>
                <a:cxn ang="0">
                  <a:pos x="83" y="4"/>
                </a:cxn>
                <a:cxn ang="0">
                  <a:pos x="98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35" y="14"/>
                </a:cxn>
              </a:cxnLst>
              <a:rect l="0" t="0" r="r" b="b"/>
              <a:pathLst>
                <a:path w="135" h="81">
                  <a:moveTo>
                    <a:pt x="135" y="14"/>
                  </a:moveTo>
                  <a:lnTo>
                    <a:pt x="134" y="21"/>
                  </a:lnTo>
                  <a:lnTo>
                    <a:pt x="134" y="29"/>
                  </a:lnTo>
                  <a:lnTo>
                    <a:pt x="132" y="35"/>
                  </a:lnTo>
                  <a:lnTo>
                    <a:pt x="128" y="42"/>
                  </a:lnTo>
                  <a:lnTo>
                    <a:pt x="113" y="35"/>
                  </a:lnTo>
                  <a:lnTo>
                    <a:pt x="102" y="39"/>
                  </a:lnTo>
                  <a:lnTo>
                    <a:pt x="90" y="45"/>
                  </a:lnTo>
                  <a:lnTo>
                    <a:pt x="78" y="50"/>
                  </a:lnTo>
                  <a:lnTo>
                    <a:pt x="67" y="55"/>
                  </a:lnTo>
                  <a:lnTo>
                    <a:pt x="55" y="59"/>
                  </a:lnTo>
                  <a:lnTo>
                    <a:pt x="43" y="66"/>
                  </a:lnTo>
                  <a:lnTo>
                    <a:pt x="33" y="72"/>
                  </a:lnTo>
                  <a:lnTo>
                    <a:pt x="23" y="81"/>
                  </a:lnTo>
                  <a:lnTo>
                    <a:pt x="11" y="75"/>
                  </a:lnTo>
                  <a:lnTo>
                    <a:pt x="3" y="66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5" y="29"/>
                  </a:lnTo>
                  <a:lnTo>
                    <a:pt x="20" y="25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83" y="4"/>
                  </a:lnTo>
                  <a:lnTo>
                    <a:pt x="98" y="1"/>
                  </a:lnTo>
                  <a:lnTo>
                    <a:pt x="113" y="0"/>
                  </a:lnTo>
                  <a:lnTo>
                    <a:pt x="131" y="3"/>
                  </a:lnTo>
                  <a:lnTo>
                    <a:pt x="13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2" name="Freeform 32"/>
            <p:cNvSpPr>
              <a:spLocks noChangeAspect="1"/>
            </p:cNvSpPr>
            <p:nvPr/>
          </p:nvSpPr>
          <p:spPr bwMode="auto">
            <a:xfrm>
              <a:off x="634" y="4098"/>
              <a:ext cx="38" cy="42"/>
            </a:xfrm>
            <a:custGeom>
              <a:avLst/>
              <a:gdLst/>
              <a:ahLst/>
              <a:cxnLst>
                <a:cxn ang="0">
                  <a:pos x="153" y="42"/>
                </a:cxn>
                <a:cxn ang="0">
                  <a:pos x="150" y="60"/>
                </a:cxn>
                <a:cxn ang="0">
                  <a:pos x="146" y="80"/>
                </a:cxn>
                <a:cxn ang="0">
                  <a:pos x="140" y="98"/>
                </a:cxn>
                <a:cxn ang="0">
                  <a:pos x="134" y="116"/>
                </a:cxn>
                <a:cxn ang="0">
                  <a:pos x="124" y="132"/>
                </a:cxn>
                <a:cxn ang="0">
                  <a:pos x="112" y="146"/>
                </a:cxn>
                <a:cxn ang="0">
                  <a:pos x="98" y="158"/>
                </a:cxn>
                <a:cxn ang="0">
                  <a:pos x="83" y="167"/>
                </a:cxn>
                <a:cxn ang="0">
                  <a:pos x="69" y="166"/>
                </a:cxn>
                <a:cxn ang="0">
                  <a:pos x="57" y="164"/>
                </a:cxn>
                <a:cxn ang="0">
                  <a:pos x="44" y="159"/>
                </a:cxn>
                <a:cxn ang="0">
                  <a:pos x="35" y="153"/>
                </a:cxn>
                <a:cxn ang="0">
                  <a:pos x="24" y="144"/>
                </a:cxn>
                <a:cxn ang="0">
                  <a:pos x="16" y="136"/>
                </a:cxn>
                <a:cxn ang="0">
                  <a:pos x="9" y="125"/>
                </a:cxn>
                <a:cxn ang="0">
                  <a:pos x="4" y="115"/>
                </a:cxn>
                <a:cxn ang="0">
                  <a:pos x="0" y="94"/>
                </a:cxn>
                <a:cxn ang="0">
                  <a:pos x="2" y="78"/>
                </a:cxn>
                <a:cxn ang="0">
                  <a:pos x="7" y="63"/>
                </a:cxn>
                <a:cxn ang="0">
                  <a:pos x="16" y="51"/>
                </a:cxn>
                <a:cxn ang="0">
                  <a:pos x="26" y="39"/>
                </a:cxn>
                <a:cxn ang="0">
                  <a:pos x="39" y="30"/>
                </a:cxn>
                <a:cxn ang="0">
                  <a:pos x="51" y="21"/>
                </a:cxn>
                <a:cxn ang="0">
                  <a:pos x="64" y="13"/>
                </a:cxn>
                <a:cxn ang="0">
                  <a:pos x="71" y="9"/>
                </a:cxn>
                <a:cxn ang="0">
                  <a:pos x="78" y="9"/>
                </a:cxn>
                <a:cxn ang="0">
                  <a:pos x="84" y="9"/>
                </a:cxn>
                <a:cxn ang="0">
                  <a:pos x="93" y="10"/>
                </a:cxn>
                <a:cxn ang="0">
                  <a:pos x="100" y="12"/>
                </a:cxn>
                <a:cxn ang="0">
                  <a:pos x="107" y="14"/>
                </a:cxn>
                <a:cxn ang="0">
                  <a:pos x="114" y="15"/>
                </a:cxn>
                <a:cxn ang="0">
                  <a:pos x="122" y="19"/>
                </a:cxn>
                <a:cxn ang="0">
                  <a:pos x="126" y="0"/>
                </a:cxn>
                <a:cxn ang="0">
                  <a:pos x="136" y="6"/>
                </a:cxn>
                <a:cxn ang="0">
                  <a:pos x="146" y="15"/>
                </a:cxn>
                <a:cxn ang="0">
                  <a:pos x="148" y="21"/>
                </a:cxn>
                <a:cxn ang="0">
                  <a:pos x="151" y="27"/>
                </a:cxn>
                <a:cxn ang="0">
                  <a:pos x="152" y="34"/>
                </a:cxn>
                <a:cxn ang="0">
                  <a:pos x="153" y="42"/>
                </a:cxn>
              </a:cxnLst>
              <a:rect l="0" t="0" r="r" b="b"/>
              <a:pathLst>
                <a:path w="153" h="167">
                  <a:moveTo>
                    <a:pt x="153" y="42"/>
                  </a:moveTo>
                  <a:lnTo>
                    <a:pt x="150" y="60"/>
                  </a:lnTo>
                  <a:lnTo>
                    <a:pt x="146" y="80"/>
                  </a:lnTo>
                  <a:lnTo>
                    <a:pt x="140" y="98"/>
                  </a:lnTo>
                  <a:lnTo>
                    <a:pt x="134" y="116"/>
                  </a:lnTo>
                  <a:lnTo>
                    <a:pt x="124" y="132"/>
                  </a:lnTo>
                  <a:lnTo>
                    <a:pt x="112" y="146"/>
                  </a:lnTo>
                  <a:lnTo>
                    <a:pt x="98" y="158"/>
                  </a:lnTo>
                  <a:lnTo>
                    <a:pt x="83" y="167"/>
                  </a:lnTo>
                  <a:lnTo>
                    <a:pt x="69" y="166"/>
                  </a:lnTo>
                  <a:lnTo>
                    <a:pt x="57" y="164"/>
                  </a:lnTo>
                  <a:lnTo>
                    <a:pt x="44" y="159"/>
                  </a:lnTo>
                  <a:lnTo>
                    <a:pt x="35" y="153"/>
                  </a:lnTo>
                  <a:lnTo>
                    <a:pt x="24" y="144"/>
                  </a:lnTo>
                  <a:lnTo>
                    <a:pt x="16" y="136"/>
                  </a:lnTo>
                  <a:lnTo>
                    <a:pt x="9" y="125"/>
                  </a:lnTo>
                  <a:lnTo>
                    <a:pt x="4" y="115"/>
                  </a:lnTo>
                  <a:lnTo>
                    <a:pt x="0" y="94"/>
                  </a:lnTo>
                  <a:lnTo>
                    <a:pt x="2" y="78"/>
                  </a:lnTo>
                  <a:lnTo>
                    <a:pt x="7" y="63"/>
                  </a:lnTo>
                  <a:lnTo>
                    <a:pt x="16" y="51"/>
                  </a:lnTo>
                  <a:lnTo>
                    <a:pt x="26" y="39"/>
                  </a:lnTo>
                  <a:lnTo>
                    <a:pt x="39" y="30"/>
                  </a:lnTo>
                  <a:lnTo>
                    <a:pt x="51" y="21"/>
                  </a:lnTo>
                  <a:lnTo>
                    <a:pt x="64" y="13"/>
                  </a:lnTo>
                  <a:lnTo>
                    <a:pt x="71" y="9"/>
                  </a:lnTo>
                  <a:lnTo>
                    <a:pt x="78" y="9"/>
                  </a:lnTo>
                  <a:lnTo>
                    <a:pt x="84" y="9"/>
                  </a:lnTo>
                  <a:lnTo>
                    <a:pt x="93" y="10"/>
                  </a:lnTo>
                  <a:lnTo>
                    <a:pt x="100" y="12"/>
                  </a:lnTo>
                  <a:lnTo>
                    <a:pt x="107" y="14"/>
                  </a:lnTo>
                  <a:lnTo>
                    <a:pt x="114" y="15"/>
                  </a:lnTo>
                  <a:lnTo>
                    <a:pt x="122" y="19"/>
                  </a:lnTo>
                  <a:lnTo>
                    <a:pt x="126" y="0"/>
                  </a:lnTo>
                  <a:lnTo>
                    <a:pt x="136" y="6"/>
                  </a:lnTo>
                  <a:lnTo>
                    <a:pt x="146" y="15"/>
                  </a:lnTo>
                  <a:lnTo>
                    <a:pt x="148" y="21"/>
                  </a:lnTo>
                  <a:lnTo>
                    <a:pt x="151" y="27"/>
                  </a:lnTo>
                  <a:lnTo>
                    <a:pt x="152" y="34"/>
                  </a:lnTo>
                  <a:lnTo>
                    <a:pt x="153" y="42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3" name="Freeform 33"/>
            <p:cNvSpPr>
              <a:spLocks noChangeAspect="1"/>
            </p:cNvSpPr>
            <p:nvPr/>
          </p:nvSpPr>
          <p:spPr bwMode="auto">
            <a:xfrm>
              <a:off x="284" y="4128"/>
              <a:ext cx="31" cy="31"/>
            </a:xfrm>
            <a:custGeom>
              <a:avLst/>
              <a:gdLst/>
              <a:ahLst/>
              <a:cxnLst>
                <a:cxn ang="0">
                  <a:pos x="122" y="39"/>
                </a:cxn>
                <a:cxn ang="0">
                  <a:pos x="119" y="49"/>
                </a:cxn>
                <a:cxn ang="0">
                  <a:pos x="117" y="61"/>
                </a:cxn>
                <a:cxn ang="0">
                  <a:pos x="115" y="72"/>
                </a:cxn>
                <a:cxn ang="0">
                  <a:pos x="113" y="83"/>
                </a:cxn>
                <a:cxn ang="0">
                  <a:pos x="107" y="92"/>
                </a:cxn>
                <a:cxn ang="0">
                  <a:pos x="101" y="102"/>
                </a:cxn>
                <a:cxn ang="0">
                  <a:pos x="94" y="110"/>
                </a:cxn>
                <a:cxn ang="0">
                  <a:pos x="86" y="117"/>
                </a:cxn>
                <a:cxn ang="0">
                  <a:pos x="75" y="118"/>
                </a:cxn>
                <a:cxn ang="0">
                  <a:pos x="66" y="120"/>
                </a:cxn>
                <a:cxn ang="0">
                  <a:pos x="56" y="121"/>
                </a:cxn>
                <a:cxn ang="0">
                  <a:pos x="46" y="124"/>
                </a:cxn>
                <a:cxn ang="0">
                  <a:pos x="36" y="124"/>
                </a:cxn>
                <a:cxn ang="0">
                  <a:pos x="27" y="124"/>
                </a:cxn>
                <a:cxn ang="0">
                  <a:pos x="16" y="121"/>
                </a:cxn>
                <a:cxn ang="0">
                  <a:pos x="8" y="119"/>
                </a:cxn>
                <a:cxn ang="0">
                  <a:pos x="6" y="110"/>
                </a:cxn>
                <a:cxn ang="0">
                  <a:pos x="5" y="101"/>
                </a:cxn>
                <a:cxn ang="0">
                  <a:pos x="2" y="90"/>
                </a:cxn>
                <a:cxn ang="0">
                  <a:pos x="1" y="81"/>
                </a:cxn>
                <a:cxn ang="0">
                  <a:pos x="0" y="70"/>
                </a:cxn>
                <a:cxn ang="0">
                  <a:pos x="1" y="61"/>
                </a:cxn>
                <a:cxn ang="0">
                  <a:pos x="2" y="52"/>
                </a:cxn>
                <a:cxn ang="0">
                  <a:pos x="6" y="44"/>
                </a:cxn>
                <a:cxn ang="0">
                  <a:pos x="12" y="32"/>
                </a:cxn>
                <a:cxn ang="0">
                  <a:pos x="20" y="24"/>
                </a:cxn>
                <a:cxn ang="0">
                  <a:pos x="27" y="16"/>
                </a:cxn>
                <a:cxn ang="0">
                  <a:pos x="37" y="11"/>
                </a:cxn>
                <a:cxn ang="0">
                  <a:pos x="46" y="5"/>
                </a:cxn>
                <a:cxn ang="0">
                  <a:pos x="57" y="2"/>
                </a:cxn>
                <a:cxn ang="0">
                  <a:pos x="67" y="0"/>
                </a:cxn>
                <a:cxn ang="0">
                  <a:pos x="80" y="0"/>
                </a:cxn>
                <a:cxn ang="0">
                  <a:pos x="85" y="3"/>
                </a:cxn>
                <a:cxn ang="0">
                  <a:pos x="92" y="7"/>
                </a:cxn>
                <a:cxn ang="0">
                  <a:pos x="97" y="10"/>
                </a:cxn>
                <a:cxn ang="0">
                  <a:pos x="104" y="15"/>
                </a:cxn>
                <a:cxn ang="0">
                  <a:pos x="109" y="18"/>
                </a:cxn>
                <a:cxn ang="0">
                  <a:pos x="114" y="24"/>
                </a:cxn>
                <a:cxn ang="0">
                  <a:pos x="117" y="31"/>
                </a:cxn>
                <a:cxn ang="0">
                  <a:pos x="122" y="39"/>
                </a:cxn>
              </a:cxnLst>
              <a:rect l="0" t="0" r="r" b="b"/>
              <a:pathLst>
                <a:path w="122" h="124">
                  <a:moveTo>
                    <a:pt x="122" y="39"/>
                  </a:moveTo>
                  <a:lnTo>
                    <a:pt x="119" y="49"/>
                  </a:lnTo>
                  <a:lnTo>
                    <a:pt x="117" y="61"/>
                  </a:lnTo>
                  <a:lnTo>
                    <a:pt x="115" y="72"/>
                  </a:lnTo>
                  <a:lnTo>
                    <a:pt x="113" y="83"/>
                  </a:lnTo>
                  <a:lnTo>
                    <a:pt x="107" y="92"/>
                  </a:lnTo>
                  <a:lnTo>
                    <a:pt x="101" y="102"/>
                  </a:lnTo>
                  <a:lnTo>
                    <a:pt x="94" y="110"/>
                  </a:lnTo>
                  <a:lnTo>
                    <a:pt x="86" y="117"/>
                  </a:lnTo>
                  <a:lnTo>
                    <a:pt x="75" y="118"/>
                  </a:lnTo>
                  <a:lnTo>
                    <a:pt x="66" y="120"/>
                  </a:lnTo>
                  <a:lnTo>
                    <a:pt x="56" y="121"/>
                  </a:lnTo>
                  <a:lnTo>
                    <a:pt x="46" y="124"/>
                  </a:lnTo>
                  <a:lnTo>
                    <a:pt x="36" y="124"/>
                  </a:lnTo>
                  <a:lnTo>
                    <a:pt x="27" y="124"/>
                  </a:lnTo>
                  <a:lnTo>
                    <a:pt x="16" y="121"/>
                  </a:lnTo>
                  <a:lnTo>
                    <a:pt x="8" y="119"/>
                  </a:lnTo>
                  <a:lnTo>
                    <a:pt x="6" y="110"/>
                  </a:lnTo>
                  <a:lnTo>
                    <a:pt x="5" y="101"/>
                  </a:lnTo>
                  <a:lnTo>
                    <a:pt x="2" y="90"/>
                  </a:lnTo>
                  <a:lnTo>
                    <a:pt x="1" y="81"/>
                  </a:lnTo>
                  <a:lnTo>
                    <a:pt x="0" y="70"/>
                  </a:lnTo>
                  <a:lnTo>
                    <a:pt x="1" y="61"/>
                  </a:lnTo>
                  <a:lnTo>
                    <a:pt x="2" y="52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0" y="24"/>
                  </a:lnTo>
                  <a:lnTo>
                    <a:pt x="27" y="16"/>
                  </a:lnTo>
                  <a:lnTo>
                    <a:pt x="37" y="11"/>
                  </a:lnTo>
                  <a:lnTo>
                    <a:pt x="46" y="5"/>
                  </a:lnTo>
                  <a:lnTo>
                    <a:pt x="57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5" y="3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4" y="15"/>
                  </a:lnTo>
                  <a:lnTo>
                    <a:pt x="109" y="18"/>
                  </a:lnTo>
                  <a:lnTo>
                    <a:pt x="114" y="24"/>
                  </a:lnTo>
                  <a:lnTo>
                    <a:pt x="117" y="31"/>
                  </a:lnTo>
                  <a:lnTo>
                    <a:pt x="122" y="39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4" name="Freeform 34"/>
            <p:cNvSpPr>
              <a:spLocks noChangeAspect="1"/>
            </p:cNvSpPr>
            <p:nvPr/>
          </p:nvSpPr>
          <p:spPr bwMode="auto">
            <a:xfrm>
              <a:off x="49" y="4134"/>
              <a:ext cx="20" cy="46"/>
            </a:xfrm>
            <a:custGeom>
              <a:avLst/>
              <a:gdLst/>
              <a:ahLst/>
              <a:cxnLst>
                <a:cxn ang="0">
                  <a:pos x="82" y="31"/>
                </a:cxn>
                <a:cxn ang="0">
                  <a:pos x="82" y="47"/>
                </a:cxn>
                <a:cxn ang="0">
                  <a:pos x="82" y="65"/>
                </a:cxn>
                <a:cxn ang="0">
                  <a:pos x="79" y="81"/>
                </a:cxn>
                <a:cxn ang="0">
                  <a:pos x="77" y="97"/>
                </a:cxn>
                <a:cxn ang="0">
                  <a:pos x="72" y="112"/>
                </a:cxn>
                <a:cxn ang="0">
                  <a:pos x="68" y="127"/>
                </a:cxn>
                <a:cxn ang="0">
                  <a:pos x="63" y="143"/>
                </a:cxn>
                <a:cxn ang="0">
                  <a:pos x="59" y="159"/>
                </a:cxn>
                <a:cxn ang="0">
                  <a:pos x="51" y="159"/>
                </a:cxn>
                <a:cxn ang="0">
                  <a:pos x="46" y="162"/>
                </a:cxn>
                <a:cxn ang="0">
                  <a:pos x="41" y="167"/>
                </a:cxn>
                <a:cxn ang="0">
                  <a:pos x="37" y="174"/>
                </a:cxn>
                <a:cxn ang="0">
                  <a:pos x="33" y="179"/>
                </a:cxn>
                <a:cxn ang="0">
                  <a:pos x="28" y="183"/>
                </a:cxn>
                <a:cxn ang="0">
                  <a:pos x="21" y="185"/>
                </a:cxn>
                <a:cxn ang="0">
                  <a:pos x="14" y="185"/>
                </a:cxn>
                <a:cxn ang="0">
                  <a:pos x="0" y="165"/>
                </a:cxn>
                <a:cxn ang="0">
                  <a:pos x="6" y="144"/>
                </a:cxn>
                <a:cxn ang="0">
                  <a:pos x="12" y="123"/>
                </a:cxn>
                <a:cxn ang="0">
                  <a:pos x="18" y="102"/>
                </a:cxn>
                <a:cxn ang="0">
                  <a:pos x="25" y="82"/>
                </a:cxn>
                <a:cxn ang="0">
                  <a:pos x="30" y="61"/>
                </a:cxn>
                <a:cxn ang="0">
                  <a:pos x="36" y="40"/>
                </a:cxn>
                <a:cxn ang="0">
                  <a:pos x="42" y="20"/>
                </a:cxn>
                <a:cxn ang="0">
                  <a:pos x="48" y="0"/>
                </a:cxn>
                <a:cxn ang="0">
                  <a:pos x="58" y="3"/>
                </a:cxn>
                <a:cxn ang="0">
                  <a:pos x="68" y="11"/>
                </a:cxn>
                <a:cxn ang="0">
                  <a:pos x="75" y="21"/>
                </a:cxn>
                <a:cxn ang="0">
                  <a:pos x="82" y="31"/>
                </a:cxn>
              </a:cxnLst>
              <a:rect l="0" t="0" r="r" b="b"/>
              <a:pathLst>
                <a:path w="82" h="185">
                  <a:moveTo>
                    <a:pt x="82" y="31"/>
                  </a:moveTo>
                  <a:lnTo>
                    <a:pt x="82" y="47"/>
                  </a:lnTo>
                  <a:lnTo>
                    <a:pt x="82" y="65"/>
                  </a:lnTo>
                  <a:lnTo>
                    <a:pt x="79" y="81"/>
                  </a:lnTo>
                  <a:lnTo>
                    <a:pt x="77" y="97"/>
                  </a:lnTo>
                  <a:lnTo>
                    <a:pt x="72" y="112"/>
                  </a:lnTo>
                  <a:lnTo>
                    <a:pt x="68" y="127"/>
                  </a:lnTo>
                  <a:lnTo>
                    <a:pt x="63" y="143"/>
                  </a:lnTo>
                  <a:lnTo>
                    <a:pt x="59" y="159"/>
                  </a:lnTo>
                  <a:lnTo>
                    <a:pt x="51" y="159"/>
                  </a:lnTo>
                  <a:lnTo>
                    <a:pt x="46" y="162"/>
                  </a:lnTo>
                  <a:lnTo>
                    <a:pt x="41" y="167"/>
                  </a:lnTo>
                  <a:lnTo>
                    <a:pt x="37" y="174"/>
                  </a:lnTo>
                  <a:lnTo>
                    <a:pt x="33" y="179"/>
                  </a:lnTo>
                  <a:lnTo>
                    <a:pt x="28" y="183"/>
                  </a:lnTo>
                  <a:lnTo>
                    <a:pt x="21" y="185"/>
                  </a:lnTo>
                  <a:lnTo>
                    <a:pt x="14" y="185"/>
                  </a:lnTo>
                  <a:lnTo>
                    <a:pt x="0" y="165"/>
                  </a:lnTo>
                  <a:lnTo>
                    <a:pt x="6" y="144"/>
                  </a:lnTo>
                  <a:lnTo>
                    <a:pt x="12" y="123"/>
                  </a:lnTo>
                  <a:lnTo>
                    <a:pt x="18" y="102"/>
                  </a:lnTo>
                  <a:lnTo>
                    <a:pt x="25" y="82"/>
                  </a:lnTo>
                  <a:lnTo>
                    <a:pt x="30" y="61"/>
                  </a:lnTo>
                  <a:lnTo>
                    <a:pt x="36" y="40"/>
                  </a:lnTo>
                  <a:lnTo>
                    <a:pt x="42" y="20"/>
                  </a:lnTo>
                  <a:lnTo>
                    <a:pt x="48" y="0"/>
                  </a:lnTo>
                  <a:lnTo>
                    <a:pt x="58" y="3"/>
                  </a:lnTo>
                  <a:lnTo>
                    <a:pt x="68" y="11"/>
                  </a:lnTo>
                  <a:lnTo>
                    <a:pt x="75" y="21"/>
                  </a:lnTo>
                  <a:lnTo>
                    <a:pt x="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5604" name="Picture 4" descr="Par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114800" cy="2746375"/>
          </a:xfrm>
          <a:prstGeom prst="rect">
            <a:avLst/>
          </a:prstGeom>
          <a:noFill/>
        </p:spPr>
      </p:pic>
      <p:pic>
        <p:nvPicPr>
          <p:cNvPr id="25605" name="Picture 5" descr="Hou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9825" y="3429000"/>
            <a:ext cx="2924175" cy="3276600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 rot="21000000">
            <a:off x="685800" y="2854325"/>
            <a:ext cx="7772400" cy="1143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/>
            <a:r>
              <a:rPr lang="en-US" sz="8000" b="1" i="1">
                <a:solidFill>
                  <a:schemeClr val="accent1"/>
                </a:solidFill>
              </a:rPr>
              <a:t>TIC TAC KNOW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4953000" cy="838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r"/>
            <a:r>
              <a:rPr lang="en-US" sz="3200" b="1" i="1"/>
              <a:t>Learning About America</a:t>
            </a:r>
          </a:p>
        </p:txBody>
      </p:sp>
      <p:grpSp>
        <p:nvGrpSpPr>
          <p:cNvPr id="25609" name="Group 9"/>
          <p:cNvGrpSpPr>
            <a:grpSpLocks/>
          </p:cNvGrpSpPr>
          <p:nvPr/>
        </p:nvGrpSpPr>
        <p:grpSpPr bwMode="auto">
          <a:xfrm>
            <a:off x="5943600" y="228600"/>
            <a:ext cx="1600200" cy="1981200"/>
            <a:chOff x="3744" y="144"/>
            <a:chExt cx="1008" cy="1248"/>
          </a:xfrm>
        </p:grpSpPr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4176" y="768"/>
              <a:ext cx="144" cy="624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3744" y="144"/>
              <a:ext cx="1008" cy="754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 i="1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Welcome to TicTac Town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u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Grocery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Labor Day is celebrated in what month?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September</a:t>
            </a:r>
          </a:p>
        </p:txBody>
      </p:sp>
      <p:grpSp>
        <p:nvGrpSpPr>
          <p:cNvPr id="13317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3318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3319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0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1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3323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4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5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3326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3327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8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3329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PICCOLO DIET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  <p:bldP spid="1331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Pet Shoppe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holiday is in November?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Thanksgiving</a:t>
            </a:r>
          </a:p>
        </p:txBody>
      </p:sp>
      <p:grpSp>
        <p:nvGrpSpPr>
          <p:cNvPr id="14341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4343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44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45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4346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4347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48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49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4350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4351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52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4353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LITTER OF DOGS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  <p:bldP spid="1434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 noChangeAspect="1"/>
          </p:cNvGrpSpPr>
          <p:nvPr/>
        </p:nvGrpSpPr>
        <p:grpSpPr bwMode="auto">
          <a:xfrm flipH="1">
            <a:off x="152400" y="4987925"/>
            <a:ext cx="3035300" cy="1717675"/>
            <a:chOff x="1" y="3747"/>
            <a:chExt cx="879" cy="498"/>
          </a:xfrm>
        </p:grpSpPr>
        <p:sp>
          <p:nvSpPr>
            <p:cNvPr id="36867" name="Freeform 3"/>
            <p:cNvSpPr>
              <a:spLocks noChangeAspect="1"/>
            </p:cNvSpPr>
            <p:nvPr/>
          </p:nvSpPr>
          <p:spPr bwMode="auto">
            <a:xfrm>
              <a:off x="51" y="3747"/>
              <a:ext cx="829" cy="498"/>
            </a:xfrm>
            <a:custGeom>
              <a:avLst/>
              <a:gdLst/>
              <a:ahLst/>
              <a:cxnLst>
                <a:cxn ang="0">
                  <a:pos x="2544" y="265"/>
                </a:cxn>
                <a:cxn ang="0">
                  <a:pos x="2638" y="387"/>
                </a:cxn>
                <a:cxn ang="0">
                  <a:pos x="2744" y="581"/>
                </a:cxn>
                <a:cxn ang="0">
                  <a:pos x="2872" y="786"/>
                </a:cxn>
                <a:cxn ang="0">
                  <a:pos x="3117" y="949"/>
                </a:cxn>
                <a:cxn ang="0">
                  <a:pos x="3297" y="1213"/>
                </a:cxn>
                <a:cxn ang="0">
                  <a:pos x="3299" y="1376"/>
                </a:cxn>
                <a:cxn ang="0">
                  <a:pos x="3247" y="1465"/>
                </a:cxn>
                <a:cxn ang="0">
                  <a:pos x="3109" y="1542"/>
                </a:cxn>
                <a:cxn ang="0">
                  <a:pos x="2932" y="1586"/>
                </a:cxn>
                <a:cxn ang="0">
                  <a:pos x="2832" y="1593"/>
                </a:cxn>
                <a:cxn ang="0">
                  <a:pos x="2761" y="1585"/>
                </a:cxn>
                <a:cxn ang="0">
                  <a:pos x="2699" y="1693"/>
                </a:cxn>
                <a:cxn ang="0">
                  <a:pos x="2606" y="1812"/>
                </a:cxn>
                <a:cxn ang="0">
                  <a:pos x="2508" y="1862"/>
                </a:cxn>
                <a:cxn ang="0">
                  <a:pos x="2413" y="1883"/>
                </a:cxn>
                <a:cxn ang="0">
                  <a:pos x="2372" y="1890"/>
                </a:cxn>
                <a:cxn ang="0">
                  <a:pos x="2348" y="1886"/>
                </a:cxn>
                <a:cxn ang="0">
                  <a:pos x="2247" y="1881"/>
                </a:cxn>
                <a:cxn ang="0">
                  <a:pos x="2139" y="1826"/>
                </a:cxn>
                <a:cxn ang="0">
                  <a:pos x="2075" y="1723"/>
                </a:cxn>
                <a:cxn ang="0">
                  <a:pos x="2048" y="1604"/>
                </a:cxn>
                <a:cxn ang="0">
                  <a:pos x="1807" y="1585"/>
                </a:cxn>
                <a:cxn ang="0">
                  <a:pos x="1482" y="1594"/>
                </a:cxn>
                <a:cxn ang="0">
                  <a:pos x="1385" y="1594"/>
                </a:cxn>
                <a:cxn ang="0">
                  <a:pos x="1351" y="1623"/>
                </a:cxn>
                <a:cxn ang="0">
                  <a:pos x="1326" y="1718"/>
                </a:cxn>
                <a:cxn ang="0">
                  <a:pos x="1267" y="1840"/>
                </a:cxn>
                <a:cxn ang="0">
                  <a:pos x="1061" y="1976"/>
                </a:cxn>
                <a:cxn ang="0">
                  <a:pos x="826" y="1982"/>
                </a:cxn>
                <a:cxn ang="0">
                  <a:pos x="662" y="1869"/>
                </a:cxn>
                <a:cxn ang="0">
                  <a:pos x="585" y="1675"/>
                </a:cxn>
                <a:cxn ang="0">
                  <a:pos x="429" y="1688"/>
                </a:cxn>
                <a:cxn ang="0">
                  <a:pos x="277" y="1657"/>
                </a:cxn>
                <a:cxn ang="0">
                  <a:pos x="191" y="1590"/>
                </a:cxn>
                <a:cxn ang="0">
                  <a:pos x="146" y="1485"/>
                </a:cxn>
                <a:cxn ang="0">
                  <a:pos x="144" y="1443"/>
                </a:cxn>
                <a:cxn ang="0">
                  <a:pos x="88" y="1453"/>
                </a:cxn>
                <a:cxn ang="0">
                  <a:pos x="36" y="1433"/>
                </a:cxn>
                <a:cxn ang="0">
                  <a:pos x="8" y="1384"/>
                </a:cxn>
                <a:cxn ang="0">
                  <a:pos x="0" y="1326"/>
                </a:cxn>
                <a:cxn ang="0">
                  <a:pos x="9" y="1285"/>
                </a:cxn>
                <a:cxn ang="0">
                  <a:pos x="14" y="1243"/>
                </a:cxn>
                <a:cxn ang="0">
                  <a:pos x="49" y="1203"/>
                </a:cxn>
                <a:cxn ang="0">
                  <a:pos x="93" y="1177"/>
                </a:cxn>
                <a:cxn ang="0">
                  <a:pos x="130" y="1185"/>
                </a:cxn>
                <a:cxn ang="0">
                  <a:pos x="160" y="1206"/>
                </a:cxn>
                <a:cxn ang="0">
                  <a:pos x="196" y="1097"/>
                </a:cxn>
                <a:cxn ang="0">
                  <a:pos x="250" y="1003"/>
                </a:cxn>
                <a:cxn ang="0">
                  <a:pos x="466" y="829"/>
                </a:cxn>
                <a:cxn ang="0">
                  <a:pos x="744" y="761"/>
                </a:cxn>
                <a:cxn ang="0">
                  <a:pos x="876" y="697"/>
                </a:cxn>
                <a:cxn ang="0">
                  <a:pos x="972" y="578"/>
                </a:cxn>
                <a:cxn ang="0">
                  <a:pos x="1103" y="401"/>
                </a:cxn>
                <a:cxn ang="0">
                  <a:pos x="1258" y="248"/>
                </a:cxn>
                <a:cxn ang="0">
                  <a:pos x="1505" y="94"/>
                </a:cxn>
                <a:cxn ang="0">
                  <a:pos x="1777" y="3"/>
                </a:cxn>
                <a:cxn ang="0">
                  <a:pos x="1968" y="2"/>
                </a:cxn>
                <a:cxn ang="0">
                  <a:pos x="2161" y="16"/>
                </a:cxn>
                <a:cxn ang="0">
                  <a:pos x="2326" y="82"/>
                </a:cxn>
                <a:cxn ang="0">
                  <a:pos x="2463" y="187"/>
                </a:cxn>
              </a:cxnLst>
              <a:rect l="0" t="0" r="r" b="b"/>
              <a:pathLst>
                <a:path w="3315" h="1995">
                  <a:moveTo>
                    <a:pt x="2463" y="187"/>
                  </a:moveTo>
                  <a:lnTo>
                    <a:pt x="2491" y="211"/>
                  </a:lnTo>
                  <a:lnTo>
                    <a:pt x="2519" y="237"/>
                  </a:lnTo>
                  <a:lnTo>
                    <a:pt x="2544" y="265"/>
                  </a:lnTo>
                  <a:lnTo>
                    <a:pt x="2570" y="295"/>
                  </a:lnTo>
                  <a:lnTo>
                    <a:pt x="2592" y="325"/>
                  </a:lnTo>
                  <a:lnTo>
                    <a:pt x="2616" y="357"/>
                  </a:lnTo>
                  <a:lnTo>
                    <a:pt x="2638" y="387"/>
                  </a:lnTo>
                  <a:lnTo>
                    <a:pt x="2663" y="417"/>
                  </a:lnTo>
                  <a:lnTo>
                    <a:pt x="2692" y="468"/>
                  </a:lnTo>
                  <a:lnTo>
                    <a:pt x="2718" y="524"/>
                  </a:lnTo>
                  <a:lnTo>
                    <a:pt x="2744" y="581"/>
                  </a:lnTo>
                  <a:lnTo>
                    <a:pt x="2771" y="638"/>
                  </a:lnTo>
                  <a:lnTo>
                    <a:pt x="2798" y="691"/>
                  </a:lnTo>
                  <a:lnTo>
                    <a:pt x="2832" y="742"/>
                  </a:lnTo>
                  <a:lnTo>
                    <a:pt x="2872" y="786"/>
                  </a:lnTo>
                  <a:lnTo>
                    <a:pt x="2922" y="823"/>
                  </a:lnTo>
                  <a:lnTo>
                    <a:pt x="2988" y="857"/>
                  </a:lnTo>
                  <a:lnTo>
                    <a:pt x="3054" y="899"/>
                  </a:lnTo>
                  <a:lnTo>
                    <a:pt x="3117" y="949"/>
                  </a:lnTo>
                  <a:lnTo>
                    <a:pt x="3175" y="1005"/>
                  </a:lnTo>
                  <a:lnTo>
                    <a:pt x="3225" y="1068"/>
                  </a:lnTo>
                  <a:lnTo>
                    <a:pt x="3266" y="1138"/>
                  </a:lnTo>
                  <a:lnTo>
                    <a:pt x="3297" y="1213"/>
                  </a:lnTo>
                  <a:lnTo>
                    <a:pt x="3315" y="1294"/>
                  </a:lnTo>
                  <a:lnTo>
                    <a:pt x="3312" y="1321"/>
                  </a:lnTo>
                  <a:lnTo>
                    <a:pt x="3307" y="1349"/>
                  </a:lnTo>
                  <a:lnTo>
                    <a:pt x="3299" y="1376"/>
                  </a:lnTo>
                  <a:lnTo>
                    <a:pt x="3291" y="1401"/>
                  </a:lnTo>
                  <a:lnTo>
                    <a:pt x="3278" y="1424"/>
                  </a:lnTo>
                  <a:lnTo>
                    <a:pt x="3264" y="1446"/>
                  </a:lnTo>
                  <a:lnTo>
                    <a:pt x="3247" y="1465"/>
                  </a:lnTo>
                  <a:lnTo>
                    <a:pt x="3229" y="1482"/>
                  </a:lnTo>
                  <a:lnTo>
                    <a:pt x="3191" y="1505"/>
                  </a:lnTo>
                  <a:lnTo>
                    <a:pt x="3151" y="1525"/>
                  </a:lnTo>
                  <a:lnTo>
                    <a:pt x="3109" y="1542"/>
                  </a:lnTo>
                  <a:lnTo>
                    <a:pt x="3067" y="1556"/>
                  </a:lnTo>
                  <a:lnTo>
                    <a:pt x="3021" y="1566"/>
                  </a:lnTo>
                  <a:lnTo>
                    <a:pt x="2977" y="1576"/>
                  </a:lnTo>
                  <a:lnTo>
                    <a:pt x="2932" y="1586"/>
                  </a:lnTo>
                  <a:lnTo>
                    <a:pt x="2888" y="1595"/>
                  </a:lnTo>
                  <a:lnTo>
                    <a:pt x="2868" y="1595"/>
                  </a:lnTo>
                  <a:lnTo>
                    <a:pt x="2850" y="1595"/>
                  </a:lnTo>
                  <a:lnTo>
                    <a:pt x="2832" y="1593"/>
                  </a:lnTo>
                  <a:lnTo>
                    <a:pt x="2815" y="1592"/>
                  </a:lnTo>
                  <a:lnTo>
                    <a:pt x="2796" y="1588"/>
                  </a:lnTo>
                  <a:lnTo>
                    <a:pt x="2779" y="1586"/>
                  </a:lnTo>
                  <a:lnTo>
                    <a:pt x="2761" y="1585"/>
                  </a:lnTo>
                  <a:lnTo>
                    <a:pt x="2744" y="1585"/>
                  </a:lnTo>
                  <a:lnTo>
                    <a:pt x="2730" y="1622"/>
                  </a:lnTo>
                  <a:lnTo>
                    <a:pt x="2716" y="1659"/>
                  </a:lnTo>
                  <a:lnTo>
                    <a:pt x="2699" y="1693"/>
                  </a:lnTo>
                  <a:lnTo>
                    <a:pt x="2680" y="1727"/>
                  </a:lnTo>
                  <a:lnTo>
                    <a:pt x="2657" y="1758"/>
                  </a:lnTo>
                  <a:lnTo>
                    <a:pt x="2634" y="1787"/>
                  </a:lnTo>
                  <a:lnTo>
                    <a:pt x="2606" y="1812"/>
                  </a:lnTo>
                  <a:lnTo>
                    <a:pt x="2578" y="1836"/>
                  </a:lnTo>
                  <a:lnTo>
                    <a:pt x="2555" y="1845"/>
                  </a:lnTo>
                  <a:lnTo>
                    <a:pt x="2531" y="1854"/>
                  </a:lnTo>
                  <a:lnTo>
                    <a:pt x="2508" y="1862"/>
                  </a:lnTo>
                  <a:lnTo>
                    <a:pt x="2486" y="1870"/>
                  </a:lnTo>
                  <a:lnTo>
                    <a:pt x="2462" y="1876"/>
                  </a:lnTo>
                  <a:lnTo>
                    <a:pt x="2437" y="1881"/>
                  </a:lnTo>
                  <a:lnTo>
                    <a:pt x="2413" y="1883"/>
                  </a:lnTo>
                  <a:lnTo>
                    <a:pt x="2389" y="1884"/>
                  </a:lnTo>
                  <a:lnTo>
                    <a:pt x="2383" y="1889"/>
                  </a:lnTo>
                  <a:lnTo>
                    <a:pt x="2378" y="1891"/>
                  </a:lnTo>
                  <a:lnTo>
                    <a:pt x="2372" y="1890"/>
                  </a:lnTo>
                  <a:lnTo>
                    <a:pt x="2367" y="1889"/>
                  </a:lnTo>
                  <a:lnTo>
                    <a:pt x="2360" y="1886"/>
                  </a:lnTo>
                  <a:lnTo>
                    <a:pt x="2354" y="1885"/>
                  </a:lnTo>
                  <a:lnTo>
                    <a:pt x="2348" y="1886"/>
                  </a:lnTo>
                  <a:lnTo>
                    <a:pt x="2343" y="1892"/>
                  </a:lnTo>
                  <a:lnTo>
                    <a:pt x="2310" y="1889"/>
                  </a:lnTo>
                  <a:lnTo>
                    <a:pt x="2278" y="1886"/>
                  </a:lnTo>
                  <a:lnTo>
                    <a:pt x="2247" y="1881"/>
                  </a:lnTo>
                  <a:lnTo>
                    <a:pt x="2217" y="1874"/>
                  </a:lnTo>
                  <a:lnTo>
                    <a:pt x="2188" y="1862"/>
                  </a:lnTo>
                  <a:lnTo>
                    <a:pt x="2162" y="1847"/>
                  </a:lnTo>
                  <a:lnTo>
                    <a:pt x="2139" y="1826"/>
                  </a:lnTo>
                  <a:lnTo>
                    <a:pt x="2120" y="1803"/>
                  </a:lnTo>
                  <a:lnTo>
                    <a:pt x="2102" y="1777"/>
                  </a:lnTo>
                  <a:lnTo>
                    <a:pt x="2088" y="1751"/>
                  </a:lnTo>
                  <a:lnTo>
                    <a:pt x="2075" y="1723"/>
                  </a:lnTo>
                  <a:lnTo>
                    <a:pt x="2066" y="1695"/>
                  </a:lnTo>
                  <a:lnTo>
                    <a:pt x="2058" y="1665"/>
                  </a:lnTo>
                  <a:lnTo>
                    <a:pt x="2053" y="1635"/>
                  </a:lnTo>
                  <a:lnTo>
                    <a:pt x="2048" y="1604"/>
                  </a:lnTo>
                  <a:lnTo>
                    <a:pt x="2048" y="1574"/>
                  </a:lnTo>
                  <a:lnTo>
                    <a:pt x="1968" y="1578"/>
                  </a:lnTo>
                  <a:lnTo>
                    <a:pt x="1888" y="1582"/>
                  </a:lnTo>
                  <a:lnTo>
                    <a:pt x="1807" y="1585"/>
                  </a:lnTo>
                  <a:lnTo>
                    <a:pt x="1726" y="1587"/>
                  </a:lnTo>
                  <a:lnTo>
                    <a:pt x="1643" y="1588"/>
                  </a:lnTo>
                  <a:lnTo>
                    <a:pt x="1563" y="1590"/>
                  </a:lnTo>
                  <a:lnTo>
                    <a:pt x="1482" y="1594"/>
                  </a:lnTo>
                  <a:lnTo>
                    <a:pt x="1404" y="1600"/>
                  </a:lnTo>
                  <a:lnTo>
                    <a:pt x="1398" y="1596"/>
                  </a:lnTo>
                  <a:lnTo>
                    <a:pt x="1392" y="1595"/>
                  </a:lnTo>
                  <a:lnTo>
                    <a:pt x="1385" y="1594"/>
                  </a:lnTo>
                  <a:lnTo>
                    <a:pt x="1380" y="1594"/>
                  </a:lnTo>
                  <a:lnTo>
                    <a:pt x="1367" y="1596"/>
                  </a:lnTo>
                  <a:lnTo>
                    <a:pt x="1356" y="1600"/>
                  </a:lnTo>
                  <a:lnTo>
                    <a:pt x="1351" y="1623"/>
                  </a:lnTo>
                  <a:lnTo>
                    <a:pt x="1345" y="1647"/>
                  </a:lnTo>
                  <a:lnTo>
                    <a:pt x="1339" y="1670"/>
                  </a:lnTo>
                  <a:lnTo>
                    <a:pt x="1333" y="1695"/>
                  </a:lnTo>
                  <a:lnTo>
                    <a:pt x="1326" y="1718"/>
                  </a:lnTo>
                  <a:lnTo>
                    <a:pt x="1319" y="1741"/>
                  </a:lnTo>
                  <a:lnTo>
                    <a:pt x="1311" y="1764"/>
                  </a:lnTo>
                  <a:lnTo>
                    <a:pt x="1304" y="1788"/>
                  </a:lnTo>
                  <a:lnTo>
                    <a:pt x="1267" y="1840"/>
                  </a:lnTo>
                  <a:lnTo>
                    <a:pt x="1224" y="1886"/>
                  </a:lnTo>
                  <a:lnTo>
                    <a:pt x="1174" y="1923"/>
                  </a:lnTo>
                  <a:lnTo>
                    <a:pt x="1121" y="1955"/>
                  </a:lnTo>
                  <a:lnTo>
                    <a:pt x="1061" y="1976"/>
                  </a:lnTo>
                  <a:lnTo>
                    <a:pt x="1001" y="1990"/>
                  </a:lnTo>
                  <a:lnTo>
                    <a:pt x="938" y="1995"/>
                  </a:lnTo>
                  <a:lnTo>
                    <a:pt x="876" y="1993"/>
                  </a:lnTo>
                  <a:lnTo>
                    <a:pt x="826" y="1982"/>
                  </a:lnTo>
                  <a:lnTo>
                    <a:pt x="779" y="1964"/>
                  </a:lnTo>
                  <a:lnTo>
                    <a:pt x="735" y="1939"/>
                  </a:lnTo>
                  <a:lnTo>
                    <a:pt x="697" y="1907"/>
                  </a:lnTo>
                  <a:lnTo>
                    <a:pt x="662" y="1869"/>
                  </a:lnTo>
                  <a:lnTo>
                    <a:pt x="634" y="1826"/>
                  </a:lnTo>
                  <a:lnTo>
                    <a:pt x="611" y="1778"/>
                  </a:lnTo>
                  <a:lnTo>
                    <a:pt x="596" y="1727"/>
                  </a:lnTo>
                  <a:lnTo>
                    <a:pt x="585" y="1675"/>
                  </a:lnTo>
                  <a:lnTo>
                    <a:pt x="546" y="1684"/>
                  </a:lnTo>
                  <a:lnTo>
                    <a:pt x="506" y="1689"/>
                  </a:lnTo>
                  <a:lnTo>
                    <a:pt x="467" y="1690"/>
                  </a:lnTo>
                  <a:lnTo>
                    <a:pt x="429" y="1688"/>
                  </a:lnTo>
                  <a:lnTo>
                    <a:pt x="389" y="1681"/>
                  </a:lnTo>
                  <a:lnTo>
                    <a:pt x="351" y="1674"/>
                  </a:lnTo>
                  <a:lnTo>
                    <a:pt x="313" y="1665"/>
                  </a:lnTo>
                  <a:lnTo>
                    <a:pt x="277" y="1657"/>
                  </a:lnTo>
                  <a:lnTo>
                    <a:pt x="251" y="1645"/>
                  </a:lnTo>
                  <a:lnTo>
                    <a:pt x="228" y="1631"/>
                  </a:lnTo>
                  <a:lnTo>
                    <a:pt x="207" y="1611"/>
                  </a:lnTo>
                  <a:lnTo>
                    <a:pt x="191" y="1590"/>
                  </a:lnTo>
                  <a:lnTo>
                    <a:pt x="174" y="1565"/>
                  </a:lnTo>
                  <a:lnTo>
                    <a:pt x="162" y="1539"/>
                  </a:lnTo>
                  <a:lnTo>
                    <a:pt x="152" y="1511"/>
                  </a:lnTo>
                  <a:lnTo>
                    <a:pt x="146" y="1485"/>
                  </a:lnTo>
                  <a:lnTo>
                    <a:pt x="145" y="1473"/>
                  </a:lnTo>
                  <a:lnTo>
                    <a:pt x="146" y="1463"/>
                  </a:lnTo>
                  <a:lnTo>
                    <a:pt x="145" y="1452"/>
                  </a:lnTo>
                  <a:lnTo>
                    <a:pt x="144" y="1443"/>
                  </a:lnTo>
                  <a:lnTo>
                    <a:pt x="130" y="1450"/>
                  </a:lnTo>
                  <a:lnTo>
                    <a:pt x="117" y="1455"/>
                  </a:lnTo>
                  <a:lnTo>
                    <a:pt x="102" y="1455"/>
                  </a:lnTo>
                  <a:lnTo>
                    <a:pt x="88" y="1453"/>
                  </a:lnTo>
                  <a:lnTo>
                    <a:pt x="73" y="1449"/>
                  </a:lnTo>
                  <a:lnTo>
                    <a:pt x="61" y="1443"/>
                  </a:lnTo>
                  <a:lnTo>
                    <a:pt x="47" y="1437"/>
                  </a:lnTo>
                  <a:lnTo>
                    <a:pt x="36" y="1433"/>
                  </a:lnTo>
                  <a:lnTo>
                    <a:pt x="25" y="1421"/>
                  </a:lnTo>
                  <a:lnTo>
                    <a:pt x="18" y="1409"/>
                  </a:lnTo>
                  <a:lnTo>
                    <a:pt x="12" y="1397"/>
                  </a:lnTo>
                  <a:lnTo>
                    <a:pt x="8" y="1384"/>
                  </a:lnTo>
                  <a:lnTo>
                    <a:pt x="5" y="1369"/>
                  </a:lnTo>
                  <a:lnTo>
                    <a:pt x="3" y="1355"/>
                  </a:lnTo>
                  <a:lnTo>
                    <a:pt x="1" y="1340"/>
                  </a:lnTo>
                  <a:lnTo>
                    <a:pt x="0" y="1326"/>
                  </a:lnTo>
                  <a:lnTo>
                    <a:pt x="3" y="1315"/>
                  </a:lnTo>
                  <a:lnTo>
                    <a:pt x="5" y="1305"/>
                  </a:lnTo>
                  <a:lnTo>
                    <a:pt x="7" y="1294"/>
                  </a:lnTo>
                  <a:lnTo>
                    <a:pt x="9" y="1285"/>
                  </a:lnTo>
                  <a:lnTo>
                    <a:pt x="11" y="1275"/>
                  </a:lnTo>
                  <a:lnTo>
                    <a:pt x="12" y="1264"/>
                  </a:lnTo>
                  <a:lnTo>
                    <a:pt x="13" y="1254"/>
                  </a:lnTo>
                  <a:lnTo>
                    <a:pt x="14" y="1243"/>
                  </a:lnTo>
                  <a:lnTo>
                    <a:pt x="22" y="1231"/>
                  </a:lnTo>
                  <a:lnTo>
                    <a:pt x="30" y="1220"/>
                  </a:lnTo>
                  <a:lnTo>
                    <a:pt x="39" y="1210"/>
                  </a:lnTo>
                  <a:lnTo>
                    <a:pt x="49" y="1203"/>
                  </a:lnTo>
                  <a:lnTo>
                    <a:pt x="57" y="1195"/>
                  </a:lnTo>
                  <a:lnTo>
                    <a:pt x="68" y="1188"/>
                  </a:lnTo>
                  <a:lnTo>
                    <a:pt x="79" y="1182"/>
                  </a:lnTo>
                  <a:lnTo>
                    <a:pt x="93" y="1177"/>
                  </a:lnTo>
                  <a:lnTo>
                    <a:pt x="101" y="1178"/>
                  </a:lnTo>
                  <a:lnTo>
                    <a:pt x="111" y="1181"/>
                  </a:lnTo>
                  <a:lnTo>
                    <a:pt x="120" y="1182"/>
                  </a:lnTo>
                  <a:lnTo>
                    <a:pt x="130" y="1185"/>
                  </a:lnTo>
                  <a:lnTo>
                    <a:pt x="138" y="1188"/>
                  </a:lnTo>
                  <a:lnTo>
                    <a:pt x="146" y="1192"/>
                  </a:lnTo>
                  <a:lnTo>
                    <a:pt x="153" y="1198"/>
                  </a:lnTo>
                  <a:lnTo>
                    <a:pt x="160" y="1206"/>
                  </a:lnTo>
                  <a:lnTo>
                    <a:pt x="171" y="1180"/>
                  </a:lnTo>
                  <a:lnTo>
                    <a:pt x="180" y="1153"/>
                  </a:lnTo>
                  <a:lnTo>
                    <a:pt x="187" y="1125"/>
                  </a:lnTo>
                  <a:lnTo>
                    <a:pt x="196" y="1097"/>
                  </a:lnTo>
                  <a:lnTo>
                    <a:pt x="205" y="1069"/>
                  </a:lnTo>
                  <a:lnTo>
                    <a:pt x="216" y="1045"/>
                  </a:lnTo>
                  <a:lnTo>
                    <a:pt x="230" y="1022"/>
                  </a:lnTo>
                  <a:lnTo>
                    <a:pt x="250" y="1003"/>
                  </a:lnTo>
                  <a:lnTo>
                    <a:pt x="292" y="943"/>
                  </a:lnTo>
                  <a:lnTo>
                    <a:pt x="343" y="896"/>
                  </a:lnTo>
                  <a:lnTo>
                    <a:pt x="401" y="858"/>
                  </a:lnTo>
                  <a:lnTo>
                    <a:pt x="466" y="829"/>
                  </a:lnTo>
                  <a:lnTo>
                    <a:pt x="533" y="805"/>
                  </a:lnTo>
                  <a:lnTo>
                    <a:pt x="603" y="787"/>
                  </a:lnTo>
                  <a:lnTo>
                    <a:pt x="674" y="772"/>
                  </a:lnTo>
                  <a:lnTo>
                    <a:pt x="744" y="761"/>
                  </a:lnTo>
                  <a:lnTo>
                    <a:pt x="779" y="750"/>
                  </a:lnTo>
                  <a:lnTo>
                    <a:pt x="814" y="736"/>
                  </a:lnTo>
                  <a:lnTo>
                    <a:pt x="845" y="718"/>
                  </a:lnTo>
                  <a:lnTo>
                    <a:pt x="876" y="697"/>
                  </a:lnTo>
                  <a:lnTo>
                    <a:pt x="902" y="670"/>
                  </a:lnTo>
                  <a:lnTo>
                    <a:pt x="928" y="642"/>
                  </a:lnTo>
                  <a:lnTo>
                    <a:pt x="950" y="611"/>
                  </a:lnTo>
                  <a:lnTo>
                    <a:pt x="972" y="578"/>
                  </a:lnTo>
                  <a:lnTo>
                    <a:pt x="1005" y="535"/>
                  </a:lnTo>
                  <a:lnTo>
                    <a:pt x="1037" y="491"/>
                  </a:lnTo>
                  <a:lnTo>
                    <a:pt x="1070" y="446"/>
                  </a:lnTo>
                  <a:lnTo>
                    <a:pt x="1103" y="401"/>
                  </a:lnTo>
                  <a:lnTo>
                    <a:pt x="1137" y="356"/>
                  </a:lnTo>
                  <a:lnTo>
                    <a:pt x="1174" y="315"/>
                  </a:lnTo>
                  <a:lnTo>
                    <a:pt x="1214" y="278"/>
                  </a:lnTo>
                  <a:lnTo>
                    <a:pt x="1258" y="248"/>
                  </a:lnTo>
                  <a:lnTo>
                    <a:pt x="1316" y="201"/>
                  </a:lnTo>
                  <a:lnTo>
                    <a:pt x="1377" y="162"/>
                  </a:lnTo>
                  <a:lnTo>
                    <a:pt x="1440" y="126"/>
                  </a:lnTo>
                  <a:lnTo>
                    <a:pt x="1505" y="94"/>
                  </a:lnTo>
                  <a:lnTo>
                    <a:pt x="1570" y="67"/>
                  </a:lnTo>
                  <a:lnTo>
                    <a:pt x="1637" y="42"/>
                  </a:lnTo>
                  <a:lnTo>
                    <a:pt x="1706" y="20"/>
                  </a:lnTo>
                  <a:lnTo>
                    <a:pt x="1777" y="3"/>
                  </a:lnTo>
                  <a:lnTo>
                    <a:pt x="1824" y="3"/>
                  </a:lnTo>
                  <a:lnTo>
                    <a:pt x="1873" y="3"/>
                  </a:lnTo>
                  <a:lnTo>
                    <a:pt x="1921" y="2"/>
                  </a:lnTo>
                  <a:lnTo>
                    <a:pt x="1968" y="2"/>
                  </a:lnTo>
                  <a:lnTo>
                    <a:pt x="2016" y="0"/>
                  </a:lnTo>
                  <a:lnTo>
                    <a:pt x="2064" y="3"/>
                  </a:lnTo>
                  <a:lnTo>
                    <a:pt x="2112" y="7"/>
                  </a:lnTo>
                  <a:lnTo>
                    <a:pt x="2161" y="16"/>
                  </a:lnTo>
                  <a:lnTo>
                    <a:pt x="2203" y="26"/>
                  </a:lnTo>
                  <a:lnTo>
                    <a:pt x="2245" y="41"/>
                  </a:lnTo>
                  <a:lnTo>
                    <a:pt x="2285" y="58"/>
                  </a:lnTo>
                  <a:lnTo>
                    <a:pt x="2326" y="82"/>
                  </a:lnTo>
                  <a:lnTo>
                    <a:pt x="2363" y="105"/>
                  </a:lnTo>
                  <a:lnTo>
                    <a:pt x="2399" y="130"/>
                  </a:lnTo>
                  <a:lnTo>
                    <a:pt x="2432" y="158"/>
                  </a:lnTo>
                  <a:lnTo>
                    <a:pt x="2463" y="1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68" name="Freeform 4"/>
            <p:cNvSpPr>
              <a:spLocks noChangeAspect="1"/>
            </p:cNvSpPr>
            <p:nvPr/>
          </p:nvSpPr>
          <p:spPr bwMode="auto">
            <a:xfrm>
              <a:off x="95" y="3754"/>
              <a:ext cx="775" cy="407"/>
            </a:xfrm>
            <a:custGeom>
              <a:avLst/>
              <a:gdLst/>
              <a:ahLst/>
              <a:cxnLst>
                <a:cxn ang="0">
                  <a:pos x="2315" y="228"/>
                </a:cxn>
                <a:cxn ang="0">
                  <a:pos x="2530" y="553"/>
                </a:cxn>
                <a:cxn ang="0">
                  <a:pos x="2857" y="899"/>
                </a:cxn>
                <a:cxn ang="0">
                  <a:pos x="3088" y="1204"/>
                </a:cxn>
                <a:cxn ang="0">
                  <a:pos x="3073" y="1362"/>
                </a:cxn>
                <a:cxn ang="0">
                  <a:pos x="2880" y="1490"/>
                </a:cxn>
                <a:cxn ang="0">
                  <a:pos x="2569" y="1467"/>
                </a:cxn>
                <a:cxn ang="0">
                  <a:pos x="2479" y="1208"/>
                </a:cxn>
                <a:cxn ang="0">
                  <a:pos x="2417" y="890"/>
                </a:cxn>
                <a:cxn ang="0">
                  <a:pos x="2414" y="684"/>
                </a:cxn>
                <a:cxn ang="0">
                  <a:pos x="2370" y="638"/>
                </a:cxn>
                <a:cxn ang="0">
                  <a:pos x="2270" y="615"/>
                </a:cxn>
                <a:cxn ang="0">
                  <a:pos x="2286" y="539"/>
                </a:cxn>
                <a:cxn ang="0">
                  <a:pos x="2251" y="398"/>
                </a:cxn>
                <a:cxn ang="0">
                  <a:pos x="2085" y="238"/>
                </a:cxn>
                <a:cxn ang="0">
                  <a:pos x="1912" y="154"/>
                </a:cxn>
                <a:cxn ang="0">
                  <a:pos x="1819" y="153"/>
                </a:cxn>
                <a:cxn ang="0">
                  <a:pos x="1777" y="178"/>
                </a:cxn>
                <a:cxn ang="0">
                  <a:pos x="1753" y="240"/>
                </a:cxn>
                <a:cxn ang="0">
                  <a:pos x="1765" y="612"/>
                </a:cxn>
                <a:cxn ang="0">
                  <a:pos x="1955" y="617"/>
                </a:cxn>
                <a:cxn ang="0">
                  <a:pos x="2236" y="619"/>
                </a:cxn>
                <a:cxn ang="0">
                  <a:pos x="2343" y="672"/>
                </a:cxn>
                <a:cxn ang="0">
                  <a:pos x="2385" y="704"/>
                </a:cxn>
                <a:cxn ang="0">
                  <a:pos x="2388" y="985"/>
                </a:cxn>
                <a:cxn ang="0">
                  <a:pos x="2242" y="1115"/>
                </a:cxn>
                <a:cxn ang="0">
                  <a:pos x="1976" y="1246"/>
                </a:cxn>
                <a:cxn ang="0">
                  <a:pos x="1874" y="1460"/>
                </a:cxn>
                <a:cxn ang="0">
                  <a:pos x="1805" y="1505"/>
                </a:cxn>
                <a:cxn ang="0">
                  <a:pos x="1760" y="1261"/>
                </a:cxn>
                <a:cxn ang="0">
                  <a:pos x="1765" y="845"/>
                </a:cxn>
                <a:cxn ang="0">
                  <a:pos x="1749" y="785"/>
                </a:cxn>
                <a:cxn ang="0">
                  <a:pos x="1643" y="709"/>
                </a:cxn>
                <a:cxn ang="0">
                  <a:pos x="1643" y="554"/>
                </a:cxn>
                <a:cxn ang="0">
                  <a:pos x="1624" y="219"/>
                </a:cxn>
                <a:cxn ang="0">
                  <a:pos x="1590" y="176"/>
                </a:cxn>
                <a:cxn ang="0">
                  <a:pos x="1471" y="186"/>
                </a:cxn>
                <a:cxn ang="0">
                  <a:pos x="1309" y="274"/>
                </a:cxn>
                <a:cxn ang="0">
                  <a:pos x="1121" y="412"/>
                </a:cxn>
                <a:cxn ang="0">
                  <a:pos x="1025" y="557"/>
                </a:cxn>
                <a:cxn ang="0">
                  <a:pos x="1045" y="670"/>
                </a:cxn>
                <a:cxn ang="0">
                  <a:pos x="1031" y="826"/>
                </a:cxn>
                <a:cxn ang="0">
                  <a:pos x="1031" y="1125"/>
                </a:cxn>
                <a:cxn ang="0">
                  <a:pos x="821" y="1230"/>
                </a:cxn>
                <a:cxn ang="0">
                  <a:pos x="578" y="1339"/>
                </a:cxn>
                <a:cxn ang="0">
                  <a:pos x="414" y="1606"/>
                </a:cxn>
                <a:cxn ang="0">
                  <a:pos x="169" y="1608"/>
                </a:cxn>
                <a:cxn ang="0">
                  <a:pos x="15" y="1480"/>
                </a:cxn>
                <a:cxn ang="0">
                  <a:pos x="18" y="1229"/>
                </a:cxn>
                <a:cxn ang="0">
                  <a:pos x="181" y="974"/>
                </a:cxn>
                <a:cxn ang="0">
                  <a:pos x="456" y="872"/>
                </a:cxn>
                <a:cxn ang="0">
                  <a:pos x="634" y="798"/>
                </a:cxn>
                <a:cxn ang="0">
                  <a:pos x="721" y="724"/>
                </a:cxn>
                <a:cxn ang="0">
                  <a:pos x="763" y="641"/>
                </a:cxn>
                <a:cxn ang="0">
                  <a:pos x="822" y="558"/>
                </a:cxn>
                <a:cxn ang="0">
                  <a:pos x="1158" y="193"/>
                </a:cxn>
                <a:cxn ang="0">
                  <a:pos x="1907" y="4"/>
                </a:cxn>
                <a:cxn ang="0">
                  <a:pos x="2116" y="69"/>
                </a:cxn>
              </a:cxnLst>
              <a:rect l="0" t="0" r="r" b="b"/>
              <a:pathLst>
                <a:path w="3100" h="1626">
                  <a:moveTo>
                    <a:pt x="2149" y="89"/>
                  </a:moveTo>
                  <a:lnTo>
                    <a:pt x="2181" y="115"/>
                  </a:lnTo>
                  <a:lnTo>
                    <a:pt x="2216" y="141"/>
                  </a:lnTo>
                  <a:lnTo>
                    <a:pt x="2250" y="169"/>
                  </a:lnTo>
                  <a:lnTo>
                    <a:pt x="2284" y="198"/>
                  </a:lnTo>
                  <a:lnTo>
                    <a:pt x="2315" y="228"/>
                  </a:lnTo>
                  <a:lnTo>
                    <a:pt x="2346" y="261"/>
                  </a:lnTo>
                  <a:lnTo>
                    <a:pt x="2374" y="294"/>
                  </a:lnTo>
                  <a:lnTo>
                    <a:pt x="2400" y="332"/>
                  </a:lnTo>
                  <a:lnTo>
                    <a:pt x="2450" y="398"/>
                  </a:lnTo>
                  <a:lnTo>
                    <a:pt x="2491" y="474"/>
                  </a:lnTo>
                  <a:lnTo>
                    <a:pt x="2530" y="553"/>
                  </a:lnTo>
                  <a:lnTo>
                    <a:pt x="2568" y="633"/>
                  </a:lnTo>
                  <a:lnTo>
                    <a:pt x="2610" y="708"/>
                  </a:lnTo>
                  <a:lnTo>
                    <a:pt x="2661" y="775"/>
                  </a:lnTo>
                  <a:lnTo>
                    <a:pt x="2725" y="828"/>
                  </a:lnTo>
                  <a:lnTo>
                    <a:pt x="2807" y="865"/>
                  </a:lnTo>
                  <a:lnTo>
                    <a:pt x="2857" y="899"/>
                  </a:lnTo>
                  <a:lnTo>
                    <a:pt x="2907" y="939"/>
                  </a:lnTo>
                  <a:lnTo>
                    <a:pt x="2955" y="983"/>
                  </a:lnTo>
                  <a:lnTo>
                    <a:pt x="2999" y="1031"/>
                  </a:lnTo>
                  <a:lnTo>
                    <a:pt x="3036" y="1084"/>
                  </a:lnTo>
                  <a:lnTo>
                    <a:pt x="3066" y="1142"/>
                  </a:lnTo>
                  <a:lnTo>
                    <a:pt x="3088" y="1204"/>
                  </a:lnTo>
                  <a:lnTo>
                    <a:pt x="3100" y="1274"/>
                  </a:lnTo>
                  <a:lnTo>
                    <a:pt x="3096" y="1292"/>
                  </a:lnTo>
                  <a:lnTo>
                    <a:pt x="3093" y="1311"/>
                  </a:lnTo>
                  <a:lnTo>
                    <a:pt x="3087" y="1328"/>
                  </a:lnTo>
                  <a:lnTo>
                    <a:pt x="3081" y="1346"/>
                  </a:lnTo>
                  <a:lnTo>
                    <a:pt x="3073" y="1362"/>
                  </a:lnTo>
                  <a:lnTo>
                    <a:pt x="3065" y="1378"/>
                  </a:lnTo>
                  <a:lnTo>
                    <a:pt x="3056" y="1395"/>
                  </a:lnTo>
                  <a:lnTo>
                    <a:pt x="3048" y="1412"/>
                  </a:lnTo>
                  <a:lnTo>
                    <a:pt x="2994" y="1442"/>
                  </a:lnTo>
                  <a:lnTo>
                    <a:pt x="2938" y="1469"/>
                  </a:lnTo>
                  <a:lnTo>
                    <a:pt x="2880" y="1490"/>
                  </a:lnTo>
                  <a:lnTo>
                    <a:pt x="2822" y="1508"/>
                  </a:lnTo>
                  <a:lnTo>
                    <a:pt x="2761" y="1519"/>
                  </a:lnTo>
                  <a:lnTo>
                    <a:pt x="2699" y="1526"/>
                  </a:lnTo>
                  <a:lnTo>
                    <a:pt x="2637" y="1525"/>
                  </a:lnTo>
                  <a:lnTo>
                    <a:pt x="2574" y="1516"/>
                  </a:lnTo>
                  <a:lnTo>
                    <a:pt x="2569" y="1467"/>
                  </a:lnTo>
                  <a:lnTo>
                    <a:pt x="2566" y="1417"/>
                  </a:lnTo>
                  <a:lnTo>
                    <a:pt x="2559" y="1368"/>
                  </a:lnTo>
                  <a:lnTo>
                    <a:pt x="2548" y="1321"/>
                  </a:lnTo>
                  <a:lnTo>
                    <a:pt x="2532" y="1277"/>
                  </a:lnTo>
                  <a:lnTo>
                    <a:pt x="2510" y="1240"/>
                  </a:lnTo>
                  <a:lnTo>
                    <a:pt x="2479" y="1208"/>
                  </a:lnTo>
                  <a:lnTo>
                    <a:pt x="2440" y="1183"/>
                  </a:lnTo>
                  <a:lnTo>
                    <a:pt x="2436" y="1124"/>
                  </a:lnTo>
                  <a:lnTo>
                    <a:pt x="2431" y="1066"/>
                  </a:lnTo>
                  <a:lnTo>
                    <a:pt x="2425" y="1007"/>
                  </a:lnTo>
                  <a:lnTo>
                    <a:pt x="2422" y="949"/>
                  </a:lnTo>
                  <a:lnTo>
                    <a:pt x="2417" y="890"/>
                  </a:lnTo>
                  <a:lnTo>
                    <a:pt x="2417" y="831"/>
                  </a:lnTo>
                  <a:lnTo>
                    <a:pt x="2418" y="773"/>
                  </a:lnTo>
                  <a:lnTo>
                    <a:pt x="2423" y="715"/>
                  </a:lnTo>
                  <a:lnTo>
                    <a:pt x="2419" y="704"/>
                  </a:lnTo>
                  <a:lnTo>
                    <a:pt x="2417" y="695"/>
                  </a:lnTo>
                  <a:lnTo>
                    <a:pt x="2414" y="684"/>
                  </a:lnTo>
                  <a:lnTo>
                    <a:pt x="2411" y="675"/>
                  </a:lnTo>
                  <a:lnTo>
                    <a:pt x="2406" y="665"/>
                  </a:lnTo>
                  <a:lnTo>
                    <a:pt x="2401" y="658"/>
                  </a:lnTo>
                  <a:lnTo>
                    <a:pt x="2394" y="651"/>
                  </a:lnTo>
                  <a:lnTo>
                    <a:pt x="2387" y="646"/>
                  </a:lnTo>
                  <a:lnTo>
                    <a:pt x="2370" y="638"/>
                  </a:lnTo>
                  <a:lnTo>
                    <a:pt x="2353" y="633"/>
                  </a:lnTo>
                  <a:lnTo>
                    <a:pt x="2335" y="632"/>
                  </a:lnTo>
                  <a:lnTo>
                    <a:pt x="2317" y="631"/>
                  </a:lnTo>
                  <a:lnTo>
                    <a:pt x="2300" y="627"/>
                  </a:lnTo>
                  <a:lnTo>
                    <a:pt x="2285" y="624"/>
                  </a:lnTo>
                  <a:lnTo>
                    <a:pt x="2270" y="615"/>
                  </a:lnTo>
                  <a:lnTo>
                    <a:pt x="2259" y="602"/>
                  </a:lnTo>
                  <a:lnTo>
                    <a:pt x="2250" y="592"/>
                  </a:lnTo>
                  <a:lnTo>
                    <a:pt x="2263" y="581"/>
                  </a:lnTo>
                  <a:lnTo>
                    <a:pt x="2273" y="568"/>
                  </a:lnTo>
                  <a:lnTo>
                    <a:pt x="2280" y="554"/>
                  </a:lnTo>
                  <a:lnTo>
                    <a:pt x="2286" y="539"/>
                  </a:lnTo>
                  <a:lnTo>
                    <a:pt x="2289" y="522"/>
                  </a:lnTo>
                  <a:lnTo>
                    <a:pt x="2292" y="506"/>
                  </a:lnTo>
                  <a:lnTo>
                    <a:pt x="2292" y="487"/>
                  </a:lnTo>
                  <a:lnTo>
                    <a:pt x="2292" y="470"/>
                  </a:lnTo>
                  <a:lnTo>
                    <a:pt x="2272" y="431"/>
                  </a:lnTo>
                  <a:lnTo>
                    <a:pt x="2251" y="398"/>
                  </a:lnTo>
                  <a:lnTo>
                    <a:pt x="2227" y="366"/>
                  </a:lnTo>
                  <a:lnTo>
                    <a:pt x="2200" y="340"/>
                  </a:lnTo>
                  <a:lnTo>
                    <a:pt x="2171" y="313"/>
                  </a:lnTo>
                  <a:lnTo>
                    <a:pt x="2143" y="287"/>
                  </a:lnTo>
                  <a:lnTo>
                    <a:pt x="2113" y="262"/>
                  </a:lnTo>
                  <a:lnTo>
                    <a:pt x="2085" y="238"/>
                  </a:lnTo>
                  <a:lnTo>
                    <a:pt x="2057" y="224"/>
                  </a:lnTo>
                  <a:lnTo>
                    <a:pt x="2029" y="207"/>
                  </a:lnTo>
                  <a:lnTo>
                    <a:pt x="2000" y="191"/>
                  </a:lnTo>
                  <a:lnTo>
                    <a:pt x="1972" y="176"/>
                  </a:lnTo>
                  <a:lnTo>
                    <a:pt x="1942" y="163"/>
                  </a:lnTo>
                  <a:lnTo>
                    <a:pt x="1912" y="154"/>
                  </a:lnTo>
                  <a:lnTo>
                    <a:pt x="1881" y="150"/>
                  </a:lnTo>
                  <a:lnTo>
                    <a:pt x="1849" y="154"/>
                  </a:lnTo>
                  <a:lnTo>
                    <a:pt x="1841" y="150"/>
                  </a:lnTo>
                  <a:lnTo>
                    <a:pt x="1833" y="150"/>
                  </a:lnTo>
                  <a:lnTo>
                    <a:pt x="1826" y="150"/>
                  </a:lnTo>
                  <a:lnTo>
                    <a:pt x="1819" y="153"/>
                  </a:lnTo>
                  <a:lnTo>
                    <a:pt x="1811" y="153"/>
                  </a:lnTo>
                  <a:lnTo>
                    <a:pt x="1804" y="156"/>
                  </a:lnTo>
                  <a:lnTo>
                    <a:pt x="1797" y="159"/>
                  </a:lnTo>
                  <a:lnTo>
                    <a:pt x="1791" y="162"/>
                  </a:lnTo>
                  <a:lnTo>
                    <a:pt x="1784" y="169"/>
                  </a:lnTo>
                  <a:lnTo>
                    <a:pt x="1777" y="178"/>
                  </a:lnTo>
                  <a:lnTo>
                    <a:pt x="1772" y="186"/>
                  </a:lnTo>
                  <a:lnTo>
                    <a:pt x="1768" y="197"/>
                  </a:lnTo>
                  <a:lnTo>
                    <a:pt x="1762" y="207"/>
                  </a:lnTo>
                  <a:lnTo>
                    <a:pt x="1759" y="218"/>
                  </a:lnTo>
                  <a:lnTo>
                    <a:pt x="1755" y="228"/>
                  </a:lnTo>
                  <a:lnTo>
                    <a:pt x="1753" y="240"/>
                  </a:lnTo>
                  <a:lnTo>
                    <a:pt x="1746" y="558"/>
                  </a:lnTo>
                  <a:lnTo>
                    <a:pt x="1746" y="569"/>
                  </a:lnTo>
                  <a:lnTo>
                    <a:pt x="1749" y="582"/>
                  </a:lnTo>
                  <a:lnTo>
                    <a:pt x="1753" y="593"/>
                  </a:lnTo>
                  <a:lnTo>
                    <a:pt x="1759" y="604"/>
                  </a:lnTo>
                  <a:lnTo>
                    <a:pt x="1765" y="612"/>
                  </a:lnTo>
                  <a:lnTo>
                    <a:pt x="1773" y="621"/>
                  </a:lnTo>
                  <a:lnTo>
                    <a:pt x="1782" y="627"/>
                  </a:lnTo>
                  <a:lnTo>
                    <a:pt x="1794" y="633"/>
                  </a:lnTo>
                  <a:lnTo>
                    <a:pt x="1848" y="627"/>
                  </a:lnTo>
                  <a:lnTo>
                    <a:pt x="1903" y="623"/>
                  </a:lnTo>
                  <a:lnTo>
                    <a:pt x="1955" y="617"/>
                  </a:lnTo>
                  <a:lnTo>
                    <a:pt x="2008" y="614"/>
                  </a:lnTo>
                  <a:lnTo>
                    <a:pt x="2061" y="610"/>
                  </a:lnTo>
                  <a:lnTo>
                    <a:pt x="2114" y="608"/>
                  </a:lnTo>
                  <a:lnTo>
                    <a:pt x="2167" y="607"/>
                  </a:lnTo>
                  <a:lnTo>
                    <a:pt x="2224" y="608"/>
                  </a:lnTo>
                  <a:lnTo>
                    <a:pt x="2236" y="619"/>
                  </a:lnTo>
                  <a:lnTo>
                    <a:pt x="2251" y="632"/>
                  </a:lnTo>
                  <a:lnTo>
                    <a:pt x="2266" y="645"/>
                  </a:lnTo>
                  <a:lnTo>
                    <a:pt x="2285" y="656"/>
                  </a:lnTo>
                  <a:lnTo>
                    <a:pt x="2302" y="665"/>
                  </a:lnTo>
                  <a:lnTo>
                    <a:pt x="2322" y="670"/>
                  </a:lnTo>
                  <a:lnTo>
                    <a:pt x="2343" y="672"/>
                  </a:lnTo>
                  <a:lnTo>
                    <a:pt x="2366" y="670"/>
                  </a:lnTo>
                  <a:lnTo>
                    <a:pt x="2374" y="676"/>
                  </a:lnTo>
                  <a:lnTo>
                    <a:pt x="2380" y="687"/>
                  </a:lnTo>
                  <a:lnTo>
                    <a:pt x="2381" y="691"/>
                  </a:lnTo>
                  <a:lnTo>
                    <a:pt x="2383" y="698"/>
                  </a:lnTo>
                  <a:lnTo>
                    <a:pt x="2385" y="704"/>
                  </a:lnTo>
                  <a:lnTo>
                    <a:pt x="2387" y="711"/>
                  </a:lnTo>
                  <a:lnTo>
                    <a:pt x="2383" y="766"/>
                  </a:lnTo>
                  <a:lnTo>
                    <a:pt x="2383" y="821"/>
                  </a:lnTo>
                  <a:lnTo>
                    <a:pt x="2383" y="876"/>
                  </a:lnTo>
                  <a:lnTo>
                    <a:pt x="2386" y="932"/>
                  </a:lnTo>
                  <a:lnTo>
                    <a:pt x="2388" y="985"/>
                  </a:lnTo>
                  <a:lnTo>
                    <a:pt x="2390" y="1039"/>
                  </a:lnTo>
                  <a:lnTo>
                    <a:pt x="2393" y="1095"/>
                  </a:lnTo>
                  <a:lnTo>
                    <a:pt x="2396" y="1152"/>
                  </a:lnTo>
                  <a:lnTo>
                    <a:pt x="2346" y="1129"/>
                  </a:lnTo>
                  <a:lnTo>
                    <a:pt x="2295" y="1117"/>
                  </a:lnTo>
                  <a:lnTo>
                    <a:pt x="2242" y="1115"/>
                  </a:lnTo>
                  <a:lnTo>
                    <a:pt x="2190" y="1122"/>
                  </a:lnTo>
                  <a:lnTo>
                    <a:pt x="2137" y="1136"/>
                  </a:lnTo>
                  <a:lnTo>
                    <a:pt x="2089" y="1157"/>
                  </a:lnTo>
                  <a:lnTo>
                    <a:pt x="2042" y="1183"/>
                  </a:lnTo>
                  <a:lnTo>
                    <a:pt x="2003" y="1217"/>
                  </a:lnTo>
                  <a:lnTo>
                    <a:pt x="1976" y="1246"/>
                  </a:lnTo>
                  <a:lnTo>
                    <a:pt x="1953" y="1277"/>
                  </a:lnTo>
                  <a:lnTo>
                    <a:pt x="1929" y="1310"/>
                  </a:lnTo>
                  <a:lnTo>
                    <a:pt x="1911" y="1345"/>
                  </a:lnTo>
                  <a:lnTo>
                    <a:pt x="1893" y="1381"/>
                  </a:lnTo>
                  <a:lnTo>
                    <a:pt x="1882" y="1419"/>
                  </a:lnTo>
                  <a:lnTo>
                    <a:pt x="1874" y="1460"/>
                  </a:lnTo>
                  <a:lnTo>
                    <a:pt x="1871" y="1504"/>
                  </a:lnTo>
                  <a:lnTo>
                    <a:pt x="1857" y="1503"/>
                  </a:lnTo>
                  <a:lnTo>
                    <a:pt x="1844" y="1503"/>
                  </a:lnTo>
                  <a:lnTo>
                    <a:pt x="1831" y="1503"/>
                  </a:lnTo>
                  <a:lnTo>
                    <a:pt x="1818" y="1504"/>
                  </a:lnTo>
                  <a:lnTo>
                    <a:pt x="1805" y="1505"/>
                  </a:lnTo>
                  <a:lnTo>
                    <a:pt x="1792" y="1506"/>
                  </a:lnTo>
                  <a:lnTo>
                    <a:pt x="1780" y="1507"/>
                  </a:lnTo>
                  <a:lnTo>
                    <a:pt x="1768" y="1508"/>
                  </a:lnTo>
                  <a:lnTo>
                    <a:pt x="1768" y="1426"/>
                  </a:lnTo>
                  <a:lnTo>
                    <a:pt x="1766" y="1344"/>
                  </a:lnTo>
                  <a:lnTo>
                    <a:pt x="1760" y="1261"/>
                  </a:lnTo>
                  <a:lnTo>
                    <a:pt x="1755" y="1180"/>
                  </a:lnTo>
                  <a:lnTo>
                    <a:pt x="1751" y="1098"/>
                  </a:lnTo>
                  <a:lnTo>
                    <a:pt x="1749" y="1016"/>
                  </a:lnTo>
                  <a:lnTo>
                    <a:pt x="1754" y="936"/>
                  </a:lnTo>
                  <a:lnTo>
                    <a:pt x="1766" y="857"/>
                  </a:lnTo>
                  <a:lnTo>
                    <a:pt x="1765" y="845"/>
                  </a:lnTo>
                  <a:lnTo>
                    <a:pt x="1765" y="834"/>
                  </a:lnTo>
                  <a:lnTo>
                    <a:pt x="1763" y="822"/>
                  </a:lnTo>
                  <a:lnTo>
                    <a:pt x="1763" y="812"/>
                  </a:lnTo>
                  <a:lnTo>
                    <a:pt x="1760" y="802"/>
                  </a:lnTo>
                  <a:lnTo>
                    <a:pt x="1756" y="792"/>
                  </a:lnTo>
                  <a:lnTo>
                    <a:pt x="1749" y="785"/>
                  </a:lnTo>
                  <a:lnTo>
                    <a:pt x="1741" y="780"/>
                  </a:lnTo>
                  <a:lnTo>
                    <a:pt x="1716" y="771"/>
                  </a:lnTo>
                  <a:lnTo>
                    <a:pt x="1695" y="761"/>
                  </a:lnTo>
                  <a:lnTo>
                    <a:pt x="1674" y="747"/>
                  </a:lnTo>
                  <a:lnTo>
                    <a:pt x="1658" y="730"/>
                  </a:lnTo>
                  <a:lnTo>
                    <a:pt x="1643" y="709"/>
                  </a:lnTo>
                  <a:lnTo>
                    <a:pt x="1630" y="687"/>
                  </a:lnTo>
                  <a:lnTo>
                    <a:pt x="1619" y="662"/>
                  </a:lnTo>
                  <a:lnTo>
                    <a:pt x="1614" y="639"/>
                  </a:lnTo>
                  <a:lnTo>
                    <a:pt x="1628" y="612"/>
                  </a:lnTo>
                  <a:lnTo>
                    <a:pt x="1638" y="585"/>
                  </a:lnTo>
                  <a:lnTo>
                    <a:pt x="1643" y="554"/>
                  </a:lnTo>
                  <a:lnTo>
                    <a:pt x="1646" y="524"/>
                  </a:lnTo>
                  <a:lnTo>
                    <a:pt x="1645" y="492"/>
                  </a:lnTo>
                  <a:lnTo>
                    <a:pt x="1644" y="460"/>
                  </a:lnTo>
                  <a:lnTo>
                    <a:pt x="1640" y="429"/>
                  </a:lnTo>
                  <a:lnTo>
                    <a:pt x="1638" y="399"/>
                  </a:lnTo>
                  <a:lnTo>
                    <a:pt x="1624" y="219"/>
                  </a:lnTo>
                  <a:lnTo>
                    <a:pt x="1617" y="211"/>
                  </a:lnTo>
                  <a:lnTo>
                    <a:pt x="1612" y="203"/>
                  </a:lnTo>
                  <a:lnTo>
                    <a:pt x="1607" y="196"/>
                  </a:lnTo>
                  <a:lnTo>
                    <a:pt x="1602" y="189"/>
                  </a:lnTo>
                  <a:lnTo>
                    <a:pt x="1596" y="182"/>
                  </a:lnTo>
                  <a:lnTo>
                    <a:pt x="1590" y="176"/>
                  </a:lnTo>
                  <a:lnTo>
                    <a:pt x="1582" y="170"/>
                  </a:lnTo>
                  <a:lnTo>
                    <a:pt x="1575" y="167"/>
                  </a:lnTo>
                  <a:lnTo>
                    <a:pt x="1547" y="168"/>
                  </a:lnTo>
                  <a:lnTo>
                    <a:pt x="1522" y="173"/>
                  </a:lnTo>
                  <a:lnTo>
                    <a:pt x="1495" y="178"/>
                  </a:lnTo>
                  <a:lnTo>
                    <a:pt x="1471" y="186"/>
                  </a:lnTo>
                  <a:lnTo>
                    <a:pt x="1445" y="193"/>
                  </a:lnTo>
                  <a:lnTo>
                    <a:pt x="1420" y="204"/>
                  </a:lnTo>
                  <a:lnTo>
                    <a:pt x="1395" y="214"/>
                  </a:lnTo>
                  <a:lnTo>
                    <a:pt x="1372" y="225"/>
                  </a:lnTo>
                  <a:lnTo>
                    <a:pt x="1341" y="249"/>
                  </a:lnTo>
                  <a:lnTo>
                    <a:pt x="1309" y="274"/>
                  </a:lnTo>
                  <a:lnTo>
                    <a:pt x="1278" y="296"/>
                  </a:lnTo>
                  <a:lnTo>
                    <a:pt x="1248" y="319"/>
                  </a:lnTo>
                  <a:lnTo>
                    <a:pt x="1217" y="341"/>
                  </a:lnTo>
                  <a:lnTo>
                    <a:pt x="1185" y="363"/>
                  </a:lnTo>
                  <a:lnTo>
                    <a:pt x="1153" y="386"/>
                  </a:lnTo>
                  <a:lnTo>
                    <a:pt x="1121" y="412"/>
                  </a:lnTo>
                  <a:lnTo>
                    <a:pt x="1103" y="435"/>
                  </a:lnTo>
                  <a:lnTo>
                    <a:pt x="1084" y="458"/>
                  </a:lnTo>
                  <a:lnTo>
                    <a:pt x="1064" y="480"/>
                  </a:lnTo>
                  <a:lnTo>
                    <a:pt x="1048" y="504"/>
                  </a:lnTo>
                  <a:lnTo>
                    <a:pt x="1033" y="529"/>
                  </a:lnTo>
                  <a:lnTo>
                    <a:pt x="1025" y="557"/>
                  </a:lnTo>
                  <a:lnTo>
                    <a:pt x="1023" y="586"/>
                  </a:lnTo>
                  <a:lnTo>
                    <a:pt x="1031" y="621"/>
                  </a:lnTo>
                  <a:lnTo>
                    <a:pt x="1035" y="630"/>
                  </a:lnTo>
                  <a:lnTo>
                    <a:pt x="1040" y="643"/>
                  </a:lnTo>
                  <a:lnTo>
                    <a:pt x="1042" y="655"/>
                  </a:lnTo>
                  <a:lnTo>
                    <a:pt x="1045" y="670"/>
                  </a:lnTo>
                  <a:lnTo>
                    <a:pt x="1044" y="684"/>
                  </a:lnTo>
                  <a:lnTo>
                    <a:pt x="1044" y="698"/>
                  </a:lnTo>
                  <a:lnTo>
                    <a:pt x="1042" y="712"/>
                  </a:lnTo>
                  <a:lnTo>
                    <a:pt x="1042" y="727"/>
                  </a:lnTo>
                  <a:lnTo>
                    <a:pt x="1035" y="776"/>
                  </a:lnTo>
                  <a:lnTo>
                    <a:pt x="1031" y="826"/>
                  </a:lnTo>
                  <a:lnTo>
                    <a:pt x="1027" y="875"/>
                  </a:lnTo>
                  <a:lnTo>
                    <a:pt x="1027" y="926"/>
                  </a:lnTo>
                  <a:lnTo>
                    <a:pt x="1027" y="976"/>
                  </a:lnTo>
                  <a:lnTo>
                    <a:pt x="1027" y="1026"/>
                  </a:lnTo>
                  <a:lnTo>
                    <a:pt x="1028" y="1075"/>
                  </a:lnTo>
                  <a:lnTo>
                    <a:pt x="1031" y="1125"/>
                  </a:lnTo>
                  <a:lnTo>
                    <a:pt x="1042" y="1274"/>
                  </a:lnTo>
                  <a:lnTo>
                    <a:pt x="1002" y="1254"/>
                  </a:lnTo>
                  <a:lnTo>
                    <a:pt x="960" y="1240"/>
                  </a:lnTo>
                  <a:lnTo>
                    <a:pt x="913" y="1231"/>
                  </a:lnTo>
                  <a:lnTo>
                    <a:pt x="868" y="1229"/>
                  </a:lnTo>
                  <a:lnTo>
                    <a:pt x="821" y="1230"/>
                  </a:lnTo>
                  <a:lnTo>
                    <a:pt x="776" y="1237"/>
                  </a:lnTo>
                  <a:lnTo>
                    <a:pt x="732" y="1247"/>
                  </a:lnTo>
                  <a:lnTo>
                    <a:pt x="692" y="1263"/>
                  </a:lnTo>
                  <a:lnTo>
                    <a:pt x="652" y="1287"/>
                  </a:lnTo>
                  <a:lnTo>
                    <a:pt x="615" y="1312"/>
                  </a:lnTo>
                  <a:lnTo>
                    <a:pt x="578" y="1339"/>
                  </a:lnTo>
                  <a:lnTo>
                    <a:pt x="544" y="1370"/>
                  </a:lnTo>
                  <a:lnTo>
                    <a:pt x="511" y="1403"/>
                  </a:lnTo>
                  <a:lnTo>
                    <a:pt x="483" y="1439"/>
                  </a:lnTo>
                  <a:lnTo>
                    <a:pt x="458" y="1478"/>
                  </a:lnTo>
                  <a:lnTo>
                    <a:pt x="442" y="1525"/>
                  </a:lnTo>
                  <a:lnTo>
                    <a:pt x="414" y="1606"/>
                  </a:lnTo>
                  <a:lnTo>
                    <a:pt x="375" y="1617"/>
                  </a:lnTo>
                  <a:lnTo>
                    <a:pt x="334" y="1624"/>
                  </a:lnTo>
                  <a:lnTo>
                    <a:pt x="292" y="1626"/>
                  </a:lnTo>
                  <a:lnTo>
                    <a:pt x="252" y="1623"/>
                  </a:lnTo>
                  <a:lnTo>
                    <a:pt x="210" y="1616"/>
                  </a:lnTo>
                  <a:lnTo>
                    <a:pt x="169" y="1608"/>
                  </a:lnTo>
                  <a:lnTo>
                    <a:pt x="129" y="1599"/>
                  </a:lnTo>
                  <a:lnTo>
                    <a:pt x="91" y="1590"/>
                  </a:lnTo>
                  <a:lnTo>
                    <a:pt x="64" y="1568"/>
                  </a:lnTo>
                  <a:lnTo>
                    <a:pt x="43" y="1542"/>
                  </a:lnTo>
                  <a:lnTo>
                    <a:pt x="25" y="1512"/>
                  </a:lnTo>
                  <a:lnTo>
                    <a:pt x="15" y="1480"/>
                  </a:lnTo>
                  <a:lnTo>
                    <a:pt x="7" y="1445"/>
                  </a:lnTo>
                  <a:lnTo>
                    <a:pt x="2" y="1409"/>
                  </a:lnTo>
                  <a:lnTo>
                    <a:pt x="0" y="1371"/>
                  </a:lnTo>
                  <a:lnTo>
                    <a:pt x="1" y="1334"/>
                  </a:lnTo>
                  <a:lnTo>
                    <a:pt x="8" y="1280"/>
                  </a:lnTo>
                  <a:lnTo>
                    <a:pt x="18" y="1229"/>
                  </a:lnTo>
                  <a:lnTo>
                    <a:pt x="32" y="1178"/>
                  </a:lnTo>
                  <a:lnTo>
                    <a:pt x="51" y="1130"/>
                  </a:lnTo>
                  <a:lnTo>
                    <a:pt x="73" y="1085"/>
                  </a:lnTo>
                  <a:lnTo>
                    <a:pt x="103" y="1043"/>
                  </a:lnTo>
                  <a:lnTo>
                    <a:pt x="138" y="1006"/>
                  </a:lnTo>
                  <a:lnTo>
                    <a:pt x="181" y="974"/>
                  </a:lnTo>
                  <a:lnTo>
                    <a:pt x="221" y="947"/>
                  </a:lnTo>
                  <a:lnTo>
                    <a:pt x="266" y="926"/>
                  </a:lnTo>
                  <a:lnTo>
                    <a:pt x="311" y="908"/>
                  </a:lnTo>
                  <a:lnTo>
                    <a:pt x="360" y="896"/>
                  </a:lnTo>
                  <a:lnTo>
                    <a:pt x="407" y="883"/>
                  </a:lnTo>
                  <a:lnTo>
                    <a:pt x="456" y="872"/>
                  </a:lnTo>
                  <a:lnTo>
                    <a:pt x="504" y="860"/>
                  </a:lnTo>
                  <a:lnTo>
                    <a:pt x="552" y="847"/>
                  </a:lnTo>
                  <a:lnTo>
                    <a:pt x="572" y="835"/>
                  </a:lnTo>
                  <a:lnTo>
                    <a:pt x="593" y="824"/>
                  </a:lnTo>
                  <a:lnTo>
                    <a:pt x="613" y="811"/>
                  </a:lnTo>
                  <a:lnTo>
                    <a:pt x="634" y="798"/>
                  </a:lnTo>
                  <a:lnTo>
                    <a:pt x="653" y="783"/>
                  </a:lnTo>
                  <a:lnTo>
                    <a:pt x="673" y="768"/>
                  </a:lnTo>
                  <a:lnTo>
                    <a:pt x="691" y="749"/>
                  </a:lnTo>
                  <a:lnTo>
                    <a:pt x="709" y="732"/>
                  </a:lnTo>
                  <a:lnTo>
                    <a:pt x="714" y="738"/>
                  </a:lnTo>
                  <a:lnTo>
                    <a:pt x="721" y="724"/>
                  </a:lnTo>
                  <a:lnTo>
                    <a:pt x="728" y="710"/>
                  </a:lnTo>
                  <a:lnTo>
                    <a:pt x="735" y="696"/>
                  </a:lnTo>
                  <a:lnTo>
                    <a:pt x="742" y="682"/>
                  </a:lnTo>
                  <a:lnTo>
                    <a:pt x="747" y="668"/>
                  </a:lnTo>
                  <a:lnTo>
                    <a:pt x="754" y="654"/>
                  </a:lnTo>
                  <a:lnTo>
                    <a:pt x="763" y="641"/>
                  </a:lnTo>
                  <a:lnTo>
                    <a:pt x="774" y="631"/>
                  </a:lnTo>
                  <a:lnTo>
                    <a:pt x="779" y="612"/>
                  </a:lnTo>
                  <a:lnTo>
                    <a:pt x="788" y="598"/>
                  </a:lnTo>
                  <a:lnTo>
                    <a:pt x="797" y="585"/>
                  </a:lnTo>
                  <a:lnTo>
                    <a:pt x="810" y="572"/>
                  </a:lnTo>
                  <a:lnTo>
                    <a:pt x="822" y="558"/>
                  </a:lnTo>
                  <a:lnTo>
                    <a:pt x="835" y="545"/>
                  </a:lnTo>
                  <a:lnTo>
                    <a:pt x="845" y="531"/>
                  </a:lnTo>
                  <a:lnTo>
                    <a:pt x="855" y="518"/>
                  </a:lnTo>
                  <a:lnTo>
                    <a:pt x="943" y="395"/>
                  </a:lnTo>
                  <a:lnTo>
                    <a:pt x="1045" y="287"/>
                  </a:lnTo>
                  <a:lnTo>
                    <a:pt x="1158" y="193"/>
                  </a:lnTo>
                  <a:lnTo>
                    <a:pt x="1284" y="117"/>
                  </a:lnTo>
                  <a:lnTo>
                    <a:pt x="1417" y="56"/>
                  </a:lnTo>
                  <a:lnTo>
                    <a:pt x="1561" y="17"/>
                  </a:lnTo>
                  <a:lnTo>
                    <a:pt x="1711" y="0"/>
                  </a:lnTo>
                  <a:lnTo>
                    <a:pt x="1869" y="5"/>
                  </a:lnTo>
                  <a:lnTo>
                    <a:pt x="1907" y="4"/>
                  </a:lnTo>
                  <a:lnTo>
                    <a:pt x="1946" y="8"/>
                  </a:lnTo>
                  <a:lnTo>
                    <a:pt x="1981" y="15"/>
                  </a:lnTo>
                  <a:lnTo>
                    <a:pt x="2017" y="25"/>
                  </a:lnTo>
                  <a:lnTo>
                    <a:pt x="2050" y="38"/>
                  </a:lnTo>
                  <a:lnTo>
                    <a:pt x="2084" y="53"/>
                  </a:lnTo>
                  <a:lnTo>
                    <a:pt x="2116" y="69"/>
                  </a:lnTo>
                  <a:lnTo>
                    <a:pt x="2149" y="8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69" name="Freeform 5"/>
            <p:cNvSpPr>
              <a:spLocks noChangeAspect="1"/>
            </p:cNvSpPr>
            <p:nvPr/>
          </p:nvSpPr>
          <p:spPr bwMode="auto">
            <a:xfrm>
              <a:off x="562" y="3801"/>
              <a:ext cx="98" cy="81"/>
            </a:xfrm>
            <a:custGeom>
              <a:avLst/>
              <a:gdLst/>
              <a:ahLst/>
              <a:cxnLst>
                <a:cxn ang="0">
                  <a:pos x="221" y="96"/>
                </a:cxn>
                <a:cxn ang="0">
                  <a:pos x="244" y="117"/>
                </a:cxn>
                <a:cxn ang="0">
                  <a:pos x="268" y="137"/>
                </a:cxn>
                <a:cxn ang="0">
                  <a:pos x="290" y="157"/>
                </a:cxn>
                <a:cxn ang="0">
                  <a:pos x="314" y="179"/>
                </a:cxn>
                <a:cxn ang="0">
                  <a:pos x="333" y="200"/>
                </a:cxn>
                <a:cxn ang="0">
                  <a:pos x="353" y="226"/>
                </a:cxn>
                <a:cxn ang="0">
                  <a:pos x="370" y="252"/>
                </a:cxn>
                <a:cxn ang="0">
                  <a:pos x="389" y="284"/>
                </a:cxn>
                <a:cxn ang="0">
                  <a:pos x="375" y="294"/>
                </a:cxn>
                <a:cxn ang="0">
                  <a:pos x="360" y="301"/>
                </a:cxn>
                <a:cxn ang="0">
                  <a:pos x="341" y="303"/>
                </a:cxn>
                <a:cxn ang="0">
                  <a:pos x="324" y="305"/>
                </a:cxn>
                <a:cxn ang="0">
                  <a:pos x="304" y="303"/>
                </a:cxn>
                <a:cxn ang="0">
                  <a:pos x="287" y="303"/>
                </a:cxn>
                <a:cxn ang="0">
                  <a:pos x="268" y="303"/>
                </a:cxn>
                <a:cxn ang="0">
                  <a:pos x="252" y="307"/>
                </a:cxn>
                <a:cxn ang="0">
                  <a:pos x="220" y="310"/>
                </a:cxn>
                <a:cxn ang="0">
                  <a:pos x="189" y="314"/>
                </a:cxn>
                <a:cxn ang="0">
                  <a:pos x="158" y="317"/>
                </a:cxn>
                <a:cxn ang="0">
                  <a:pos x="129" y="321"/>
                </a:cxn>
                <a:cxn ang="0">
                  <a:pos x="98" y="323"/>
                </a:cxn>
                <a:cxn ang="0">
                  <a:pos x="67" y="325"/>
                </a:cxn>
                <a:cxn ang="0">
                  <a:pos x="36" y="325"/>
                </a:cxn>
                <a:cxn ang="0">
                  <a:pos x="5" y="325"/>
                </a:cxn>
                <a:cxn ang="0">
                  <a:pos x="0" y="311"/>
                </a:cxn>
                <a:cxn ang="0">
                  <a:pos x="5" y="18"/>
                </a:cxn>
                <a:cxn ang="0">
                  <a:pos x="6" y="7"/>
                </a:cxn>
                <a:cxn ang="0">
                  <a:pos x="9" y="3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29" y="0"/>
                </a:cxn>
                <a:cxn ang="0">
                  <a:pos x="36" y="3"/>
                </a:cxn>
                <a:cxn ang="0">
                  <a:pos x="43" y="4"/>
                </a:cxn>
                <a:cxn ang="0">
                  <a:pos x="50" y="4"/>
                </a:cxn>
                <a:cxn ang="0">
                  <a:pos x="72" y="13"/>
                </a:cxn>
                <a:cxn ang="0">
                  <a:pos x="94" y="23"/>
                </a:cxn>
                <a:cxn ang="0">
                  <a:pos x="116" y="33"/>
                </a:cxn>
                <a:cxn ang="0">
                  <a:pos x="138" y="45"/>
                </a:cxn>
                <a:cxn ang="0">
                  <a:pos x="158" y="55"/>
                </a:cxn>
                <a:cxn ang="0">
                  <a:pos x="179" y="68"/>
                </a:cxn>
                <a:cxn ang="0">
                  <a:pos x="200" y="81"/>
                </a:cxn>
                <a:cxn ang="0">
                  <a:pos x="221" y="96"/>
                </a:cxn>
              </a:cxnLst>
              <a:rect l="0" t="0" r="r" b="b"/>
              <a:pathLst>
                <a:path w="389" h="325">
                  <a:moveTo>
                    <a:pt x="221" y="96"/>
                  </a:moveTo>
                  <a:lnTo>
                    <a:pt x="244" y="117"/>
                  </a:lnTo>
                  <a:lnTo>
                    <a:pt x="268" y="137"/>
                  </a:lnTo>
                  <a:lnTo>
                    <a:pt x="290" y="157"/>
                  </a:lnTo>
                  <a:lnTo>
                    <a:pt x="314" y="179"/>
                  </a:lnTo>
                  <a:lnTo>
                    <a:pt x="333" y="200"/>
                  </a:lnTo>
                  <a:lnTo>
                    <a:pt x="353" y="226"/>
                  </a:lnTo>
                  <a:lnTo>
                    <a:pt x="370" y="252"/>
                  </a:lnTo>
                  <a:lnTo>
                    <a:pt x="389" y="284"/>
                  </a:lnTo>
                  <a:lnTo>
                    <a:pt x="375" y="294"/>
                  </a:lnTo>
                  <a:lnTo>
                    <a:pt x="360" y="301"/>
                  </a:lnTo>
                  <a:lnTo>
                    <a:pt x="341" y="303"/>
                  </a:lnTo>
                  <a:lnTo>
                    <a:pt x="324" y="305"/>
                  </a:lnTo>
                  <a:lnTo>
                    <a:pt x="304" y="303"/>
                  </a:lnTo>
                  <a:lnTo>
                    <a:pt x="287" y="303"/>
                  </a:lnTo>
                  <a:lnTo>
                    <a:pt x="268" y="303"/>
                  </a:lnTo>
                  <a:lnTo>
                    <a:pt x="252" y="307"/>
                  </a:lnTo>
                  <a:lnTo>
                    <a:pt x="220" y="310"/>
                  </a:lnTo>
                  <a:lnTo>
                    <a:pt x="189" y="314"/>
                  </a:lnTo>
                  <a:lnTo>
                    <a:pt x="158" y="317"/>
                  </a:lnTo>
                  <a:lnTo>
                    <a:pt x="129" y="321"/>
                  </a:lnTo>
                  <a:lnTo>
                    <a:pt x="98" y="323"/>
                  </a:lnTo>
                  <a:lnTo>
                    <a:pt x="67" y="325"/>
                  </a:lnTo>
                  <a:lnTo>
                    <a:pt x="36" y="325"/>
                  </a:lnTo>
                  <a:lnTo>
                    <a:pt x="5" y="325"/>
                  </a:lnTo>
                  <a:lnTo>
                    <a:pt x="0" y="311"/>
                  </a:lnTo>
                  <a:lnTo>
                    <a:pt x="5" y="18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9" y="0"/>
                  </a:lnTo>
                  <a:lnTo>
                    <a:pt x="36" y="3"/>
                  </a:lnTo>
                  <a:lnTo>
                    <a:pt x="43" y="4"/>
                  </a:lnTo>
                  <a:lnTo>
                    <a:pt x="50" y="4"/>
                  </a:lnTo>
                  <a:lnTo>
                    <a:pt x="72" y="13"/>
                  </a:lnTo>
                  <a:lnTo>
                    <a:pt x="94" y="23"/>
                  </a:lnTo>
                  <a:lnTo>
                    <a:pt x="116" y="33"/>
                  </a:lnTo>
                  <a:lnTo>
                    <a:pt x="138" y="45"/>
                  </a:lnTo>
                  <a:lnTo>
                    <a:pt x="158" y="55"/>
                  </a:lnTo>
                  <a:lnTo>
                    <a:pt x="179" y="68"/>
                  </a:lnTo>
                  <a:lnTo>
                    <a:pt x="200" y="81"/>
                  </a:lnTo>
                  <a:lnTo>
                    <a:pt x="221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0" name="Freeform 6"/>
            <p:cNvSpPr>
              <a:spLocks noChangeAspect="1"/>
            </p:cNvSpPr>
            <p:nvPr/>
          </p:nvSpPr>
          <p:spPr bwMode="auto">
            <a:xfrm>
              <a:off x="541" y="3801"/>
              <a:ext cx="118" cy="103"/>
            </a:xfrm>
            <a:custGeom>
              <a:avLst/>
              <a:gdLst/>
              <a:ahLst/>
              <a:cxnLst>
                <a:cxn ang="0">
                  <a:pos x="60" y="26"/>
                </a:cxn>
                <a:cxn ang="0">
                  <a:pos x="54" y="76"/>
                </a:cxn>
                <a:cxn ang="0">
                  <a:pos x="53" y="126"/>
                </a:cxn>
                <a:cxn ang="0">
                  <a:pos x="53" y="177"/>
                </a:cxn>
                <a:cxn ang="0">
                  <a:pos x="54" y="222"/>
                </a:cxn>
                <a:cxn ang="0">
                  <a:pos x="49" y="266"/>
                </a:cxn>
                <a:cxn ang="0">
                  <a:pos x="48" y="309"/>
                </a:cxn>
                <a:cxn ang="0">
                  <a:pos x="62" y="345"/>
                </a:cxn>
                <a:cxn ang="0">
                  <a:pos x="125" y="360"/>
                </a:cxn>
                <a:cxn ang="0">
                  <a:pos x="216" y="356"/>
                </a:cxn>
                <a:cxn ang="0">
                  <a:pos x="308" y="349"/>
                </a:cxn>
                <a:cxn ang="0">
                  <a:pos x="400" y="342"/>
                </a:cxn>
                <a:cxn ang="0">
                  <a:pos x="471" y="332"/>
                </a:cxn>
                <a:cxn ang="0">
                  <a:pos x="471" y="345"/>
                </a:cxn>
                <a:cxn ang="0">
                  <a:pos x="464" y="357"/>
                </a:cxn>
                <a:cxn ang="0">
                  <a:pos x="443" y="378"/>
                </a:cxn>
                <a:cxn ang="0">
                  <a:pos x="406" y="385"/>
                </a:cxn>
                <a:cxn ang="0">
                  <a:pos x="368" y="383"/>
                </a:cxn>
                <a:cxn ang="0">
                  <a:pos x="331" y="381"/>
                </a:cxn>
                <a:cxn ang="0">
                  <a:pos x="295" y="388"/>
                </a:cxn>
                <a:cxn ang="0">
                  <a:pos x="226" y="394"/>
                </a:cxn>
                <a:cxn ang="0">
                  <a:pos x="154" y="397"/>
                </a:cxn>
                <a:cxn ang="0">
                  <a:pos x="82" y="402"/>
                </a:cxn>
                <a:cxn ang="0">
                  <a:pos x="12" y="411"/>
                </a:cxn>
                <a:cxn ang="0">
                  <a:pos x="0" y="346"/>
                </a:cxn>
                <a:cxn ang="0">
                  <a:pos x="0" y="258"/>
                </a:cxn>
                <a:cxn ang="0">
                  <a:pos x="1" y="170"/>
                </a:cxn>
                <a:cxn ang="0">
                  <a:pos x="6" y="83"/>
                </a:cxn>
                <a:cxn ang="0">
                  <a:pos x="13" y="31"/>
                </a:cxn>
                <a:cxn ang="0">
                  <a:pos x="22" y="14"/>
                </a:cxn>
                <a:cxn ang="0">
                  <a:pos x="36" y="4"/>
                </a:cxn>
                <a:cxn ang="0">
                  <a:pos x="54" y="0"/>
                </a:cxn>
              </a:cxnLst>
              <a:rect l="0" t="0" r="r" b="b"/>
              <a:pathLst>
                <a:path w="471" h="411">
                  <a:moveTo>
                    <a:pt x="65" y="4"/>
                  </a:moveTo>
                  <a:lnTo>
                    <a:pt x="60" y="26"/>
                  </a:lnTo>
                  <a:lnTo>
                    <a:pt x="56" y="50"/>
                  </a:lnTo>
                  <a:lnTo>
                    <a:pt x="54" y="76"/>
                  </a:lnTo>
                  <a:lnTo>
                    <a:pt x="54" y="101"/>
                  </a:lnTo>
                  <a:lnTo>
                    <a:pt x="53" y="126"/>
                  </a:lnTo>
                  <a:lnTo>
                    <a:pt x="53" y="151"/>
                  </a:lnTo>
                  <a:lnTo>
                    <a:pt x="53" y="177"/>
                  </a:lnTo>
                  <a:lnTo>
                    <a:pt x="54" y="202"/>
                  </a:lnTo>
                  <a:lnTo>
                    <a:pt x="54" y="222"/>
                  </a:lnTo>
                  <a:lnTo>
                    <a:pt x="51" y="244"/>
                  </a:lnTo>
                  <a:lnTo>
                    <a:pt x="49" y="266"/>
                  </a:lnTo>
                  <a:lnTo>
                    <a:pt x="48" y="289"/>
                  </a:lnTo>
                  <a:lnTo>
                    <a:pt x="48" y="309"/>
                  </a:lnTo>
                  <a:lnTo>
                    <a:pt x="53" y="329"/>
                  </a:lnTo>
                  <a:lnTo>
                    <a:pt x="62" y="345"/>
                  </a:lnTo>
                  <a:lnTo>
                    <a:pt x="79" y="359"/>
                  </a:lnTo>
                  <a:lnTo>
                    <a:pt x="125" y="360"/>
                  </a:lnTo>
                  <a:lnTo>
                    <a:pt x="171" y="359"/>
                  </a:lnTo>
                  <a:lnTo>
                    <a:pt x="216" y="356"/>
                  </a:lnTo>
                  <a:lnTo>
                    <a:pt x="263" y="353"/>
                  </a:lnTo>
                  <a:lnTo>
                    <a:pt x="308" y="349"/>
                  </a:lnTo>
                  <a:lnTo>
                    <a:pt x="354" y="345"/>
                  </a:lnTo>
                  <a:lnTo>
                    <a:pt x="400" y="342"/>
                  </a:lnTo>
                  <a:lnTo>
                    <a:pt x="447" y="341"/>
                  </a:lnTo>
                  <a:lnTo>
                    <a:pt x="471" y="332"/>
                  </a:lnTo>
                  <a:lnTo>
                    <a:pt x="471" y="338"/>
                  </a:lnTo>
                  <a:lnTo>
                    <a:pt x="471" y="345"/>
                  </a:lnTo>
                  <a:lnTo>
                    <a:pt x="467" y="351"/>
                  </a:lnTo>
                  <a:lnTo>
                    <a:pt x="464" y="357"/>
                  </a:lnTo>
                  <a:lnTo>
                    <a:pt x="453" y="367"/>
                  </a:lnTo>
                  <a:lnTo>
                    <a:pt x="443" y="378"/>
                  </a:lnTo>
                  <a:lnTo>
                    <a:pt x="424" y="382"/>
                  </a:lnTo>
                  <a:lnTo>
                    <a:pt x="406" y="385"/>
                  </a:lnTo>
                  <a:lnTo>
                    <a:pt x="387" y="383"/>
                  </a:lnTo>
                  <a:lnTo>
                    <a:pt x="368" y="383"/>
                  </a:lnTo>
                  <a:lnTo>
                    <a:pt x="349" y="381"/>
                  </a:lnTo>
                  <a:lnTo>
                    <a:pt x="331" y="381"/>
                  </a:lnTo>
                  <a:lnTo>
                    <a:pt x="313" y="382"/>
                  </a:lnTo>
                  <a:lnTo>
                    <a:pt x="295" y="388"/>
                  </a:lnTo>
                  <a:lnTo>
                    <a:pt x="260" y="390"/>
                  </a:lnTo>
                  <a:lnTo>
                    <a:pt x="226" y="394"/>
                  </a:lnTo>
                  <a:lnTo>
                    <a:pt x="190" y="395"/>
                  </a:lnTo>
                  <a:lnTo>
                    <a:pt x="154" y="397"/>
                  </a:lnTo>
                  <a:lnTo>
                    <a:pt x="116" y="399"/>
                  </a:lnTo>
                  <a:lnTo>
                    <a:pt x="82" y="402"/>
                  </a:lnTo>
                  <a:lnTo>
                    <a:pt x="46" y="406"/>
                  </a:lnTo>
                  <a:lnTo>
                    <a:pt x="12" y="411"/>
                  </a:lnTo>
                  <a:lnTo>
                    <a:pt x="0" y="390"/>
                  </a:lnTo>
                  <a:lnTo>
                    <a:pt x="0" y="346"/>
                  </a:lnTo>
                  <a:lnTo>
                    <a:pt x="0" y="302"/>
                  </a:lnTo>
                  <a:lnTo>
                    <a:pt x="0" y="258"/>
                  </a:lnTo>
                  <a:lnTo>
                    <a:pt x="1" y="215"/>
                  </a:lnTo>
                  <a:lnTo>
                    <a:pt x="1" y="170"/>
                  </a:lnTo>
                  <a:lnTo>
                    <a:pt x="4" y="127"/>
                  </a:lnTo>
                  <a:lnTo>
                    <a:pt x="6" y="83"/>
                  </a:lnTo>
                  <a:lnTo>
                    <a:pt x="10" y="41"/>
                  </a:lnTo>
                  <a:lnTo>
                    <a:pt x="13" y="31"/>
                  </a:lnTo>
                  <a:lnTo>
                    <a:pt x="18" y="21"/>
                  </a:lnTo>
                  <a:lnTo>
                    <a:pt x="22" y="14"/>
                  </a:lnTo>
                  <a:lnTo>
                    <a:pt x="29" y="9"/>
                  </a:lnTo>
                  <a:lnTo>
                    <a:pt x="36" y="4"/>
                  </a:lnTo>
                  <a:lnTo>
                    <a:pt x="44" y="2"/>
                  </a:lnTo>
                  <a:lnTo>
                    <a:pt x="54" y="0"/>
                  </a:lnTo>
                  <a:lnTo>
                    <a:pt x="65" y="4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1" name="Freeform 7"/>
            <p:cNvSpPr>
              <a:spLocks noChangeAspect="1"/>
            </p:cNvSpPr>
            <p:nvPr/>
          </p:nvSpPr>
          <p:spPr bwMode="auto">
            <a:xfrm>
              <a:off x="416" y="3804"/>
              <a:ext cx="80" cy="109"/>
            </a:xfrm>
            <a:custGeom>
              <a:avLst/>
              <a:gdLst/>
              <a:ahLst/>
              <a:cxnLst>
                <a:cxn ang="0">
                  <a:pos x="312" y="159"/>
                </a:cxn>
                <a:cxn ang="0">
                  <a:pos x="316" y="188"/>
                </a:cxn>
                <a:cxn ang="0">
                  <a:pos x="319" y="218"/>
                </a:cxn>
                <a:cxn ang="0">
                  <a:pos x="321" y="250"/>
                </a:cxn>
                <a:cxn ang="0">
                  <a:pos x="323" y="281"/>
                </a:cxn>
                <a:cxn ang="0">
                  <a:pos x="321" y="311"/>
                </a:cxn>
                <a:cxn ang="0">
                  <a:pos x="320" y="342"/>
                </a:cxn>
                <a:cxn ang="0">
                  <a:pos x="317" y="373"/>
                </a:cxn>
                <a:cxn ang="0">
                  <a:pos x="314" y="404"/>
                </a:cxn>
                <a:cxn ang="0">
                  <a:pos x="289" y="405"/>
                </a:cxn>
                <a:cxn ang="0">
                  <a:pos x="263" y="407"/>
                </a:cxn>
                <a:cxn ang="0">
                  <a:pos x="237" y="409"/>
                </a:cxn>
                <a:cxn ang="0">
                  <a:pos x="210" y="411"/>
                </a:cxn>
                <a:cxn ang="0">
                  <a:pos x="183" y="412"/>
                </a:cxn>
                <a:cxn ang="0">
                  <a:pos x="158" y="417"/>
                </a:cxn>
                <a:cxn ang="0">
                  <a:pos x="133" y="421"/>
                </a:cxn>
                <a:cxn ang="0">
                  <a:pos x="110" y="431"/>
                </a:cxn>
                <a:cxn ang="0">
                  <a:pos x="101" y="431"/>
                </a:cxn>
                <a:cxn ang="0">
                  <a:pos x="93" y="432"/>
                </a:cxn>
                <a:cxn ang="0">
                  <a:pos x="84" y="432"/>
                </a:cxn>
                <a:cxn ang="0">
                  <a:pos x="76" y="434"/>
                </a:cxn>
                <a:cxn ang="0">
                  <a:pos x="67" y="434"/>
                </a:cxn>
                <a:cxn ang="0">
                  <a:pos x="59" y="435"/>
                </a:cxn>
                <a:cxn ang="0">
                  <a:pos x="51" y="435"/>
                </a:cxn>
                <a:cxn ang="0">
                  <a:pos x="43" y="435"/>
                </a:cxn>
                <a:cxn ang="0">
                  <a:pos x="0" y="362"/>
                </a:cxn>
                <a:cxn ang="0">
                  <a:pos x="31" y="361"/>
                </a:cxn>
                <a:cxn ang="0">
                  <a:pos x="62" y="360"/>
                </a:cxn>
                <a:cxn ang="0">
                  <a:pos x="94" y="358"/>
                </a:cxn>
                <a:cxn ang="0">
                  <a:pos x="126" y="356"/>
                </a:cxn>
                <a:cxn ang="0">
                  <a:pos x="156" y="352"/>
                </a:cxn>
                <a:cxn ang="0">
                  <a:pos x="188" y="348"/>
                </a:cxn>
                <a:cxn ang="0">
                  <a:pos x="218" y="342"/>
                </a:cxn>
                <a:cxn ang="0">
                  <a:pos x="249" y="337"/>
                </a:cxn>
                <a:cxn ang="0">
                  <a:pos x="257" y="327"/>
                </a:cxn>
                <a:cxn ang="0">
                  <a:pos x="266" y="319"/>
                </a:cxn>
                <a:cxn ang="0">
                  <a:pos x="271" y="309"/>
                </a:cxn>
                <a:cxn ang="0">
                  <a:pos x="278" y="298"/>
                </a:cxn>
                <a:cxn ang="0">
                  <a:pos x="281" y="286"/>
                </a:cxn>
                <a:cxn ang="0">
                  <a:pos x="284" y="274"/>
                </a:cxn>
                <a:cxn ang="0">
                  <a:pos x="285" y="260"/>
                </a:cxn>
                <a:cxn ang="0">
                  <a:pos x="285" y="247"/>
                </a:cxn>
                <a:cxn ang="0">
                  <a:pos x="282" y="216"/>
                </a:cxn>
                <a:cxn ang="0">
                  <a:pos x="281" y="185"/>
                </a:cxn>
                <a:cxn ang="0">
                  <a:pos x="278" y="153"/>
                </a:cxn>
                <a:cxn ang="0">
                  <a:pos x="277" y="124"/>
                </a:cxn>
                <a:cxn ang="0">
                  <a:pos x="273" y="93"/>
                </a:cxn>
                <a:cxn ang="0">
                  <a:pos x="269" y="64"/>
                </a:cxn>
                <a:cxn ang="0">
                  <a:pos x="262" y="36"/>
                </a:cxn>
                <a:cxn ang="0">
                  <a:pos x="254" y="8"/>
                </a:cxn>
                <a:cxn ang="0">
                  <a:pos x="255" y="2"/>
                </a:cxn>
                <a:cxn ang="0">
                  <a:pos x="262" y="2"/>
                </a:cxn>
                <a:cxn ang="0">
                  <a:pos x="270" y="2"/>
                </a:cxn>
                <a:cxn ang="0">
                  <a:pos x="278" y="0"/>
                </a:cxn>
                <a:cxn ang="0">
                  <a:pos x="293" y="12"/>
                </a:cxn>
                <a:cxn ang="0">
                  <a:pos x="305" y="28"/>
                </a:cxn>
                <a:cxn ang="0">
                  <a:pos x="310" y="46"/>
                </a:cxn>
                <a:cxn ang="0">
                  <a:pos x="312" y="70"/>
                </a:cxn>
                <a:cxn ang="0">
                  <a:pos x="311" y="92"/>
                </a:cxn>
                <a:cxn ang="0">
                  <a:pos x="310" y="116"/>
                </a:cxn>
                <a:cxn ang="0">
                  <a:pos x="310" y="138"/>
                </a:cxn>
                <a:cxn ang="0">
                  <a:pos x="312" y="159"/>
                </a:cxn>
              </a:cxnLst>
              <a:rect l="0" t="0" r="r" b="b"/>
              <a:pathLst>
                <a:path w="323" h="435">
                  <a:moveTo>
                    <a:pt x="312" y="159"/>
                  </a:moveTo>
                  <a:lnTo>
                    <a:pt x="316" y="188"/>
                  </a:lnTo>
                  <a:lnTo>
                    <a:pt x="319" y="218"/>
                  </a:lnTo>
                  <a:lnTo>
                    <a:pt x="321" y="250"/>
                  </a:lnTo>
                  <a:lnTo>
                    <a:pt x="323" y="281"/>
                  </a:lnTo>
                  <a:lnTo>
                    <a:pt x="321" y="311"/>
                  </a:lnTo>
                  <a:lnTo>
                    <a:pt x="320" y="342"/>
                  </a:lnTo>
                  <a:lnTo>
                    <a:pt x="317" y="373"/>
                  </a:lnTo>
                  <a:lnTo>
                    <a:pt x="314" y="404"/>
                  </a:lnTo>
                  <a:lnTo>
                    <a:pt x="289" y="405"/>
                  </a:lnTo>
                  <a:lnTo>
                    <a:pt x="263" y="407"/>
                  </a:lnTo>
                  <a:lnTo>
                    <a:pt x="237" y="409"/>
                  </a:lnTo>
                  <a:lnTo>
                    <a:pt x="210" y="411"/>
                  </a:lnTo>
                  <a:lnTo>
                    <a:pt x="183" y="412"/>
                  </a:lnTo>
                  <a:lnTo>
                    <a:pt x="158" y="417"/>
                  </a:lnTo>
                  <a:lnTo>
                    <a:pt x="133" y="421"/>
                  </a:lnTo>
                  <a:lnTo>
                    <a:pt x="110" y="431"/>
                  </a:lnTo>
                  <a:lnTo>
                    <a:pt x="101" y="431"/>
                  </a:lnTo>
                  <a:lnTo>
                    <a:pt x="93" y="432"/>
                  </a:lnTo>
                  <a:lnTo>
                    <a:pt x="84" y="432"/>
                  </a:lnTo>
                  <a:lnTo>
                    <a:pt x="76" y="434"/>
                  </a:lnTo>
                  <a:lnTo>
                    <a:pt x="67" y="434"/>
                  </a:lnTo>
                  <a:lnTo>
                    <a:pt x="59" y="435"/>
                  </a:lnTo>
                  <a:lnTo>
                    <a:pt x="51" y="435"/>
                  </a:lnTo>
                  <a:lnTo>
                    <a:pt x="43" y="435"/>
                  </a:lnTo>
                  <a:lnTo>
                    <a:pt x="0" y="362"/>
                  </a:lnTo>
                  <a:lnTo>
                    <a:pt x="31" y="361"/>
                  </a:lnTo>
                  <a:lnTo>
                    <a:pt x="62" y="360"/>
                  </a:lnTo>
                  <a:lnTo>
                    <a:pt x="94" y="358"/>
                  </a:lnTo>
                  <a:lnTo>
                    <a:pt x="126" y="356"/>
                  </a:lnTo>
                  <a:lnTo>
                    <a:pt x="156" y="352"/>
                  </a:lnTo>
                  <a:lnTo>
                    <a:pt x="188" y="348"/>
                  </a:lnTo>
                  <a:lnTo>
                    <a:pt x="218" y="342"/>
                  </a:lnTo>
                  <a:lnTo>
                    <a:pt x="249" y="337"/>
                  </a:lnTo>
                  <a:lnTo>
                    <a:pt x="257" y="327"/>
                  </a:lnTo>
                  <a:lnTo>
                    <a:pt x="266" y="319"/>
                  </a:lnTo>
                  <a:lnTo>
                    <a:pt x="271" y="309"/>
                  </a:lnTo>
                  <a:lnTo>
                    <a:pt x="278" y="298"/>
                  </a:lnTo>
                  <a:lnTo>
                    <a:pt x="281" y="286"/>
                  </a:lnTo>
                  <a:lnTo>
                    <a:pt x="284" y="274"/>
                  </a:lnTo>
                  <a:lnTo>
                    <a:pt x="285" y="260"/>
                  </a:lnTo>
                  <a:lnTo>
                    <a:pt x="285" y="247"/>
                  </a:lnTo>
                  <a:lnTo>
                    <a:pt x="282" y="216"/>
                  </a:lnTo>
                  <a:lnTo>
                    <a:pt x="281" y="185"/>
                  </a:lnTo>
                  <a:lnTo>
                    <a:pt x="278" y="153"/>
                  </a:lnTo>
                  <a:lnTo>
                    <a:pt x="277" y="124"/>
                  </a:lnTo>
                  <a:lnTo>
                    <a:pt x="273" y="93"/>
                  </a:lnTo>
                  <a:lnTo>
                    <a:pt x="269" y="64"/>
                  </a:lnTo>
                  <a:lnTo>
                    <a:pt x="262" y="36"/>
                  </a:lnTo>
                  <a:lnTo>
                    <a:pt x="254" y="8"/>
                  </a:lnTo>
                  <a:lnTo>
                    <a:pt x="255" y="2"/>
                  </a:lnTo>
                  <a:lnTo>
                    <a:pt x="262" y="2"/>
                  </a:lnTo>
                  <a:lnTo>
                    <a:pt x="270" y="2"/>
                  </a:lnTo>
                  <a:lnTo>
                    <a:pt x="278" y="0"/>
                  </a:lnTo>
                  <a:lnTo>
                    <a:pt x="293" y="12"/>
                  </a:lnTo>
                  <a:lnTo>
                    <a:pt x="305" y="28"/>
                  </a:lnTo>
                  <a:lnTo>
                    <a:pt x="310" y="46"/>
                  </a:lnTo>
                  <a:lnTo>
                    <a:pt x="312" y="70"/>
                  </a:lnTo>
                  <a:lnTo>
                    <a:pt x="311" y="92"/>
                  </a:lnTo>
                  <a:lnTo>
                    <a:pt x="310" y="116"/>
                  </a:lnTo>
                  <a:lnTo>
                    <a:pt x="310" y="138"/>
                  </a:lnTo>
                  <a:lnTo>
                    <a:pt x="312" y="159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2" name="Freeform 8"/>
            <p:cNvSpPr>
              <a:spLocks noChangeAspect="1"/>
            </p:cNvSpPr>
            <p:nvPr/>
          </p:nvSpPr>
          <p:spPr bwMode="auto">
            <a:xfrm>
              <a:off x="382" y="3808"/>
              <a:ext cx="97" cy="77"/>
            </a:xfrm>
            <a:custGeom>
              <a:avLst/>
              <a:gdLst/>
              <a:ahLst/>
              <a:cxnLst>
                <a:cxn ang="0">
                  <a:pos x="366" y="5"/>
                </a:cxn>
                <a:cxn ang="0">
                  <a:pos x="375" y="32"/>
                </a:cxn>
                <a:cxn ang="0">
                  <a:pos x="387" y="256"/>
                </a:cxn>
                <a:cxn ang="0">
                  <a:pos x="380" y="270"/>
                </a:cxn>
                <a:cxn ang="0">
                  <a:pos x="369" y="281"/>
                </a:cxn>
                <a:cxn ang="0">
                  <a:pos x="355" y="288"/>
                </a:cxn>
                <a:cxn ang="0">
                  <a:pos x="340" y="293"/>
                </a:cxn>
                <a:cxn ang="0">
                  <a:pos x="323" y="295"/>
                </a:cxn>
                <a:cxn ang="0">
                  <a:pos x="307" y="297"/>
                </a:cxn>
                <a:cxn ang="0">
                  <a:pos x="289" y="299"/>
                </a:cxn>
                <a:cxn ang="0">
                  <a:pos x="274" y="302"/>
                </a:cxn>
                <a:cxn ang="0">
                  <a:pos x="252" y="303"/>
                </a:cxn>
                <a:cxn ang="0">
                  <a:pos x="230" y="306"/>
                </a:cxn>
                <a:cxn ang="0">
                  <a:pos x="208" y="307"/>
                </a:cxn>
                <a:cxn ang="0">
                  <a:pos x="187" y="309"/>
                </a:cxn>
                <a:cxn ang="0">
                  <a:pos x="164" y="309"/>
                </a:cxn>
                <a:cxn ang="0">
                  <a:pos x="143" y="309"/>
                </a:cxn>
                <a:cxn ang="0">
                  <a:pos x="122" y="308"/>
                </a:cxn>
                <a:cxn ang="0">
                  <a:pos x="103" y="308"/>
                </a:cxn>
                <a:cxn ang="0">
                  <a:pos x="92" y="293"/>
                </a:cxn>
                <a:cxn ang="0">
                  <a:pos x="80" y="279"/>
                </a:cxn>
                <a:cxn ang="0">
                  <a:pos x="69" y="265"/>
                </a:cxn>
                <a:cxn ang="0">
                  <a:pos x="57" y="254"/>
                </a:cxn>
                <a:cxn ang="0">
                  <a:pos x="43" y="243"/>
                </a:cxn>
                <a:cxn ang="0">
                  <a:pos x="30" y="235"/>
                </a:cxn>
                <a:cxn ang="0">
                  <a:pos x="15" y="227"/>
                </a:cxn>
                <a:cxn ang="0">
                  <a:pos x="0" y="222"/>
                </a:cxn>
                <a:cxn ang="0">
                  <a:pos x="24" y="198"/>
                </a:cxn>
                <a:cxn ang="0">
                  <a:pos x="50" y="177"/>
                </a:cxn>
                <a:cxn ang="0">
                  <a:pos x="77" y="157"/>
                </a:cxn>
                <a:cxn ang="0">
                  <a:pos x="105" y="140"/>
                </a:cxn>
                <a:cxn ang="0">
                  <a:pos x="131" y="120"/>
                </a:cxn>
                <a:cxn ang="0">
                  <a:pos x="158" y="101"/>
                </a:cxn>
                <a:cxn ang="0">
                  <a:pos x="185" y="80"/>
                </a:cxn>
                <a:cxn ang="0">
                  <a:pos x="211" y="57"/>
                </a:cxn>
                <a:cxn ang="0">
                  <a:pos x="225" y="46"/>
                </a:cxn>
                <a:cxn ang="0">
                  <a:pos x="240" y="36"/>
                </a:cxn>
                <a:cxn ang="0">
                  <a:pos x="255" y="28"/>
                </a:cxn>
                <a:cxn ang="0">
                  <a:pos x="273" y="22"/>
                </a:cxn>
                <a:cxn ang="0">
                  <a:pos x="289" y="15"/>
                </a:cxn>
                <a:cxn ang="0">
                  <a:pos x="305" y="11"/>
                </a:cxn>
                <a:cxn ang="0">
                  <a:pos x="322" y="5"/>
                </a:cxn>
                <a:cxn ang="0">
                  <a:pos x="339" y="0"/>
                </a:cxn>
                <a:cxn ang="0">
                  <a:pos x="345" y="3"/>
                </a:cxn>
                <a:cxn ang="0">
                  <a:pos x="351" y="6"/>
                </a:cxn>
                <a:cxn ang="0">
                  <a:pos x="358" y="7"/>
                </a:cxn>
                <a:cxn ang="0">
                  <a:pos x="366" y="5"/>
                </a:cxn>
              </a:cxnLst>
              <a:rect l="0" t="0" r="r" b="b"/>
              <a:pathLst>
                <a:path w="387" h="309">
                  <a:moveTo>
                    <a:pt x="366" y="5"/>
                  </a:moveTo>
                  <a:lnTo>
                    <a:pt x="375" y="32"/>
                  </a:lnTo>
                  <a:lnTo>
                    <a:pt x="387" y="256"/>
                  </a:lnTo>
                  <a:lnTo>
                    <a:pt x="380" y="270"/>
                  </a:lnTo>
                  <a:lnTo>
                    <a:pt x="369" y="281"/>
                  </a:lnTo>
                  <a:lnTo>
                    <a:pt x="355" y="288"/>
                  </a:lnTo>
                  <a:lnTo>
                    <a:pt x="340" y="293"/>
                  </a:lnTo>
                  <a:lnTo>
                    <a:pt x="323" y="295"/>
                  </a:lnTo>
                  <a:lnTo>
                    <a:pt x="307" y="297"/>
                  </a:lnTo>
                  <a:lnTo>
                    <a:pt x="289" y="299"/>
                  </a:lnTo>
                  <a:lnTo>
                    <a:pt x="274" y="302"/>
                  </a:lnTo>
                  <a:lnTo>
                    <a:pt x="252" y="303"/>
                  </a:lnTo>
                  <a:lnTo>
                    <a:pt x="230" y="306"/>
                  </a:lnTo>
                  <a:lnTo>
                    <a:pt x="208" y="307"/>
                  </a:lnTo>
                  <a:lnTo>
                    <a:pt x="187" y="309"/>
                  </a:lnTo>
                  <a:lnTo>
                    <a:pt x="164" y="309"/>
                  </a:lnTo>
                  <a:lnTo>
                    <a:pt x="143" y="309"/>
                  </a:lnTo>
                  <a:lnTo>
                    <a:pt x="122" y="308"/>
                  </a:lnTo>
                  <a:lnTo>
                    <a:pt x="103" y="308"/>
                  </a:lnTo>
                  <a:lnTo>
                    <a:pt x="92" y="293"/>
                  </a:lnTo>
                  <a:lnTo>
                    <a:pt x="80" y="279"/>
                  </a:lnTo>
                  <a:lnTo>
                    <a:pt x="69" y="265"/>
                  </a:lnTo>
                  <a:lnTo>
                    <a:pt x="57" y="254"/>
                  </a:lnTo>
                  <a:lnTo>
                    <a:pt x="43" y="243"/>
                  </a:lnTo>
                  <a:lnTo>
                    <a:pt x="30" y="235"/>
                  </a:lnTo>
                  <a:lnTo>
                    <a:pt x="15" y="227"/>
                  </a:lnTo>
                  <a:lnTo>
                    <a:pt x="0" y="222"/>
                  </a:lnTo>
                  <a:lnTo>
                    <a:pt x="24" y="198"/>
                  </a:lnTo>
                  <a:lnTo>
                    <a:pt x="50" y="177"/>
                  </a:lnTo>
                  <a:lnTo>
                    <a:pt x="77" y="157"/>
                  </a:lnTo>
                  <a:lnTo>
                    <a:pt x="105" y="140"/>
                  </a:lnTo>
                  <a:lnTo>
                    <a:pt x="131" y="120"/>
                  </a:lnTo>
                  <a:lnTo>
                    <a:pt x="158" y="101"/>
                  </a:lnTo>
                  <a:lnTo>
                    <a:pt x="185" y="80"/>
                  </a:lnTo>
                  <a:lnTo>
                    <a:pt x="211" y="57"/>
                  </a:lnTo>
                  <a:lnTo>
                    <a:pt x="225" y="46"/>
                  </a:lnTo>
                  <a:lnTo>
                    <a:pt x="240" y="36"/>
                  </a:lnTo>
                  <a:lnTo>
                    <a:pt x="255" y="28"/>
                  </a:lnTo>
                  <a:lnTo>
                    <a:pt x="273" y="22"/>
                  </a:lnTo>
                  <a:lnTo>
                    <a:pt x="289" y="15"/>
                  </a:lnTo>
                  <a:lnTo>
                    <a:pt x="305" y="11"/>
                  </a:lnTo>
                  <a:lnTo>
                    <a:pt x="322" y="5"/>
                  </a:lnTo>
                  <a:lnTo>
                    <a:pt x="339" y="0"/>
                  </a:lnTo>
                  <a:lnTo>
                    <a:pt x="345" y="3"/>
                  </a:lnTo>
                  <a:lnTo>
                    <a:pt x="351" y="6"/>
                  </a:lnTo>
                  <a:lnTo>
                    <a:pt x="358" y="7"/>
                  </a:lnTo>
                  <a:lnTo>
                    <a:pt x="366" y="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3" name="Freeform 9"/>
            <p:cNvSpPr>
              <a:spLocks noChangeAspect="1"/>
            </p:cNvSpPr>
            <p:nvPr/>
          </p:nvSpPr>
          <p:spPr bwMode="auto">
            <a:xfrm>
              <a:off x="375" y="3879"/>
              <a:ext cx="7" cy="8"/>
            </a:xfrm>
            <a:custGeom>
              <a:avLst/>
              <a:gdLst/>
              <a:ahLst/>
              <a:cxnLst>
                <a:cxn ang="0">
                  <a:pos x="4" y="35"/>
                </a:cxn>
                <a:cxn ang="0">
                  <a:pos x="0" y="25"/>
                </a:cxn>
                <a:cxn ang="0">
                  <a:pos x="0" y="16"/>
                </a:cxn>
                <a:cxn ang="0">
                  <a:pos x="1" y="6"/>
                </a:cxn>
                <a:cxn ang="0">
                  <a:pos x="8" y="0"/>
                </a:cxn>
                <a:cxn ang="0">
                  <a:pos x="27" y="32"/>
                </a:cxn>
                <a:cxn ang="0">
                  <a:pos x="4" y="35"/>
                </a:cxn>
              </a:cxnLst>
              <a:rect l="0" t="0" r="r" b="b"/>
              <a:pathLst>
                <a:path w="27" h="35">
                  <a:moveTo>
                    <a:pt x="4" y="35"/>
                  </a:moveTo>
                  <a:lnTo>
                    <a:pt x="0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8" y="0"/>
                  </a:lnTo>
                  <a:lnTo>
                    <a:pt x="27" y="32"/>
                  </a:lnTo>
                  <a:lnTo>
                    <a:pt x="4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4" name="Freeform 10"/>
            <p:cNvSpPr>
              <a:spLocks noChangeAspect="1"/>
            </p:cNvSpPr>
            <p:nvPr/>
          </p:nvSpPr>
          <p:spPr bwMode="auto">
            <a:xfrm>
              <a:off x="388" y="3881"/>
              <a:ext cx="6" cy="5"/>
            </a:xfrm>
            <a:custGeom>
              <a:avLst/>
              <a:gdLst/>
              <a:ahLst/>
              <a:cxnLst>
                <a:cxn ang="0">
                  <a:pos x="25" y="19"/>
                </a:cxn>
                <a:cxn ang="0">
                  <a:pos x="16" y="16"/>
                </a:cxn>
                <a:cxn ang="0">
                  <a:pos x="11" y="12"/>
                </a:cxn>
                <a:cxn ang="0">
                  <a:pos x="5" y="5"/>
                </a:cxn>
                <a:cxn ang="0">
                  <a:pos x="0" y="0"/>
                </a:cxn>
                <a:cxn ang="0">
                  <a:pos x="5" y="3"/>
                </a:cxn>
                <a:cxn ang="0">
                  <a:pos x="12" y="7"/>
                </a:cxn>
                <a:cxn ang="0">
                  <a:pos x="18" y="10"/>
                </a:cxn>
                <a:cxn ang="0">
                  <a:pos x="25" y="19"/>
                </a:cxn>
              </a:cxnLst>
              <a:rect l="0" t="0" r="r" b="b"/>
              <a:pathLst>
                <a:path w="25" h="19">
                  <a:moveTo>
                    <a:pt x="25" y="19"/>
                  </a:moveTo>
                  <a:lnTo>
                    <a:pt x="16" y="16"/>
                  </a:lnTo>
                  <a:lnTo>
                    <a:pt x="11" y="12"/>
                  </a:lnTo>
                  <a:lnTo>
                    <a:pt x="5" y="5"/>
                  </a:lnTo>
                  <a:lnTo>
                    <a:pt x="0" y="0"/>
                  </a:lnTo>
                  <a:lnTo>
                    <a:pt x="5" y="3"/>
                  </a:lnTo>
                  <a:lnTo>
                    <a:pt x="12" y="7"/>
                  </a:lnTo>
                  <a:lnTo>
                    <a:pt x="18" y="10"/>
                  </a:lnTo>
                  <a:lnTo>
                    <a:pt x="25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5" name="Freeform 11"/>
            <p:cNvSpPr>
              <a:spLocks noChangeAspect="1"/>
            </p:cNvSpPr>
            <p:nvPr/>
          </p:nvSpPr>
          <p:spPr bwMode="auto">
            <a:xfrm>
              <a:off x="359" y="3890"/>
              <a:ext cx="12" cy="19"/>
            </a:xfrm>
            <a:custGeom>
              <a:avLst/>
              <a:gdLst/>
              <a:ahLst/>
              <a:cxnLst>
                <a:cxn ang="0">
                  <a:pos x="48" y="51"/>
                </a:cxn>
                <a:cxn ang="0">
                  <a:pos x="39" y="57"/>
                </a:cxn>
                <a:cxn ang="0">
                  <a:pos x="32" y="64"/>
                </a:cxn>
                <a:cxn ang="0">
                  <a:pos x="24" y="71"/>
                </a:cxn>
                <a:cxn ang="0">
                  <a:pos x="17" y="78"/>
                </a:cxn>
                <a:cxn ang="0">
                  <a:pos x="7" y="69"/>
                </a:cxn>
                <a:cxn ang="0">
                  <a:pos x="3" y="61"/>
                </a:cxn>
                <a:cxn ang="0">
                  <a:pos x="0" y="51"/>
                </a:cxn>
                <a:cxn ang="0">
                  <a:pos x="0" y="42"/>
                </a:cxn>
                <a:cxn ang="0">
                  <a:pos x="0" y="30"/>
                </a:cxn>
                <a:cxn ang="0">
                  <a:pos x="3" y="19"/>
                </a:cxn>
                <a:cxn ang="0">
                  <a:pos x="5" y="9"/>
                </a:cxn>
                <a:cxn ang="0">
                  <a:pos x="7" y="0"/>
                </a:cxn>
                <a:cxn ang="0">
                  <a:pos x="14" y="2"/>
                </a:cxn>
                <a:cxn ang="0">
                  <a:pos x="21" y="8"/>
                </a:cxn>
                <a:cxn ang="0">
                  <a:pos x="27" y="15"/>
                </a:cxn>
                <a:cxn ang="0">
                  <a:pos x="34" y="22"/>
                </a:cxn>
                <a:cxn ang="0">
                  <a:pos x="38" y="29"/>
                </a:cxn>
                <a:cxn ang="0">
                  <a:pos x="42" y="36"/>
                </a:cxn>
                <a:cxn ang="0">
                  <a:pos x="45" y="43"/>
                </a:cxn>
                <a:cxn ang="0">
                  <a:pos x="48" y="51"/>
                </a:cxn>
              </a:cxnLst>
              <a:rect l="0" t="0" r="r" b="b"/>
              <a:pathLst>
                <a:path w="48" h="78">
                  <a:moveTo>
                    <a:pt x="48" y="51"/>
                  </a:moveTo>
                  <a:lnTo>
                    <a:pt x="39" y="57"/>
                  </a:lnTo>
                  <a:lnTo>
                    <a:pt x="32" y="64"/>
                  </a:lnTo>
                  <a:lnTo>
                    <a:pt x="24" y="71"/>
                  </a:lnTo>
                  <a:lnTo>
                    <a:pt x="17" y="78"/>
                  </a:lnTo>
                  <a:lnTo>
                    <a:pt x="7" y="69"/>
                  </a:lnTo>
                  <a:lnTo>
                    <a:pt x="3" y="61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30"/>
                  </a:lnTo>
                  <a:lnTo>
                    <a:pt x="3" y="19"/>
                  </a:lnTo>
                  <a:lnTo>
                    <a:pt x="5" y="9"/>
                  </a:lnTo>
                  <a:lnTo>
                    <a:pt x="7" y="0"/>
                  </a:lnTo>
                  <a:lnTo>
                    <a:pt x="14" y="2"/>
                  </a:lnTo>
                  <a:lnTo>
                    <a:pt x="21" y="8"/>
                  </a:lnTo>
                  <a:lnTo>
                    <a:pt x="27" y="15"/>
                  </a:lnTo>
                  <a:lnTo>
                    <a:pt x="34" y="22"/>
                  </a:lnTo>
                  <a:lnTo>
                    <a:pt x="38" y="29"/>
                  </a:lnTo>
                  <a:lnTo>
                    <a:pt x="42" y="36"/>
                  </a:lnTo>
                  <a:lnTo>
                    <a:pt x="45" y="43"/>
                  </a:lnTo>
                  <a:lnTo>
                    <a:pt x="48" y="5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6" name="Freeform 12"/>
            <p:cNvSpPr>
              <a:spLocks noChangeAspect="1"/>
            </p:cNvSpPr>
            <p:nvPr/>
          </p:nvSpPr>
          <p:spPr bwMode="auto">
            <a:xfrm>
              <a:off x="397" y="3894"/>
              <a:ext cx="15" cy="1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51" y="74"/>
                </a:cxn>
                <a:cxn ang="0">
                  <a:pos x="42" y="74"/>
                </a:cxn>
                <a:cxn ang="0">
                  <a:pos x="31" y="72"/>
                </a:cxn>
                <a:cxn ang="0">
                  <a:pos x="27" y="75"/>
                </a:cxn>
                <a:cxn ang="0">
                  <a:pos x="33" y="68"/>
                </a:cxn>
                <a:cxn ang="0">
                  <a:pos x="37" y="63"/>
                </a:cxn>
                <a:cxn ang="0">
                  <a:pos x="37" y="56"/>
                </a:cxn>
                <a:cxn ang="0">
                  <a:pos x="37" y="49"/>
                </a:cxn>
                <a:cxn ang="0">
                  <a:pos x="34" y="40"/>
                </a:cxn>
                <a:cxn ang="0">
                  <a:pos x="30" y="34"/>
                </a:cxn>
                <a:cxn ang="0">
                  <a:pos x="27" y="27"/>
                </a:cxn>
                <a:cxn ang="0">
                  <a:pos x="23" y="21"/>
                </a:cxn>
                <a:cxn ang="0">
                  <a:pos x="16" y="15"/>
                </a:cxn>
                <a:cxn ang="0">
                  <a:pos x="9" y="11"/>
                </a:cxn>
                <a:cxn ang="0">
                  <a:pos x="4" y="7"/>
                </a:cxn>
                <a:cxn ang="0">
                  <a:pos x="0" y="2"/>
                </a:cxn>
                <a:cxn ang="0">
                  <a:pos x="13" y="0"/>
                </a:cxn>
                <a:cxn ang="0">
                  <a:pos x="22" y="3"/>
                </a:cxn>
                <a:cxn ang="0">
                  <a:pos x="29" y="11"/>
                </a:cxn>
                <a:cxn ang="0">
                  <a:pos x="35" y="23"/>
                </a:cxn>
                <a:cxn ang="0">
                  <a:pos x="40" y="36"/>
                </a:cxn>
                <a:cxn ang="0">
                  <a:pos x="44" y="49"/>
                </a:cxn>
                <a:cxn ang="0">
                  <a:pos x="51" y="60"/>
                </a:cxn>
                <a:cxn ang="0">
                  <a:pos x="60" y="71"/>
                </a:cxn>
              </a:cxnLst>
              <a:rect l="0" t="0" r="r" b="b"/>
              <a:pathLst>
                <a:path w="60" h="75">
                  <a:moveTo>
                    <a:pt x="60" y="71"/>
                  </a:moveTo>
                  <a:lnTo>
                    <a:pt x="51" y="74"/>
                  </a:lnTo>
                  <a:lnTo>
                    <a:pt x="42" y="74"/>
                  </a:lnTo>
                  <a:lnTo>
                    <a:pt x="31" y="72"/>
                  </a:lnTo>
                  <a:lnTo>
                    <a:pt x="27" y="75"/>
                  </a:lnTo>
                  <a:lnTo>
                    <a:pt x="33" y="68"/>
                  </a:lnTo>
                  <a:lnTo>
                    <a:pt x="37" y="63"/>
                  </a:lnTo>
                  <a:lnTo>
                    <a:pt x="37" y="56"/>
                  </a:lnTo>
                  <a:lnTo>
                    <a:pt x="37" y="49"/>
                  </a:lnTo>
                  <a:lnTo>
                    <a:pt x="34" y="40"/>
                  </a:lnTo>
                  <a:lnTo>
                    <a:pt x="30" y="34"/>
                  </a:lnTo>
                  <a:lnTo>
                    <a:pt x="27" y="27"/>
                  </a:lnTo>
                  <a:lnTo>
                    <a:pt x="23" y="21"/>
                  </a:lnTo>
                  <a:lnTo>
                    <a:pt x="16" y="15"/>
                  </a:lnTo>
                  <a:lnTo>
                    <a:pt x="9" y="11"/>
                  </a:lnTo>
                  <a:lnTo>
                    <a:pt x="4" y="7"/>
                  </a:lnTo>
                  <a:lnTo>
                    <a:pt x="0" y="2"/>
                  </a:lnTo>
                  <a:lnTo>
                    <a:pt x="13" y="0"/>
                  </a:lnTo>
                  <a:lnTo>
                    <a:pt x="22" y="3"/>
                  </a:lnTo>
                  <a:lnTo>
                    <a:pt x="29" y="11"/>
                  </a:lnTo>
                  <a:lnTo>
                    <a:pt x="35" y="23"/>
                  </a:lnTo>
                  <a:lnTo>
                    <a:pt x="40" y="36"/>
                  </a:lnTo>
                  <a:lnTo>
                    <a:pt x="44" y="49"/>
                  </a:lnTo>
                  <a:lnTo>
                    <a:pt x="51" y="60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7" name="Freeform 13"/>
            <p:cNvSpPr>
              <a:spLocks noChangeAspect="1"/>
            </p:cNvSpPr>
            <p:nvPr/>
          </p:nvSpPr>
          <p:spPr bwMode="auto">
            <a:xfrm>
              <a:off x="386" y="3895"/>
              <a:ext cx="3" cy="1"/>
            </a:xfrm>
            <a:custGeom>
              <a:avLst/>
              <a:gdLst/>
              <a:ahLst/>
              <a:cxnLst>
                <a:cxn ang="0">
                  <a:pos x="12" y="3"/>
                </a:cxn>
                <a:cxn ang="0">
                  <a:pos x="0" y="3"/>
                </a:cxn>
                <a:cxn ang="0">
                  <a:pos x="2" y="2"/>
                </a:cxn>
                <a:cxn ang="0">
                  <a:pos x="6" y="1"/>
                </a:cxn>
                <a:cxn ang="0">
                  <a:pos x="8" y="0"/>
                </a:cxn>
                <a:cxn ang="0">
                  <a:pos x="12" y="3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0" y="3"/>
                  </a:lnTo>
                  <a:lnTo>
                    <a:pt x="2" y="2"/>
                  </a:lnTo>
                  <a:lnTo>
                    <a:pt x="6" y="1"/>
                  </a:lnTo>
                  <a:lnTo>
                    <a:pt x="8" y="0"/>
                  </a:lnTo>
                  <a:lnTo>
                    <a:pt x="12" y="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8" name="Freeform 14"/>
            <p:cNvSpPr>
              <a:spLocks noChangeAspect="1"/>
            </p:cNvSpPr>
            <p:nvPr/>
          </p:nvSpPr>
          <p:spPr bwMode="auto">
            <a:xfrm>
              <a:off x="395" y="3909"/>
              <a:ext cx="4" cy="5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0" y="0"/>
                </a:cxn>
                <a:cxn ang="0">
                  <a:pos x="16" y="15"/>
                </a:cxn>
                <a:cxn ang="0">
                  <a:pos x="0" y="18"/>
                </a:cxn>
              </a:cxnLst>
              <a:rect l="0" t="0" r="r" b="b"/>
              <a:pathLst>
                <a:path w="16" h="18">
                  <a:moveTo>
                    <a:pt x="0" y="18"/>
                  </a:moveTo>
                  <a:lnTo>
                    <a:pt x="0" y="0"/>
                  </a:lnTo>
                  <a:lnTo>
                    <a:pt x="16" y="15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66B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79" name="Freeform 15"/>
            <p:cNvSpPr>
              <a:spLocks noChangeAspect="1"/>
            </p:cNvSpPr>
            <p:nvPr/>
          </p:nvSpPr>
          <p:spPr bwMode="auto">
            <a:xfrm>
              <a:off x="360" y="3915"/>
              <a:ext cx="167" cy="224"/>
            </a:xfrm>
            <a:custGeom>
              <a:avLst/>
              <a:gdLst/>
              <a:ahLst/>
              <a:cxnLst>
                <a:cxn ang="0">
                  <a:pos x="532" y="32"/>
                </a:cxn>
                <a:cxn ang="0">
                  <a:pos x="556" y="83"/>
                </a:cxn>
                <a:cxn ang="0">
                  <a:pos x="593" y="127"/>
                </a:cxn>
                <a:cxn ang="0">
                  <a:pos x="640" y="156"/>
                </a:cxn>
                <a:cxn ang="0">
                  <a:pos x="669" y="206"/>
                </a:cxn>
                <a:cxn ang="0">
                  <a:pos x="662" y="290"/>
                </a:cxn>
                <a:cxn ang="0">
                  <a:pos x="652" y="374"/>
                </a:cxn>
                <a:cxn ang="0">
                  <a:pos x="650" y="461"/>
                </a:cxn>
                <a:cxn ang="0">
                  <a:pos x="659" y="551"/>
                </a:cxn>
                <a:cxn ang="0">
                  <a:pos x="664" y="640"/>
                </a:cxn>
                <a:cxn ang="0">
                  <a:pos x="667" y="730"/>
                </a:cxn>
                <a:cxn ang="0">
                  <a:pos x="670" y="820"/>
                </a:cxn>
                <a:cxn ang="0">
                  <a:pos x="602" y="866"/>
                </a:cxn>
                <a:cxn ang="0">
                  <a:pos x="474" y="873"/>
                </a:cxn>
                <a:cxn ang="0">
                  <a:pos x="348" y="882"/>
                </a:cxn>
                <a:cxn ang="0">
                  <a:pos x="223" y="890"/>
                </a:cxn>
                <a:cxn ang="0">
                  <a:pos x="150" y="890"/>
                </a:cxn>
                <a:cxn ang="0">
                  <a:pos x="129" y="891"/>
                </a:cxn>
                <a:cxn ang="0">
                  <a:pos x="116" y="860"/>
                </a:cxn>
                <a:cxn ang="0">
                  <a:pos x="101" y="797"/>
                </a:cxn>
                <a:cxn ang="0">
                  <a:pos x="75" y="741"/>
                </a:cxn>
                <a:cxn ang="0">
                  <a:pos x="40" y="690"/>
                </a:cxn>
                <a:cxn ang="0">
                  <a:pos x="16" y="594"/>
                </a:cxn>
                <a:cxn ang="0">
                  <a:pos x="6" y="446"/>
                </a:cxn>
                <a:cxn ang="0">
                  <a:pos x="0" y="299"/>
                </a:cxn>
                <a:cxn ang="0">
                  <a:pos x="6" y="152"/>
                </a:cxn>
                <a:cxn ang="0">
                  <a:pos x="13" y="70"/>
                </a:cxn>
                <a:cxn ang="0">
                  <a:pos x="10" y="55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33" y="23"/>
                </a:cxn>
                <a:cxn ang="0">
                  <a:pos x="86" y="30"/>
                </a:cxn>
                <a:cxn ang="0">
                  <a:pos x="140" y="31"/>
                </a:cxn>
                <a:cxn ang="0">
                  <a:pos x="195" y="31"/>
                </a:cxn>
                <a:cxn ang="0">
                  <a:pos x="261" y="31"/>
                </a:cxn>
                <a:cxn ang="0">
                  <a:pos x="337" y="19"/>
                </a:cxn>
                <a:cxn ang="0">
                  <a:pos x="410" y="4"/>
                </a:cxn>
                <a:cxn ang="0">
                  <a:pos x="486" y="0"/>
                </a:cxn>
              </a:cxnLst>
              <a:rect l="0" t="0" r="r" b="b"/>
              <a:pathLst>
                <a:path w="670" h="894">
                  <a:moveTo>
                    <a:pt x="526" y="7"/>
                  </a:moveTo>
                  <a:lnTo>
                    <a:pt x="532" y="32"/>
                  </a:lnTo>
                  <a:lnTo>
                    <a:pt x="542" y="59"/>
                  </a:lnTo>
                  <a:lnTo>
                    <a:pt x="556" y="83"/>
                  </a:lnTo>
                  <a:lnTo>
                    <a:pt x="573" y="107"/>
                  </a:lnTo>
                  <a:lnTo>
                    <a:pt x="593" y="127"/>
                  </a:lnTo>
                  <a:lnTo>
                    <a:pt x="616" y="145"/>
                  </a:lnTo>
                  <a:lnTo>
                    <a:pt x="640" y="156"/>
                  </a:lnTo>
                  <a:lnTo>
                    <a:pt x="667" y="166"/>
                  </a:lnTo>
                  <a:lnTo>
                    <a:pt x="669" y="206"/>
                  </a:lnTo>
                  <a:lnTo>
                    <a:pt x="666" y="248"/>
                  </a:lnTo>
                  <a:lnTo>
                    <a:pt x="662" y="290"/>
                  </a:lnTo>
                  <a:lnTo>
                    <a:pt x="657" y="333"/>
                  </a:lnTo>
                  <a:lnTo>
                    <a:pt x="652" y="374"/>
                  </a:lnTo>
                  <a:lnTo>
                    <a:pt x="650" y="417"/>
                  </a:lnTo>
                  <a:lnTo>
                    <a:pt x="650" y="461"/>
                  </a:lnTo>
                  <a:lnTo>
                    <a:pt x="657" y="507"/>
                  </a:lnTo>
                  <a:lnTo>
                    <a:pt x="659" y="551"/>
                  </a:lnTo>
                  <a:lnTo>
                    <a:pt x="662" y="595"/>
                  </a:lnTo>
                  <a:lnTo>
                    <a:pt x="664" y="640"/>
                  </a:lnTo>
                  <a:lnTo>
                    <a:pt x="666" y="685"/>
                  </a:lnTo>
                  <a:lnTo>
                    <a:pt x="667" y="730"/>
                  </a:lnTo>
                  <a:lnTo>
                    <a:pt x="670" y="775"/>
                  </a:lnTo>
                  <a:lnTo>
                    <a:pt x="670" y="820"/>
                  </a:lnTo>
                  <a:lnTo>
                    <a:pt x="670" y="865"/>
                  </a:lnTo>
                  <a:lnTo>
                    <a:pt x="602" y="866"/>
                  </a:lnTo>
                  <a:lnTo>
                    <a:pt x="539" y="870"/>
                  </a:lnTo>
                  <a:lnTo>
                    <a:pt x="474" y="873"/>
                  </a:lnTo>
                  <a:lnTo>
                    <a:pt x="411" y="878"/>
                  </a:lnTo>
                  <a:lnTo>
                    <a:pt x="348" y="882"/>
                  </a:lnTo>
                  <a:lnTo>
                    <a:pt x="285" y="886"/>
                  </a:lnTo>
                  <a:lnTo>
                    <a:pt x="223" y="890"/>
                  </a:lnTo>
                  <a:lnTo>
                    <a:pt x="160" y="894"/>
                  </a:lnTo>
                  <a:lnTo>
                    <a:pt x="150" y="890"/>
                  </a:lnTo>
                  <a:lnTo>
                    <a:pt x="139" y="889"/>
                  </a:lnTo>
                  <a:lnTo>
                    <a:pt x="129" y="891"/>
                  </a:lnTo>
                  <a:lnTo>
                    <a:pt x="119" y="894"/>
                  </a:lnTo>
                  <a:lnTo>
                    <a:pt x="116" y="860"/>
                  </a:lnTo>
                  <a:lnTo>
                    <a:pt x="110" y="828"/>
                  </a:lnTo>
                  <a:lnTo>
                    <a:pt x="101" y="797"/>
                  </a:lnTo>
                  <a:lnTo>
                    <a:pt x="90" y="769"/>
                  </a:lnTo>
                  <a:lnTo>
                    <a:pt x="75" y="741"/>
                  </a:lnTo>
                  <a:lnTo>
                    <a:pt x="59" y="714"/>
                  </a:lnTo>
                  <a:lnTo>
                    <a:pt x="40" y="690"/>
                  </a:lnTo>
                  <a:lnTo>
                    <a:pt x="21" y="668"/>
                  </a:lnTo>
                  <a:lnTo>
                    <a:pt x="16" y="594"/>
                  </a:lnTo>
                  <a:lnTo>
                    <a:pt x="11" y="519"/>
                  </a:lnTo>
                  <a:lnTo>
                    <a:pt x="6" y="446"/>
                  </a:lnTo>
                  <a:lnTo>
                    <a:pt x="3" y="373"/>
                  </a:lnTo>
                  <a:lnTo>
                    <a:pt x="0" y="299"/>
                  </a:lnTo>
                  <a:lnTo>
                    <a:pt x="1" y="225"/>
                  </a:lnTo>
                  <a:lnTo>
                    <a:pt x="6" y="152"/>
                  </a:lnTo>
                  <a:lnTo>
                    <a:pt x="14" y="78"/>
                  </a:lnTo>
                  <a:lnTo>
                    <a:pt x="13" y="70"/>
                  </a:lnTo>
                  <a:lnTo>
                    <a:pt x="11" y="63"/>
                  </a:lnTo>
                  <a:lnTo>
                    <a:pt x="10" y="55"/>
                  </a:lnTo>
                  <a:lnTo>
                    <a:pt x="9" y="48"/>
                  </a:lnTo>
                  <a:lnTo>
                    <a:pt x="8" y="40"/>
                  </a:lnTo>
                  <a:lnTo>
                    <a:pt x="8" y="32"/>
                  </a:lnTo>
                  <a:lnTo>
                    <a:pt x="8" y="24"/>
                  </a:lnTo>
                  <a:lnTo>
                    <a:pt x="9" y="17"/>
                  </a:lnTo>
                  <a:lnTo>
                    <a:pt x="33" y="23"/>
                  </a:lnTo>
                  <a:lnTo>
                    <a:pt x="60" y="27"/>
                  </a:lnTo>
                  <a:lnTo>
                    <a:pt x="86" y="30"/>
                  </a:lnTo>
                  <a:lnTo>
                    <a:pt x="114" y="31"/>
                  </a:lnTo>
                  <a:lnTo>
                    <a:pt x="140" y="31"/>
                  </a:lnTo>
                  <a:lnTo>
                    <a:pt x="167" y="31"/>
                  </a:lnTo>
                  <a:lnTo>
                    <a:pt x="195" y="31"/>
                  </a:lnTo>
                  <a:lnTo>
                    <a:pt x="223" y="32"/>
                  </a:lnTo>
                  <a:lnTo>
                    <a:pt x="261" y="31"/>
                  </a:lnTo>
                  <a:lnTo>
                    <a:pt x="299" y="26"/>
                  </a:lnTo>
                  <a:lnTo>
                    <a:pt x="337" y="19"/>
                  </a:lnTo>
                  <a:lnTo>
                    <a:pt x="374" y="12"/>
                  </a:lnTo>
                  <a:lnTo>
                    <a:pt x="410" y="4"/>
                  </a:lnTo>
                  <a:lnTo>
                    <a:pt x="448" y="1"/>
                  </a:lnTo>
                  <a:lnTo>
                    <a:pt x="486" y="0"/>
                  </a:lnTo>
                  <a:lnTo>
                    <a:pt x="526" y="7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0" name="Freeform 16"/>
            <p:cNvSpPr>
              <a:spLocks noChangeAspect="1"/>
            </p:cNvSpPr>
            <p:nvPr/>
          </p:nvSpPr>
          <p:spPr bwMode="auto">
            <a:xfrm>
              <a:off x="112" y="3930"/>
              <a:ext cx="157" cy="84"/>
            </a:xfrm>
            <a:custGeom>
              <a:avLst/>
              <a:gdLst/>
              <a:ahLst/>
              <a:cxnLst>
                <a:cxn ang="0">
                  <a:pos x="493" y="109"/>
                </a:cxn>
                <a:cxn ang="0">
                  <a:pos x="429" y="125"/>
                </a:cxn>
                <a:cxn ang="0">
                  <a:pos x="366" y="141"/>
                </a:cxn>
                <a:cxn ang="0">
                  <a:pos x="302" y="158"/>
                </a:cxn>
                <a:cxn ang="0">
                  <a:pos x="241" y="177"/>
                </a:cxn>
                <a:cxn ang="0">
                  <a:pos x="179" y="201"/>
                </a:cxn>
                <a:cxn ang="0">
                  <a:pos x="122" y="231"/>
                </a:cxn>
                <a:cxn ang="0">
                  <a:pos x="69" y="267"/>
                </a:cxn>
                <a:cxn ang="0">
                  <a:pos x="21" y="314"/>
                </a:cxn>
                <a:cxn ang="0">
                  <a:pos x="0" y="335"/>
                </a:cxn>
                <a:cxn ang="0">
                  <a:pos x="43" y="267"/>
                </a:cxn>
                <a:cxn ang="0">
                  <a:pos x="97" y="211"/>
                </a:cxn>
                <a:cxn ang="0">
                  <a:pos x="157" y="167"/>
                </a:cxn>
                <a:cxn ang="0">
                  <a:pos x="224" y="132"/>
                </a:cxn>
                <a:cxn ang="0">
                  <a:pos x="294" y="104"/>
                </a:cxn>
                <a:cxn ang="0">
                  <a:pos x="369" y="84"/>
                </a:cxn>
                <a:cxn ang="0">
                  <a:pos x="445" y="67"/>
                </a:cxn>
                <a:cxn ang="0">
                  <a:pos x="522" y="54"/>
                </a:cxn>
                <a:cxn ang="0">
                  <a:pos x="533" y="46"/>
                </a:cxn>
                <a:cxn ang="0">
                  <a:pos x="547" y="40"/>
                </a:cxn>
                <a:cxn ang="0">
                  <a:pos x="562" y="33"/>
                </a:cxn>
                <a:cxn ang="0">
                  <a:pos x="577" y="29"/>
                </a:cxn>
                <a:cxn ang="0">
                  <a:pos x="591" y="22"/>
                </a:cxn>
                <a:cxn ang="0">
                  <a:pos x="605" y="16"/>
                </a:cxn>
                <a:cxn ang="0">
                  <a:pos x="618" y="8"/>
                </a:cxn>
                <a:cxn ang="0">
                  <a:pos x="630" y="0"/>
                </a:cxn>
                <a:cxn ang="0">
                  <a:pos x="614" y="16"/>
                </a:cxn>
                <a:cxn ang="0">
                  <a:pos x="598" y="31"/>
                </a:cxn>
                <a:cxn ang="0">
                  <a:pos x="581" y="44"/>
                </a:cxn>
                <a:cxn ang="0">
                  <a:pos x="563" y="58"/>
                </a:cxn>
                <a:cxn ang="0">
                  <a:pos x="545" y="69"/>
                </a:cxn>
                <a:cxn ang="0">
                  <a:pos x="527" y="82"/>
                </a:cxn>
                <a:cxn ang="0">
                  <a:pos x="509" y="95"/>
                </a:cxn>
                <a:cxn ang="0">
                  <a:pos x="493" y="109"/>
                </a:cxn>
              </a:cxnLst>
              <a:rect l="0" t="0" r="r" b="b"/>
              <a:pathLst>
                <a:path w="630" h="335">
                  <a:moveTo>
                    <a:pt x="493" y="109"/>
                  </a:moveTo>
                  <a:lnTo>
                    <a:pt x="429" y="125"/>
                  </a:lnTo>
                  <a:lnTo>
                    <a:pt x="366" y="141"/>
                  </a:lnTo>
                  <a:lnTo>
                    <a:pt x="302" y="158"/>
                  </a:lnTo>
                  <a:lnTo>
                    <a:pt x="241" y="177"/>
                  </a:lnTo>
                  <a:lnTo>
                    <a:pt x="179" y="201"/>
                  </a:lnTo>
                  <a:lnTo>
                    <a:pt x="122" y="231"/>
                  </a:lnTo>
                  <a:lnTo>
                    <a:pt x="69" y="267"/>
                  </a:lnTo>
                  <a:lnTo>
                    <a:pt x="21" y="314"/>
                  </a:lnTo>
                  <a:lnTo>
                    <a:pt x="0" y="335"/>
                  </a:lnTo>
                  <a:lnTo>
                    <a:pt x="43" y="267"/>
                  </a:lnTo>
                  <a:lnTo>
                    <a:pt x="97" y="211"/>
                  </a:lnTo>
                  <a:lnTo>
                    <a:pt x="157" y="167"/>
                  </a:lnTo>
                  <a:lnTo>
                    <a:pt x="224" y="132"/>
                  </a:lnTo>
                  <a:lnTo>
                    <a:pt x="294" y="104"/>
                  </a:lnTo>
                  <a:lnTo>
                    <a:pt x="369" y="84"/>
                  </a:lnTo>
                  <a:lnTo>
                    <a:pt x="445" y="67"/>
                  </a:lnTo>
                  <a:lnTo>
                    <a:pt x="522" y="54"/>
                  </a:lnTo>
                  <a:lnTo>
                    <a:pt x="533" y="46"/>
                  </a:lnTo>
                  <a:lnTo>
                    <a:pt x="547" y="40"/>
                  </a:lnTo>
                  <a:lnTo>
                    <a:pt x="562" y="33"/>
                  </a:lnTo>
                  <a:lnTo>
                    <a:pt x="577" y="29"/>
                  </a:lnTo>
                  <a:lnTo>
                    <a:pt x="591" y="22"/>
                  </a:lnTo>
                  <a:lnTo>
                    <a:pt x="605" y="16"/>
                  </a:lnTo>
                  <a:lnTo>
                    <a:pt x="618" y="8"/>
                  </a:lnTo>
                  <a:lnTo>
                    <a:pt x="630" y="0"/>
                  </a:lnTo>
                  <a:lnTo>
                    <a:pt x="614" y="16"/>
                  </a:lnTo>
                  <a:lnTo>
                    <a:pt x="598" y="31"/>
                  </a:lnTo>
                  <a:lnTo>
                    <a:pt x="581" y="44"/>
                  </a:lnTo>
                  <a:lnTo>
                    <a:pt x="563" y="58"/>
                  </a:lnTo>
                  <a:lnTo>
                    <a:pt x="545" y="69"/>
                  </a:lnTo>
                  <a:lnTo>
                    <a:pt x="527" y="82"/>
                  </a:lnTo>
                  <a:lnTo>
                    <a:pt x="509" y="95"/>
                  </a:lnTo>
                  <a:lnTo>
                    <a:pt x="493" y="109"/>
                  </a:lnTo>
                  <a:close/>
                </a:path>
              </a:pathLst>
            </a:custGeom>
            <a:solidFill>
              <a:srgbClr val="4A4DC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1" name="Freeform 17"/>
            <p:cNvSpPr>
              <a:spLocks noChangeAspect="1"/>
            </p:cNvSpPr>
            <p:nvPr/>
          </p:nvSpPr>
          <p:spPr bwMode="auto">
            <a:xfrm>
              <a:off x="634" y="3937"/>
              <a:ext cx="40" cy="15"/>
            </a:xfrm>
            <a:custGeom>
              <a:avLst/>
              <a:gdLst/>
              <a:ahLst/>
              <a:cxnLst>
                <a:cxn ang="0">
                  <a:pos x="149" y="19"/>
                </a:cxn>
                <a:cxn ang="0">
                  <a:pos x="153" y="23"/>
                </a:cxn>
                <a:cxn ang="0">
                  <a:pos x="158" y="26"/>
                </a:cxn>
                <a:cxn ang="0">
                  <a:pos x="160" y="31"/>
                </a:cxn>
                <a:cxn ang="0">
                  <a:pos x="160" y="40"/>
                </a:cxn>
                <a:cxn ang="0">
                  <a:pos x="145" y="46"/>
                </a:cxn>
                <a:cxn ang="0">
                  <a:pos x="129" y="53"/>
                </a:cxn>
                <a:cxn ang="0">
                  <a:pos x="112" y="55"/>
                </a:cxn>
                <a:cxn ang="0">
                  <a:pos x="95" y="59"/>
                </a:cxn>
                <a:cxn ang="0">
                  <a:pos x="77" y="58"/>
                </a:cxn>
                <a:cxn ang="0">
                  <a:pos x="59" y="57"/>
                </a:cxn>
                <a:cxn ang="0">
                  <a:pos x="42" y="52"/>
                </a:cxn>
                <a:cxn ang="0">
                  <a:pos x="28" y="46"/>
                </a:cxn>
                <a:cxn ang="0">
                  <a:pos x="17" y="38"/>
                </a:cxn>
                <a:cxn ang="0">
                  <a:pos x="10" y="30"/>
                </a:cxn>
                <a:cxn ang="0">
                  <a:pos x="4" y="19"/>
                </a:cxn>
                <a:cxn ang="0">
                  <a:pos x="0" y="9"/>
                </a:cxn>
                <a:cxn ang="0">
                  <a:pos x="2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20" y="3"/>
                </a:cxn>
                <a:cxn ang="0">
                  <a:pos x="31" y="8"/>
                </a:cxn>
                <a:cxn ang="0">
                  <a:pos x="43" y="15"/>
                </a:cxn>
                <a:cxn ang="0">
                  <a:pos x="55" y="21"/>
                </a:cxn>
                <a:cxn ang="0">
                  <a:pos x="67" y="23"/>
                </a:cxn>
                <a:cxn ang="0">
                  <a:pos x="79" y="23"/>
                </a:cxn>
                <a:cxn ang="0">
                  <a:pos x="93" y="22"/>
                </a:cxn>
                <a:cxn ang="0">
                  <a:pos x="106" y="19"/>
                </a:cxn>
                <a:cxn ang="0">
                  <a:pos x="120" y="17"/>
                </a:cxn>
                <a:cxn ang="0">
                  <a:pos x="134" y="17"/>
                </a:cxn>
                <a:cxn ang="0">
                  <a:pos x="149" y="19"/>
                </a:cxn>
              </a:cxnLst>
              <a:rect l="0" t="0" r="r" b="b"/>
              <a:pathLst>
                <a:path w="160" h="59">
                  <a:moveTo>
                    <a:pt x="149" y="19"/>
                  </a:moveTo>
                  <a:lnTo>
                    <a:pt x="153" y="23"/>
                  </a:lnTo>
                  <a:lnTo>
                    <a:pt x="158" y="26"/>
                  </a:lnTo>
                  <a:lnTo>
                    <a:pt x="160" y="31"/>
                  </a:lnTo>
                  <a:lnTo>
                    <a:pt x="160" y="40"/>
                  </a:lnTo>
                  <a:lnTo>
                    <a:pt x="145" y="46"/>
                  </a:lnTo>
                  <a:lnTo>
                    <a:pt x="129" y="53"/>
                  </a:lnTo>
                  <a:lnTo>
                    <a:pt x="112" y="55"/>
                  </a:lnTo>
                  <a:lnTo>
                    <a:pt x="95" y="59"/>
                  </a:lnTo>
                  <a:lnTo>
                    <a:pt x="77" y="58"/>
                  </a:lnTo>
                  <a:lnTo>
                    <a:pt x="59" y="57"/>
                  </a:lnTo>
                  <a:lnTo>
                    <a:pt x="42" y="52"/>
                  </a:lnTo>
                  <a:lnTo>
                    <a:pt x="28" y="46"/>
                  </a:lnTo>
                  <a:lnTo>
                    <a:pt x="17" y="38"/>
                  </a:lnTo>
                  <a:lnTo>
                    <a:pt x="10" y="30"/>
                  </a:lnTo>
                  <a:lnTo>
                    <a:pt x="4" y="19"/>
                  </a:lnTo>
                  <a:lnTo>
                    <a:pt x="0" y="9"/>
                  </a:lnTo>
                  <a:lnTo>
                    <a:pt x="2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0" y="3"/>
                  </a:lnTo>
                  <a:lnTo>
                    <a:pt x="31" y="8"/>
                  </a:lnTo>
                  <a:lnTo>
                    <a:pt x="43" y="15"/>
                  </a:lnTo>
                  <a:lnTo>
                    <a:pt x="55" y="21"/>
                  </a:lnTo>
                  <a:lnTo>
                    <a:pt x="67" y="23"/>
                  </a:lnTo>
                  <a:lnTo>
                    <a:pt x="79" y="23"/>
                  </a:lnTo>
                  <a:lnTo>
                    <a:pt x="93" y="22"/>
                  </a:lnTo>
                  <a:lnTo>
                    <a:pt x="106" y="19"/>
                  </a:lnTo>
                  <a:lnTo>
                    <a:pt x="120" y="17"/>
                  </a:lnTo>
                  <a:lnTo>
                    <a:pt x="134" y="17"/>
                  </a:lnTo>
                  <a:lnTo>
                    <a:pt x="149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Freeform 18"/>
            <p:cNvSpPr>
              <a:spLocks noChangeAspect="1"/>
            </p:cNvSpPr>
            <p:nvPr/>
          </p:nvSpPr>
          <p:spPr bwMode="auto">
            <a:xfrm>
              <a:off x="468" y="3960"/>
              <a:ext cx="37" cy="17"/>
            </a:xfrm>
            <a:custGeom>
              <a:avLst/>
              <a:gdLst/>
              <a:ahLst/>
              <a:cxnLst>
                <a:cxn ang="0">
                  <a:pos x="81" y="36"/>
                </a:cxn>
                <a:cxn ang="0">
                  <a:pos x="89" y="36"/>
                </a:cxn>
                <a:cxn ang="0">
                  <a:pos x="98" y="35"/>
                </a:cxn>
                <a:cxn ang="0">
                  <a:pos x="107" y="33"/>
                </a:cxn>
                <a:cxn ang="0">
                  <a:pos x="116" y="30"/>
                </a:cxn>
                <a:cxn ang="0">
                  <a:pos x="123" y="27"/>
                </a:cxn>
                <a:cxn ang="0">
                  <a:pos x="132" y="28"/>
                </a:cxn>
                <a:cxn ang="0">
                  <a:pos x="139" y="29"/>
                </a:cxn>
                <a:cxn ang="0">
                  <a:pos x="148" y="36"/>
                </a:cxn>
                <a:cxn ang="0">
                  <a:pos x="147" y="47"/>
                </a:cxn>
                <a:cxn ang="0">
                  <a:pos x="143" y="55"/>
                </a:cxn>
                <a:cxn ang="0">
                  <a:pos x="133" y="59"/>
                </a:cxn>
                <a:cxn ang="0">
                  <a:pos x="124" y="64"/>
                </a:cxn>
                <a:cxn ang="0">
                  <a:pos x="111" y="65"/>
                </a:cxn>
                <a:cxn ang="0">
                  <a:pos x="98" y="66"/>
                </a:cxn>
                <a:cxn ang="0">
                  <a:pos x="86" y="68"/>
                </a:cxn>
                <a:cxn ang="0">
                  <a:pos x="76" y="70"/>
                </a:cxn>
                <a:cxn ang="0">
                  <a:pos x="64" y="65"/>
                </a:cxn>
                <a:cxn ang="0">
                  <a:pos x="52" y="62"/>
                </a:cxn>
                <a:cxn ang="0">
                  <a:pos x="42" y="57"/>
                </a:cxn>
                <a:cxn ang="0">
                  <a:pos x="32" y="51"/>
                </a:cxn>
                <a:cxn ang="0">
                  <a:pos x="22" y="43"/>
                </a:cxn>
                <a:cxn ang="0">
                  <a:pos x="14" y="35"/>
                </a:cxn>
                <a:cxn ang="0">
                  <a:pos x="7" y="25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9" y="7"/>
                </a:cxn>
                <a:cxn ang="0">
                  <a:pos x="12" y="4"/>
                </a:cxn>
                <a:cxn ang="0">
                  <a:pos x="18" y="0"/>
                </a:cxn>
                <a:cxn ang="0">
                  <a:pos x="26" y="0"/>
                </a:cxn>
                <a:cxn ang="0">
                  <a:pos x="35" y="4"/>
                </a:cxn>
                <a:cxn ang="0">
                  <a:pos x="42" y="8"/>
                </a:cxn>
                <a:cxn ang="0">
                  <a:pos x="50" y="15"/>
                </a:cxn>
                <a:cxn ang="0">
                  <a:pos x="57" y="21"/>
                </a:cxn>
                <a:cxn ang="0">
                  <a:pos x="64" y="27"/>
                </a:cxn>
                <a:cxn ang="0">
                  <a:pos x="71" y="32"/>
                </a:cxn>
                <a:cxn ang="0">
                  <a:pos x="81" y="36"/>
                </a:cxn>
              </a:cxnLst>
              <a:rect l="0" t="0" r="r" b="b"/>
              <a:pathLst>
                <a:path w="148" h="70">
                  <a:moveTo>
                    <a:pt x="81" y="36"/>
                  </a:moveTo>
                  <a:lnTo>
                    <a:pt x="89" y="36"/>
                  </a:lnTo>
                  <a:lnTo>
                    <a:pt x="98" y="35"/>
                  </a:lnTo>
                  <a:lnTo>
                    <a:pt x="107" y="33"/>
                  </a:lnTo>
                  <a:lnTo>
                    <a:pt x="116" y="30"/>
                  </a:lnTo>
                  <a:lnTo>
                    <a:pt x="123" y="27"/>
                  </a:lnTo>
                  <a:lnTo>
                    <a:pt x="132" y="28"/>
                  </a:lnTo>
                  <a:lnTo>
                    <a:pt x="139" y="29"/>
                  </a:lnTo>
                  <a:lnTo>
                    <a:pt x="148" y="36"/>
                  </a:lnTo>
                  <a:lnTo>
                    <a:pt x="147" y="47"/>
                  </a:lnTo>
                  <a:lnTo>
                    <a:pt x="143" y="55"/>
                  </a:lnTo>
                  <a:lnTo>
                    <a:pt x="133" y="59"/>
                  </a:lnTo>
                  <a:lnTo>
                    <a:pt x="124" y="64"/>
                  </a:lnTo>
                  <a:lnTo>
                    <a:pt x="111" y="65"/>
                  </a:lnTo>
                  <a:lnTo>
                    <a:pt x="98" y="66"/>
                  </a:lnTo>
                  <a:lnTo>
                    <a:pt x="86" y="68"/>
                  </a:lnTo>
                  <a:lnTo>
                    <a:pt x="76" y="70"/>
                  </a:lnTo>
                  <a:lnTo>
                    <a:pt x="64" y="65"/>
                  </a:lnTo>
                  <a:lnTo>
                    <a:pt x="52" y="62"/>
                  </a:lnTo>
                  <a:lnTo>
                    <a:pt x="42" y="57"/>
                  </a:lnTo>
                  <a:lnTo>
                    <a:pt x="32" y="51"/>
                  </a:lnTo>
                  <a:lnTo>
                    <a:pt x="22" y="43"/>
                  </a:lnTo>
                  <a:lnTo>
                    <a:pt x="14" y="35"/>
                  </a:lnTo>
                  <a:lnTo>
                    <a:pt x="7" y="25"/>
                  </a:lnTo>
                  <a:lnTo>
                    <a:pt x="0" y="15"/>
                  </a:lnTo>
                  <a:lnTo>
                    <a:pt x="4" y="11"/>
                  </a:lnTo>
                  <a:lnTo>
                    <a:pt x="9" y="7"/>
                  </a:lnTo>
                  <a:lnTo>
                    <a:pt x="12" y="4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5" y="4"/>
                  </a:lnTo>
                  <a:lnTo>
                    <a:pt x="42" y="8"/>
                  </a:lnTo>
                  <a:lnTo>
                    <a:pt x="50" y="15"/>
                  </a:lnTo>
                  <a:lnTo>
                    <a:pt x="57" y="21"/>
                  </a:lnTo>
                  <a:lnTo>
                    <a:pt x="64" y="27"/>
                  </a:lnTo>
                  <a:lnTo>
                    <a:pt x="71" y="32"/>
                  </a:lnTo>
                  <a:lnTo>
                    <a:pt x="81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Freeform 19"/>
            <p:cNvSpPr>
              <a:spLocks noChangeAspect="1"/>
            </p:cNvSpPr>
            <p:nvPr/>
          </p:nvSpPr>
          <p:spPr bwMode="auto">
            <a:xfrm>
              <a:off x="42" y="3985"/>
              <a:ext cx="21" cy="40"/>
            </a:xfrm>
            <a:custGeom>
              <a:avLst/>
              <a:gdLst/>
              <a:ahLst/>
              <a:cxnLst>
                <a:cxn ang="0">
                  <a:pos x="65" y="79"/>
                </a:cxn>
                <a:cxn ang="0">
                  <a:pos x="68" y="86"/>
                </a:cxn>
                <a:cxn ang="0">
                  <a:pos x="70" y="95"/>
                </a:cxn>
                <a:cxn ang="0">
                  <a:pos x="71" y="105"/>
                </a:cxn>
                <a:cxn ang="0">
                  <a:pos x="72" y="114"/>
                </a:cxn>
                <a:cxn ang="0">
                  <a:pos x="72" y="123"/>
                </a:cxn>
                <a:cxn ang="0">
                  <a:pos x="75" y="133"/>
                </a:cxn>
                <a:cxn ang="0">
                  <a:pos x="78" y="141"/>
                </a:cxn>
                <a:cxn ang="0">
                  <a:pos x="84" y="149"/>
                </a:cxn>
                <a:cxn ang="0">
                  <a:pos x="81" y="155"/>
                </a:cxn>
                <a:cxn ang="0">
                  <a:pos x="77" y="159"/>
                </a:cxn>
                <a:cxn ang="0">
                  <a:pos x="71" y="160"/>
                </a:cxn>
                <a:cxn ang="0">
                  <a:pos x="65" y="163"/>
                </a:cxn>
                <a:cxn ang="0">
                  <a:pos x="51" y="146"/>
                </a:cxn>
                <a:cxn ang="0">
                  <a:pos x="41" y="130"/>
                </a:cxn>
                <a:cxn ang="0">
                  <a:pos x="32" y="112"/>
                </a:cxn>
                <a:cxn ang="0">
                  <a:pos x="25" y="94"/>
                </a:cxn>
                <a:cxn ang="0">
                  <a:pos x="18" y="73"/>
                </a:cxn>
                <a:cxn ang="0">
                  <a:pos x="12" y="54"/>
                </a:cxn>
                <a:cxn ang="0">
                  <a:pos x="6" y="34"/>
                </a:cxn>
                <a:cxn ang="0">
                  <a:pos x="0" y="17"/>
                </a:cxn>
                <a:cxn ang="0">
                  <a:pos x="5" y="10"/>
                </a:cxn>
                <a:cxn ang="0">
                  <a:pos x="11" y="8"/>
                </a:cxn>
                <a:cxn ang="0">
                  <a:pos x="15" y="6"/>
                </a:cxn>
                <a:cxn ang="0">
                  <a:pos x="21" y="0"/>
                </a:cxn>
                <a:cxn ang="0">
                  <a:pos x="29" y="4"/>
                </a:cxn>
                <a:cxn ang="0">
                  <a:pos x="37" y="11"/>
                </a:cxn>
                <a:cxn ang="0">
                  <a:pos x="43" y="20"/>
                </a:cxn>
                <a:cxn ang="0">
                  <a:pos x="49" y="32"/>
                </a:cxn>
                <a:cxn ang="0">
                  <a:pos x="52" y="42"/>
                </a:cxn>
                <a:cxn ang="0">
                  <a:pos x="57" y="55"/>
                </a:cxn>
                <a:cxn ang="0">
                  <a:pos x="61" y="68"/>
                </a:cxn>
                <a:cxn ang="0">
                  <a:pos x="65" y="79"/>
                </a:cxn>
              </a:cxnLst>
              <a:rect l="0" t="0" r="r" b="b"/>
              <a:pathLst>
                <a:path w="84" h="163">
                  <a:moveTo>
                    <a:pt x="65" y="79"/>
                  </a:moveTo>
                  <a:lnTo>
                    <a:pt x="68" y="86"/>
                  </a:lnTo>
                  <a:lnTo>
                    <a:pt x="70" y="95"/>
                  </a:lnTo>
                  <a:lnTo>
                    <a:pt x="71" y="105"/>
                  </a:lnTo>
                  <a:lnTo>
                    <a:pt x="72" y="114"/>
                  </a:lnTo>
                  <a:lnTo>
                    <a:pt x="72" y="123"/>
                  </a:lnTo>
                  <a:lnTo>
                    <a:pt x="75" y="133"/>
                  </a:lnTo>
                  <a:lnTo>
                    <a:pt x="78" y="141"/>
                  </a:lnTo>
                  <a:lnTo>
                    <a:pt x="84" y="149"/>
                  </a:lnTo>
                  <a:lnTo>
                    <a:pt x="81" y="155"/>
                  </a:lnTo>
                  <a:lnTo>
                    <a:pt x="77" y="159"/>
                  </a:lnTo>
                  <a:lnTo>
                    <a:pt x="71" y="160"/>
                  </a:lnTo>
                  <a:lnTo>
                    <a:pt x="65" y="163"/>
                  </a:lnTo>
                  <a:lnTo>
                    <a:pt x="51" y="146"/>
                  </a:lnTo>
                  <a:lnTo>
                    <a:pt x="41" y="130"/>
                  </a:lnTo>
                  <a:lnTo>
                    <a:pt x="32" y="112"/>
                  </a:lnTo>
                  <a:lnTo>
                    <a:pt x="25" y="94"/>
                  </a:lnTo>
                  <a:lnTo>
                    <a:pt x="18" y="73"/>
                  </a:lnTo>
                  <a:lnTo>
                    <a:pt x="12" y="54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5" y="10"/>
                  </a:lnTo>
                  <a:lnTo>
                    <a:pt x="11" y="8"/>
                  </a:lnTo>
                  <a:lnTo>
                    <a:pt x="15" y="6"/>
                  </a:lnTo>
                  <a:lnTo>
                    <a:pt x="21" y="0"/>
                  </a:lnTo>
                  <a:lnTo>
                    <a:pt x="29" y="4"/>
                  </a:lnTo>
                  <a:lnTo>
                    <a:pt x="37" y="11"/>
                  </a:lnTo>
                  <a:lnTo>
                    <a:pt x="43" y="20"/>
                  </a:lnTo>
                  <a:lnTo>
                    <a:pt x="49" y="32"/>
                  </a:lnTo>
                  <a:lnTo>
                    <a:pt x="52" y="42"/>
                  </a:lnTo>
                  <a:lnTo>
                    <a:pt x="57" y="55"/>
                  </a:lnTo>
                  <a:lnTo>
                    <a:pt x="61" y="68"/>
                  </a:lnTo>
                  <a:lnTo>
                    <a:pt x="65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Freeform 20"/>
            <p:cNvSpPr>
              <a:spLocks noChangeAspect="1"/>
            </p:cNvSpPr>
            <p:nvPr/>
          </p:nvSpPr>
          <p:spPr bwMode="auto">
            <a:xfrm>
              <a:off x="3" y="4030"/>
              <a:ext cx="32" cy="21"/>
            </a:xfrm>
            <a:custGeom>
              <a:avLst/>
              <a:gdLst/>
              <a:ahLst/>
              <a:cxnLst>
                <a:cxn ang="0">
                  <a:pos x="87" y="33"/>
                </a:cxn>
                <a:cxn ang="0">
                  <a:pos x="90" y="37"/>
                </a:cxn>
                <a:cxn ang="0">
                  <a:pos x="98" y="43"/>
                </a:cxn>
                <a:cxn ang="0">
                  <a:pos x="105" y="48"/>
                </a:cxn>
                <a:cxn ang="0">
                  <a:pos x="114" y="54"/>
                </a:cxn>
                <a:cxn ang="0">
                  <a:pos x="119" y="58"/>
                </a:cxn>
                <a:cxn ang="0">
                  <a:pos x="124" y="65"/>
                </a:cxn>
                <a:cxn ang="0">
                  <a:pos x="125" y="71"/>
                </a:cxn>
                <a:cxn ang="0">
                  <a:pos x="123" y="80"/>
                </a:cxn>
                <a:cxn ang="0">
                  <a:pos x="116" y="84"/>
                </a:cxn>
                <a:cxn ang="0">
                  <a:pos x="110" y="84"/>
                </a:cxn>
                <a:cxn ang="0">
                  <a:pos x="103" y="82"/>
                </a:cxn>
                <a:cxn ang="0">
                  <a:pos x="96" y="83"/>
                </a:cxn>
                <a:cxn ang="0">
                  <a:pos x="82" y="75"/>
                </a:cxn>
                <a:cxn ang="0">
                  <a:pos x="69" y="68"/>
                </a:cxn>
                <a:cxn ang="0">
                  <a:pos x="56" y="61"/>
                </a:cxn>
                <a:cxn ang="0">
                  <a:pos x="44" y="55"/>
                </a:cxn>
                <a:cxn ang="0">
                  <a:pos x="30" y="46"/>
                </a:cxn>
                <a:cxn ang="0">
                  <a:pos x="20" y="37"/>
                </a:cxn>
                <a:cxn ang="0">
                  <a:pos x="8" y="28"/>
                </a:cxn>
                <a:cxn ang="0">
                  <a:pos x="0" y="18"/>
                </a:cxn>
                <a:cxn ang="0">
                  <a:pos x="0" y="11"/>
                </a:cxn>
                <a:cxn ang="0">
                  <a:pos x="1" y="7"/>
                </a:cxn>
                <a:cxn ang="0">
                  <a:pos x="3" y="4"/>
                </a:cxn>
                <a:cxn ang="0">
                  <a:pos x="7" y="3"/>
                </a:cxn>
                <a:cxn ang="0">
                  <a:pos x="13" y="0"/>
                </a:cxn>
                <a:cxn ang="0">
                  <a:pos x="22" y="1"/>
                </a:cxn>
                <a:cxn ang="0">
                  <a:pos x="28" y="6"/>
                </a:cxn>
                <a:cxn ang="0">
                  <a:pos x="35" y="11"/>
                </a:cxn>
                <a:cxn ang="0">
                  <a:pos x="43" y="15"/>
                </a:cxn>
                <a:cxn ang="0">
                  <a:pos x="51" y="20"/>
                </a:cxn>
                <a:cxn ang="0">
                  <a:pos x="59" y="22"/>
                </a:cxn>
                <a:cxn ang="0">
                  <a:pos x="68" y="26"/>
                </a:cxn>
                <a:cxn ang="0">
                  <a:pos x="76" y="29"/>
                </a:cxn>
                <a:cxn ang="0">
                  <a:pos x="87" y="33"/>
                </a:cxn>
              </a:cxnLst>
              <a:rect l="0" t="0" r="r" b="b"/>
              <a:pathLst>
                <a:path w="125" h="84">
                  <a:moveTo>
                    <a:pt x="87" y="33"/>
                  </a:moveTo>
                  <a:lnTo>
                    <a:pt x="90" y="37"/>
                  </a:lnTo>
                  <a:lnTo>
                    <a:pt x="98" y="43"/>
                  </a:lnTo>
                  <a:lnTo>
                    <a:pt x="105" y="48"/>
                  </a:lnTo>
                  <a:lnTo>
                    <a:pt x="114" y="54"/>
                  </a:lnTo>
                  <a:lnTo>
                    <a:pt x="119" y="58"/>
                  </a:lnTo>
                  <a:lnTo>
                    <a:pt x="124" y="65"/>
                  </a:lnTo>
                  <a:lnTo>
                    <a:pt x="125" y="71"/>
                  </a:lnTo>
                  <a:lnTo>
                    <a:pt x="123" y="80"/>
                  </a:lnTo>
                  <a:lnTo>
                    <a:pt x="116" y="84"/>
                  </a:lnTo>
                  <a:lnTo>
                    <a:pt x="110" y="84"/>
                  </a:lnTo>
                  <a:lnTo>
                    <a:pt x="103" y="82"/>
                  </a:lnTo>
                  <a:lnTo>
                    <a:pt x="96" y="83"/>
                  </a:lnTo>
                  <a:lnTo>
                    <a:pt x="82" y="75"/>
                  </a:lnTo>
                  <a:lnTo>
                    <a:pt x="69" y="68"/>
                  </a:lnTo>
                  <a:lnTo>
                    <a:pt x="56" y="61"/>
                  </a:lnTo>
                  <a:lnTo>
                    <a:pt x="44" y="55"/>
                  </a:lnTo>
                  <a:lnTo>
                    <a:pt x="30" y="46"/>
                  </a:lnTo>
                  <a:lnTo>
                    <a:pt x="20" y="37"/>
                  </a:lnTo>
                  <a:lnTo>
                    <a:pt x="8" y="28"/>
                  </a:lnTo>
                  <a:lnTo>
                    <a:pt x="0" y="18"/>
                  </a:lnTo>
                  <a:lnTo>
                    <a:pt x="0" y="11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3"/>
                  </a:lnTo>
                  <a:lnTo>
                    <a:pt x="13" y="0"/>
                  </a:lnTo>
                  <a:lnTo>
                    <a:pt x="22" y="1"/>
                  </a:lnTo>
                  <a:lnTo>
                    <a:pt x="28" y="6"/>
                  </a:lnTo>
                  <a:lnTo>
                    <a:pt x="35" y="11"/>
                  </a:lnTo>
                  <a:lnTo>
                    <a:pt x="43" y="15"/>
                  </a:lnTo>
                  <a:lnTo>
                    <a:pt x="51" y="20"/>
                  </a:lnTo>
                  <a:lnTo>
                    <a:pt x="59" y="22"/>
                  </a:lnTo>
                  <a:lnTo>
                    <a:pt x="68" y="26"/>
                  </a:lnTo>
                  <a:lnTo>
                    <a:pt x="76" y="29"/>
                  </a:lnTo>
                  <a:lnTo>
                    <a:pt x="87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Freeform 21"/>
            <p:cNvSpPr>
              <a:spLocks noChangeAspect="1"/>
            </p:cNvSpPr>
            <p:nvPr/>
          </p:nvSpPr>
          <p:spPr bwMode="auto">
            <a:xfrm>
              <a:off x="59" y="4052"/>
              <a:ext cx="30" cy="47"/>
            </a:xfrm>
            <a:custGeom>
              <a:avLst/>
              <a:gdLst/>
              <a:ahLst/>
              <a:cxnLst>
                <a:cxn ang="0">
                  <a:pos x="120" y="19"/>
                </a:cxn>
                <a:cxn ang="0">
                  <a:pos x="119" y="37"/>
                </a:cxn>
                <a:cxn ang="0">
                  <a:pos x="119" y="57"/>
                </a:cxn>
                <a:cxn ang="0">
                  <a:pos x="117" y="78"/>
                </a:cxn>
                <a:cxn ang="0">
                  <a:pos x="115" y="99"/>
                </a:cxn>
                <a:cxn ang="0">
                  <a:pos x="111" y="119"/>
                </a:cxn>
                <a:cxn ang="0">
                  <a:pos x="109" y="140"/>
                </a:cxn>
                <a:cxn ang="0">
                  <a:pos x="107" y="159"/>
                </a:cxn>
                <a:cxn ang="0">
                  <a:pos x="107" y="180"/>
                </a:cxn>
                <a:cxn ang="0">
                  <a:pos x="98" y="184"/>
                </a:cxn>
                <a:cxn ang="0">
                  <a:pos x="90" y="186"/>
                </a:cxn>
                <a:cxn ang="0">
                  <a:pos x="81" y="187"/>
                </a:cxn>
                <a:cxn ang="0">
                  <a:pos x="72" y="188"/>
                </a:cxn>
                <a:cxn ang="0">
                  <a:pos x="61" y="187"/>
                </a:cxn>
                <a:cxn ang="0">
                  <a:pos x="52" y="187"/>
                </a:cxn>
                <a:cxn ang="0">
                  <a:pos x="44" y="188"/>
                </a:cxn>
                <a:cxn ang="0">
                  <a:pos x="37" y="191"/>
                </a:cxn>
                <a:cxn ang="0">
                  <a:pos x="24" y="174"/>
                </a:cxn>
                <a:cxn ang="0">
                  <a:pos x="15" y="158"/>
                </a:cxn>
                <a:cxn ang="0">
                  <a:pos x="7" y="140"/>
                </a:cxn>
                <a:cxn ang="0">
                  <a:pos x="3" y="121"/>
                </a:cxn>
                <a:cxn ang="0">
                  <a:pos x="0" y="101"/>
                </a:cxn>
                <a:cxn ang="0">
                  <a:pos x="0" y="82"/>
                </a:cxn>
                <a:cxn ang="0">
                  <a:pos x="3" y="61"/>
                </a:cxn>
                <a:cxn ang="0">
                  <a:pos x="10" y="42"/>
                </a:cxn>
                <a:cxn ang="0">
                  <a:pos x="37" y="2"/>
                </a:cxn>
                <a:cxn ang="0">
                  <a:pos x="47" y="0"/>
                </a:cxn>
                <a:cxn ang="0">
                  <a:pos x="60" y="0"/>
                </a:cxn>
                <a:cxn ang="0">
                  <a:pos x="71" y="0"/>
                </a:cxn>
                <a:cxn ang="0">
                  <a:pos x="83" y="3"/>
                </a:cxn>
                <a:cxn ang="0">
                  <a:pos x="93" y="4"/>
                </a:cxn>
                <a:cxn ang="0">
                  <a:pos x="103" y="7"/>
                </a:cxn>
                <a:cxn ang="0">
                  <a:pos x="112" y="12"/>
                </a:cxn>
                <a:cxn ang="0">
                  <a:pos x="120" y="19"/>
                </a:cxn>
              </a:cxnLst>
              <a:rect l="0" t="0" r="r" b="b"/>
              <a:pathLst>
                <a:path w="120" h="191">
                  <a:moveTo>
                    <a:pt x="120" y="19"/>
                  </a:moveTo>
                  <a:lnTo>
                    <a:pt x="119" y="37"/>
                  </a:lnTo>
                  <a:lnTo>
                    <a:pt x="119" y="57"/>
                  </a:lnTo>
                  <a:lnTo>
                    <a:pt x="117" y="78"/>
                  </a:lnTo>
                  <a:lnTo>
                    <a:pt x="115" y="99"/>
                  </a:lnTo>
                  <a:lnTo>
                    <a:pt x="111" y="119"/>
                  </a:lnTo>
                  <a:lnTo>
                    <a:pt x="109" y="140"/>
                  </a:lnTo>
                  <a:lnTo>
                    <a:pt x="107" y="159"/>
                  </a:lnTo>
                  <a:lnTo>
                    <a:pt x="107" y="180"/>
                  </a:lnTo>
                  <a:lnTo>
                    <a:pt x="98" y="184"/>
                  </a:lnTo>
                  <a:lnTo>
                    <a:pt x="90" y="186"/>
                  </a:lnTo>
                  <a:lnTo>
                    <a:pt x="81" y="187"/>
                  </a:lnTo>
                  <a:lnTo>
                    <a:pt x="72" y="188"/>
                  </a:lnTo>
                  <a:lnTo>
                    <a:pt x="61" y="187"/>
                  </a:lnTo>
                  <a:lnTo>
                    <a:pt x="52" y="187"/>
                  </a:lnTo>
                  <a:lnTo>
                    <a:pt x="44" y="188"/>
                  </a:lnTo>
                  <a:lnTo>
                    <a:pt x="37" y="191"/>
                  </a:lnTo>
                  <a:lnTo>
                    <a:pt x="24" y="174"/>
                  </a:lnTo>
                  <a:lnTo>
                    <a:pt x="15" y="158"/>
                  </a:lnTo>
                  <a:lnTo>
                    <a:pt x="7" y="140"/>
                  </a:lnTo>
                  <a:lnTo>
                    <a:pt x="3" y="121"/>
                  </a:lnTo>
                  <a:lnTo>
                    <a:pt x="0" y="101"/>
                  </a:lnTo>
                  <a:lnTo>
                    <a:pt x="0" y="82"/>
                  </a:lnTo>
                  <a:lnTo>
                    <a:pt x="3" y="61"/>
                  </a:lnTo>
                  <a:lnTo>
                    <a:pt x="10" y="42"/>
                  </a:lnTo>
                  <a:lnTo>
                    <a:pt x="37" y="2"/>
                  </a:lnTo>
                  <a:lnTo>
                    <a:pt x="47" y="0"/>
                  </a:lnTo>
                  <a:lnTo>
                    <a:pt x="60" y="0"/>
                  </a:lnTo>
                  <a:lnTo>
                    <a:pt x="71" y="0"/>
                  </a:lnTo>
                  <a:lnTo>
                    <a:pt x="83" y="3"/>
                  </a:lnTo>
                  <a:lnTo>
                    <a:pt x="93" y="4"/>
                  </a:lnTo>
                  <a:lnTo>
                    <a:pt x="103" y="7"/>
                  </a:lnTo>
                  <a:lnTo>
                    <a:pt x="112" y="12"/>
                  </a:lnTo>
                  <a:lnTo>
                    <a:pt x="120" y="19"/>
                  </a:lnTo>
                  <a:close/>
                </a:path>
              </a:pathLst>
            </a:custGeom>
            <a:solidFill>
              <a:srgbClr val="FFE6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Freeform 22"/>
            <p:cNvSpPr>
              <a:spLocks noChangeAspect="1"/>
            </p:cNvSpPr>
            <p:nvPr/>
          </p:nvSpPr>
          <p:spPr bwMode="auto">
            <a:xfrm>
              <a:off x="1" y="4094"/>
              <a:ext cx="34" cy="21"/>
            </a:xfrm>
            <a:custGeom>
              <a:avLst/>
              <a:gdLst/>
              <a:ahLst/>
              <a:cxnLst>
                <a:cxn ang="0">
                  <a:pos x="135" y="14"/>
                </a:cxn>
                <a:cxn ang="0">
                  <a:pos x="134" y="21"/>
                </a:cxn>
                <a:cxn ang="0">
                  <a:pos x="134" y="29"/>
                </a:cxn>
                <a:cxn ang="0">
                  <a:pos x="132" y="35"/>
                </a:cxn>
                <a:cxn ang="0">
                  <a:pos x="128" y="42"/>
                </a:cxn>
                <a:cxn ang="0">
                  <a:pos x="113" y="35"/>
                </a:cxn>
                <a:cxn ang="0">
                  <a:pos x="102" y="39"/>
                </a:cxn>
                <a:cxn ang="0">
                  <a:pos x="90" y="45"/>
                </a:cxn>
                <a:cxn ang="0">
                  <a:pos x="78" y="50"/>
                </a:cxn>
                <a:cxn ang="0">
                  <a:pos x="67" y="55"/>
                </a:cxn>
                <a:cxn ang="0">
                  <a:pos x="55" y="59"/>
                </a:cxn>
                <a:cxn ang="0">
                  <a:pos x="43" y="66"/>
                </a:cxn>
                <a:cxn ang="0">
                  <a:pos x="33" y="72"/>
                </a:cxn>
                <a:cxn ang="0">
                  <a:pos x="23" y="81"/>
                </a:cxn>
                <a:cxn ang="0">
                  <a:pos x="11" y="75"/>
                </a:cxn>
                <a:cxn ang="0">
                  <a:pos x="3" y="66"/>
                </a:cxn>
                <a:cxn ang="0">
                  <a:pos x="0" y="55"/>
                </a:cxn>
                <a:cxn ang="0">
                  <a:pos x="0" y="46"/>
                </a:cxn>
                <a:cxn ang="0">
                  <a:pos x="0" y="36"/>
                </a:cxn>
                <a:cxn ang="0">
                  <a:pos x="5" y="29"/>
                </a:cxn>
                <a:cxn ang="0">
                  <a:pos x="20" y="25"/>
                </a:cxn>
                <a:cxn ang="0">
                  <a:pos x="36" y="22"/>
                </a:cxn>
                <a:cxn ang="0">
                  <a:pos x="52" y="16"/>
                </a:cxn>
                <a:cxn ang="0">
                  <a:pos x="68" y="10"/>
                </a:cxn>
                <a:cxn ang="0">
                  <a:pos x="83" y="4"/>
                </a:cxn>
                <a:cxn ang="0">
                  <a:pos x="98" y="1"/>
                </a:cxn>
                <a:cxn ang="0">
                  <a:pos x="113" y="0"/>
                </a:cxn>
                <a:cxn ang="0">
                  <a:pos x="131" y="3"/>
                </a:cxn>
                <a:cxn ang="0">
                  <a:pos x="135" y="14"/>
                </a:cxn>
              </a:cxnLst>
              <a:rect l="0" t="0" r="r" b="b"/>
              <a:pathLst>
                <a:path w="135" h="81">
                  <a:moveTo>
                    <a:pt x="135" y="14"/>
                  </a:moveTo>
                  <a:lnTo>
                    <a:pt x="134" y="21"/>
                  </a:lnTo>
                  <a:lnTo>
                    <a:pt x="134" y="29"/>
                  </a:lnTo>
                  <a:lnTo>
                    <a:pt x="132" y="35"/>
                  </a:lnTo>
                  <a:lnTo>
                    <a:pt x="128" y="42"/>
                  </a:lnTo>
                  <a:lnTo>
                    <a:pt x="113" y="35"/>
                  </a:lnTo>
                  <a:lnTo>
                    <a:pt x="102" y="39"/>
                  </a:lnTo>
                  <a:lnTo>
                    <a:pt x="90" y="45"/>
                  </a:lnTo>
                  <a:lnTo>
                    <a:pt x="78" y="50"/>
                  </a:lnTo>
                  <a:lnTo>
                    <a:pt x="67" y="55"/>
                  </a:lnTo>
                  <a:lnTo>
                    <a:pt x="55" y="59"/>
                  </a:lnTo>
                  <a:lnTo>
                    <a:pt x="43" y="66"/>
                  </a:lnTo>
                  <a:lnTo>
                    <a:pt x="33" y="72"/>
                  </a:lnTo>
                  <a:lnTo>
                    <a:pt x="23" y="81"/>
                  </a:lnTo>
                  <a:lnTo>
                    <a:pt x="11" y="75"/>
                  </a:lnTo>
                  <a:lnTo>
                    <a:pt x="3" y="66"/>
                  </a:lnTo>
                  <a:lnTo>
                    <a:pt x="0" y="55"/>
                  </a:lnTo>
                  <a:lnTo>
                    <a:pt x="0" y="46"/>
                  </a:lnTo>
                  <a:lnTo>
                    <a:pt x="0" y="36"/>
                  </a:lnTo>
                  <a:lnTo>
                    <a:pt x="5" y="29"/>
                  </a:lnTo>
                  <a:lnTo>
                    <a:pt x="20" y="25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83" y="4"/>
                  </a:lnTo>
                  <a:lnTo>
                    <a:pt x="98" y="1"/>
                  </a:lnTo>
                  <a:lnTo>
                    <a:pt x="113" y="0"/>
                  </a:lnTo>
                  <a:lnTo>
                    <a:pt x="131" y="3"/>
                  </a:lnTo>
                  <a:lnTo>
                    <a:pt x="135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7" name="Freeform 23"/>
            <p:cNvSpPr>
              <a:spLocks noChangeAspect="1"/>
            </p:cNvSpPr>
            <p:nvPr/>
          </p:nvSpPr>
          <p:spPr bwMode="auto">
            <a:xfrm>
              <a:off x="634" y="4098"/>
              <a:ext cx="38" cy="42"/>
            </a:xfrm>
            <a:custGeom>
              <a:avLst/>
              <a:gdLst/>
              <a:ahLst/>
              <a:cxnLst>
                <a:cxn ang="0">
                  <a:pos x="153" y="42"/>
                </a:cxn>
                <a:cxn ang="0">
                  <a:pos x="150" y="60"/>
                </a:cxn>
                <a:cxn ang="0">
                  <a:pos x="146" y="80"/>
                </a:cxn>
                <a:cxn ang="0">
                  <a:pos x="140" y="98"/>
                </a:cxn>
                <a:cxn ang="0">
                  <a:pos x="134" y="116"/>
                </a:cxn>
                <a:cxn ang="0">
                  <a:pos x="124" y="132"/>
                </a:cxn>
                <a:cxn ang="0">
                  <a:pos x="112" y="146"/>
                </a:cxn>
                <a:cxn ang="0">
                  <a:pos x="98" y="158"/>
                </a:cxn>
                <a:cxn ang="0">
                  <a:pos x="83" y="167"/>
                </a:cxn>
                <a:cxn ang="0">
                  <a:pos x="69" y="166"/>
                </a:cxn>
                <a:cxn ang="0">
                  <a:pos x="57" y="164"/>
                </a:cxn>
                <a:cxn ang="0">
                  <a:pos x="44" y="159"/>
                </a:cxn>
                <a:cxn ang="0">
                  <a:pos x="35" y="153"/>
                </a:cxn>
                <a:cxn ang="0">
                  <a:pos x="24" y="144"/>
                </a:cxn>
                <a:cxn ang="0">
                  <a:pos x="16" y="136"/>
                </a:cxn>
                <a:cxn ang="0">
                  <a:pos x="9" y="125"/>
                </a:cxn>
                <a:cxn ang="0">
                  <a:pos x="4" y="115"/>
                </a:cxn>
                <a:cxn ang="0">
                  <a:pos x="0" y="94"/>
                </a:cxn>
                <a:cxn ang="0">
                  <a:pos x="2" y="78"/>
                </a:cxn>
                <a:cxn ang="0">
                  <a:pos x="7" y="63"/>
                </a:cxn>
                <a:cxn ang="0">
                  <a:pos x="16" y="51"/>
                </a:cxn>
                <a:cxn ang="0">
                  <a:pos x="26" y="39"/>
                </a:cxn>
                <a:cxn ang="0">
                  <a:pos x="39" y="30"/>
                </a:cxn>
                <a:cxn ang="0">
                  <a:pos x="51" y="21"/>
                </a:cxn>
                <a:cxn ang="0">
                  <a:pos x="64" y="13"/>
                </a:cxn>
                <a:cxn ang="0">
                  <a:pos x="71" y="9"/>
                </a:cxn>
                <a:cxn ang="0">
                  <a:pos x="78" y="9"/>
                </a:cxn>
                <a:cxn ang="0">
                  <a:pos x="84" y="9"/>
                </a:cxn>
                <a:cxn ang="0">
                  <a:pos x="93" y="10"/>
                </a:cxn>
                <a:cxn ang="0">
                  <a:pos x="100" y="12"/>
                </a:cxn>
                <a:cxn ang="0">
                  <a:pos x="107" y="14"/>
                </a:cxn>
                <a:cxn ang="0">
                  <a:pos x="114" y="15"/>
                </a:cxn>
                <a:cxn ang="0">
                  <a:pos x="122" y="19"/>
                </a:cxn>
                <a:cxn ang="0">
                  <a:pos x="126" y="0"/>
                </a:cxn>
                <a:cxn ang="0">
                  <a:pos x="136" y="6"/>
                </a:cxn>
                <a:cxn ang="0">
                  <a:pos x="146" y="15"/>
                </a:cxn>
                <a:cxn ang="0">
                  <a:pos x="148" y="21"/>
                </a:cxn>
                <a:cxn ang="0">
                  <a:pos x="151" y="27"/>
                </a:cxn>
                <a:cxn ang="0">
                  <a:pos x="152" y="34"/>
                </a:cxn>
                <a:cxn ang="0">
                  <a:pos x="153" y="42"/>
                </a:cxn>
              </a:cxnLst>
              <a:rect l="0" t="0" r="r" b="b"/>
              <a:pathLst>
                <a:path w="153" h="167">
                  <a:moveTo>
                    <a:pt x="153" y="42"/>
                  </a:moveTo>
                  <a:lnTo>
                    <a:pt x="150" y="60"/>
                  </a:lnTo>
                  <a:lnTo>
                    <a:pt x="146" y="80"/>
                  </a:lnTo>
                  <a:lnTo>
                    <a:pt x="140" y="98"/>
                  </a:lnTo>
                  <a:lnTo>
                    <a:pt x="134" y="116"/>
                  </a:lnTo>
                  <a:lnTo>
                    <a:pt x="124" y="132"/>
                  </a:lnTo>
                  <a:lnTo>
                    <a:pt x="112" y="146"/>
                  </a:lnTo>
                  <a:lnTo>
                    <a:pt x="98" y="158"/>
                  </a:lnTo>
                  <a:lnTo>
                    <a:pt x="83" y="167"/>
                  </a:lnTo>
                  <a:lnTo>
                    <a:pt x="69" y="166"/>
                  </a:lnTo>
                  <a:lnTo>
                    <a:pt x="57" y="164"/>
                  </a:lnTo>
                  <a:lnTo>
                    <a:pt x="44" y="159"/>
                  </a:lnTo>
                  <a:lnTo>
                    <a:pt x="35" y="153"/>
                  </a:lnTo>
                  <a:lnTo>
                    <a:pt x="24" y="144"/>
                  </a:lnTo>
                  <a:lnTo>
                    <a:pt x="16" y="136"/>
                  </a:lnTo>
                  <a:lnTo>
                    <a:pt x="9" y="125"/>
                  </a:lnTo>
                  <a:lnTo>
                    <a:pt x="4" y="115"/>
                  </a:lnTo>
                  <a:lnTo>
                    <a:pt x="0" y="94"/>
                  </a:lnTo>
                  <a:lnTo>
                    <a:pt x="2" y="78"/>
                  </a:lnTo>
                  <a:lnTo>
                    <a:pt x="7" y="63"/>
                  </a:lnTo>
                  <a:lnTo>
                    <a:pt x="16" y="51"/>
                  </a:lnTo>
                  <a:lnTo>
                    <a:pt x="26" y="39"/>
                  </a:lnTo>
                  <a:lnTo>
                    <a:pt x="39" y="30"/>
                  </a:lnTo>
                  <a:lnTo>
                    <a:pt x="51" y="21"/>
                  </a:lnTo>
                  <a:lnTo>
                    <a:pt x="64" y="13"/>
                  </a:lnTo>
                  <a:lnTo>
                    <a:pt x="71" y="9"/>
                  </a:lnTo>
                  <a:lnTo>
                    <a:pt x="78" y="9"/>
                  </a:lnTo>
                  <a:lnTo>
                    <a:pt x="84" y="9"/>
                  </a:lnTo>
                  <a:lnTo>
                    <a:pt x="93" y="10"/>
                  </a:lnTo>
                  <a:lnTo>
                    <a:pt x="100" y="12"/>
                  </a:lnTo>
                  <a:lnTo>
                    <a:pt x="107" y="14"/>
                  </a:lnTo>
                  <a:lnTo>
                    <a:pt x="114" y="15"/>
                  </a:lnTo>
                  <a:lnTo>
                    <a:pt x="122" y="19"/>
                  </a:lnTo>
                  <a:lnTo>
                    <a:pt x="126" y="0"/>
                  </a:lnTo>
                  <a:lnTo>
                    <a:pt x="136" y="6"/>
                  </a:lnTo>
                  <a:lnTo>
                    <a:pt x="146" y="15"/>
                  </a:lnTo>
                  <a:lnTo>
                    <a:pt x="148" y="21"/>
                  </a:lnTo>
                  <a:lnTo>
                    <a:pt x="151" y="27"/>
                  </a:lnTo>
                  <a:lnTo>
                    <a:pt x="152" y="34"/>
                  </a:lnTo>
                  <a:lnTo>
                    <a:pt x="153" y="42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8" name="Freeform 24"/>
            <p:cNvSpPr>
              <a:spLocks noChangeAspect="1"/>
            </p:cNvSpPr>
            <p:nvPr/>
          </p:nvSpPr>
          <p:spPr bwMode="auto">
            <a:xfrm>
              <a:off x="284" y="4128"/>
              <a:ext cx="31" cy="31"/>
            </a:xfrm>
            <a:custGeom>
              <a:avLst/>
              <a:gdLst/>
              <a:ahLst/>
              <a:cxnLst>
                <a:cxn ang="0">
                  <a:pos x="122" y="39"/>
                </a:cxn>
                <a:cxn ang="0">
                  <a:pos x="119" y="49"/>
                </a:cxn>
                <a:cxn ang="0">
                  <a:pos x="117" y="61"/>
                </a:cxn>
                <a:cxn ang="0">
                  <a:pos x="115" y="72"/>
                </a:cxn>
                <a:cxn ang="0">
                  <a:pos x="113" y="83"/>
                </a:cxn>
                <a:cxn ang="0">
                  <a:pos x="107" y="92"/>
                </a:cxn>
                <a:cxn ang="0">
                  <a:pos x="101" y="102"/>
                </a:cxn>
                <a:cxn ang="0">
                  <a:pos x="94" y="110"/>
                </a:cxn>
                <a:cxn ang="0">
                  <a:pos x="86" y="117"/>
                </a:cxn>
                <a:cxn ang="0">
                  <a:pos x="75" y="118"/>
                </a:cxn>
                <a:cxn ang="0">
                  <a:pos x="66" y="120"/>
                </a:cxn>
                <a:cxn ang="0">
                  <a:pos x="56" y="121"/>
                </a:cxn>
                <a:cxn ang="0">
                  <a:pos x="46" y="124"/>
                </a:cxn>
                <a:cxn ang="0">
                  <a:pos x="36" y="124"/>
                </a:cxn>
                <a:cxn ang="0">
                  <a:pos x="27" y="124"/>
                </a:cxn>
                <a:cxn ang="0">
                  <a:pos x="16" y="121"/>
                </a:cxn>
                <a:cxn ang="0">
                  <a:pos x="8" y="119"/>
                </a:cxn>
                <a:cxn ang="0">
                  <a:pos x="6" y="110"/>
                </a:cxn>
                <a:cxn ang="0">
                  <a:pos x="5" y="101"/>
                </a:cxn>
                <a:cxn ang="0">
                  <a:pos x="2" y="90"/>
                </a:cxn>
                <a:cxn ang="0">
                  <a:pos x="1" y="81"/>
                </a:cxn>
                <a:cxn ang="0">
                  <a:pos x="0" y="70"/>
                </a:cxn>
                <a:cxn ang="0">
                  <a:pos x="1" y="61"/>
                </a:cxn>
                <a:cxn ang="0">
                  <a:pos x="2" y="52"/>
                </a:cxn>
                <a:cxn ang="0">
                  <a:pos x="6" y="44"/>
                </a:cxn>
                <a:cxn ang="0">
                  <a:pos x="12" y="32"/>
                </a:cxn>
                <a:cxn ang="0">
                  <a:pos x="20" y="24"/>
                </a:cxn>
                <a:cxn ang="0">
                  <a:pos x="27" y="16"/>
                </a:cxn>
                <a:cxn ang="0">
                  <a:pos x="37" y="11"/>
                </a:cxn>
                <a:cxn ang="0">
                  <a:pos x="46" y="5"/>
                </a:cxn>
                <a:cxn ang="0">
                  <a:pos x="57" y="2"/>
                </a:cxn>
                <a:cxn ang="0">
                  <a:pos x="67" y="0"/>
                </a:cxn>
                <a:cxn ang="0">
                  <a:pos x="80" y="0"/>
                </a:cxn>
                <a:cxn ang="0">
                  <a:pos x="85" y="3"/>
                </a:cxn>
                <a:cxn ang="0">
                  <a:pos x="92" y="7"/>
                </a:cxn>
                <a:cxn ang="0">
                  <a:pos x="97" y="10"/>
                </a:cxn>
                <a:cxn ang="0">
                  <a:pos x="104" y="15"/>
                </a:cxn>
                <a:cxn ang="0">
                  <a:pos x="109" y="18"/>
                </a:cxn>
                <a:cxn ang="0">
                  <a:pos x="114" y="24"/>
                </a:cxn>
                <a:cxn ang="0">
                  <a:pos x="117" y="31"/>
                </a:cxn>
                <a:cxn ang="0">
                  <a:pos x="122" y="39"/>
                </a:cxn>
              </a:cxnLst>
              <a:rect l="0" t="0" r="r" b="b"/>
              <a:pathLst>
                <a:path w="122" h="124">
                  <a:moveTo>
                    <a:pt x="122" y="39"/>
                  </a:moveTo>
                  <a:lnTo>
                    <a:pt x="119" y="49"/>
                  </a:lnTo>
                  <a:lnTo>
                    <a:pt x="117" y="61"/>
                  </a:lnTo>
                  <a:lnTo>
                    <a:pt x="115" y="72"/>
                  </a:lnTo>
                  <a:lnTo>
                    <a:pt x="113" y="83"/>
                  </a:lnTo>
                  <a:lnTo>
                    <a:pt x="107" y="92"/>
                  </a:lnTo>
                  <a:lnTo>
                    <a:pt x="101" y="102"/>
                  </a:lnTo>
                  <a:lnTo>
                    <a:pt x="94" y="110"/>
                  </a:lnTo>
                  <a:lnTo>
                    <a:pt x="86" y="117"/>
                  </a:lnTo>
                  <a:lnTo>
                    <a:pt x="75" y="118"/>
                  </a:lnTo>
                  <a:lnTo>
                    <a:pt x="66" y="120"/>
                  </a:lnTo>
                  <a:lnTo>
                    <a:pt x="56" y="121"/>
                  </a:lnTo>
                  <a:lnTo>
                    <a:pt x="46" y="124"/>
                  </a:lnTo>
                  <a:lnTo>
                    <a:pt x="36" y="124"/>
                  </a:lnTo>
                  <a:lnTo>
                    <a:pt x="27" y="124"/>
                  </a:lnTo>
                  <a:lnTo>
                    <a:pt x="16" y="121"/>
                  </a:lnTo>
                  <a:lnTo>
                    <a:pt x="8" y="119"/>
                  </a:lnTo>
                  <a:lnTo>
                    <a:pt x="6" y="110"/>
                  </a:lnTo>
                  <a:lnTo>
                    <a:pt x="5" y="101"/>
                  </a:lnTo>
                  <a:lnTo>
                    <a:pt x="2" y="90"/>
                  </a:lnTo>
                  <a:lnTo>
                    <a:pt x="1" y="81"/>
                  </a:lnTo>
                  <a:lnTo>
                    <a:pt x="0" y="70"/>
                  </a:lnTo>
                  <a:lnTo>
                    <a:pt x="1" y="61"/>
                  </a:lnTo>
                  <a:lnTo>
                    <a:pt x="2" y="52"/>
                  </a:lnTo>
                  <a:lnTo>
                    <a:pt x="6" y="44"/>
                  </a:lnTo>
                  <a:lnTo>
                    <a:pt x="12" y="32"/>
                  </a:lnTo>
                  <a:lnTo>
                    <a:pt x="20" y="24"/>
                  </a:lnTo>
                  <a:lnTo>
                    <a:pt x="27" y="16"/>
                  </a:lnTo>
                  <a:lnTo>
                    <a:pt x="37" y="11"/>
                  </a:lnTo>
                  <a:lnTo>
                    <a:pt x="46" y="5"/>
                  </a:lnTo>
                  <a:lnTo>
                    <a:pt x="57" y="2"/>
                  </a:lnTo>
                  <a:lnTo>
                    <a:pt x="67" y="0"/>
                  </a:lnTo>
                  <a:lnTo>
                    <a:pt x="80" y="0"/>
                  </a:lnTo>
                  <a:lnTo>
                    <a:pt x="85" y="3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4" y="15"/>
                  </a:lnTo>
                  <a:lnTo>
                    <a:pt x="109" y="18"/>
                  </a:lnTo>
                  <a:lnTo>
                    <a:pt x="114" y="24"/>
                  </a:lnTo>
                  <a:lnTo>
                    <a:pt x="117" y="31"/>
                  </a:lnTo>
                  <a:lnTo>
                    <a:pt x="122" y="39"/>
                  </a:lnTo>
                  <a:close/>
                </a:path>
              </a:pathLst>
            </a:custGeom>
            <a:solidFill>
              <a:srgbClr val="809EB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9" name="Freeform 25"/>
            <p:cNvSpPr>
              <a:spLocks noChangeAspect="1"/>
            </p:cNvSpPr>
            <p:nvPr/>
          </p:nvSpPr>
          <p:spPr bwMode="auto">
            <a:xfrm>
              <a:off x="49" y="4134"/>
              <a:ext cx="20" cy="46"/>
            </a:xfrm>
            <a:custGeom>
              <a:avLst/>
              <a:gdLst/>
              <a:ahLst/>
              <a:cxnLst>
                <a:cxn ang="0">
                  <a:pos x="82" y="31"/>
                </a:cxn>
                <a:cxn ang="0">
                  <a:pos x="82" y="47"/>
                </a:cxn>
                <a:cxn ang="0">
                  <a:pos x="82" y="65"/>
                </a:cxn>
                <a:cxn ang="0">
                  <a:pos x="79" y="81"/>
                </a:cxn>
                <a:cxn ang="0">
                  <a:pos x="77" y="97"/>
                </a:cxn>
                <a:cxn ang="0">
                  <a:pos x="72" y="112"/>
                </a:cxn>
                <a:cxn ang="0">
                  <a:pos x="68" y="127"/>
                </a:cxn>
                <a:cxn ang="0">
                  <a:pos x="63" y="143"/>
                </a:cxn>
                <a:cxn ang="0">
                  <a:pos x="59" y="159"/>
                </a:cxn>
                <a:cxn ang="0">
                  <a:pos x="51" y="159"/>
                </a:cxn>
                <a:cxn ang="0">
                  <a:pos x="46" y="162"/>
                </a:cxn>
                <a:cxn ang="0">
                  <a:pos x="41" y="167"/>
                </a:cxn>
                <a:cxn ang="0">
                  <a:pos x="37" y="174"/>
                </a:cxn>
                <a:cxn ang="0">
                  <a:pos x="33" y="179"/>
                </a:cxn>
                <a:cxn ang="0">
                  <a:pos x="28" y="183"/>
                </a:cxn>
                <a:cxn ang="0">
                  <a:pos x="21" y="185"/>
                </a:cxn>
                <a:cxn ang="0">
                  <a:pos x="14" y="185"/>
                </a:cxn>
                <a:cxn ang="0">
                  <a:pos x="0" y="165"/>
                </a:cxn>
                <a:cxn ang="0">
                  <a:pos x="6" y="144"/>
                </a:cxn>
                <a:cxn ang="0">
                  <a:pos x="12" y="123"/>
                </a:cxn>
                <a:cxn ang="0">
                  <a:pos x="18" y="102"/>
                </a:cxn>
                <a:cxn ang="0">
                  <a:pos x="25" y="82"/>
                </a:cxn>
                <a:cxn ang="0">
                  <a:pos x="30" y="61"/>
                </a:cxn>
                <a:cxn ang="0">
                  <a:pos x="36" y="40"/>
                </a:cxn>
                <a:cxn ang="0">
                  <a:pos x="42" y="20"/>
                </a:cxn>
                <a:cxn ang="0">
                  <a:pos x="48" y="0"/>
                </a:cxn>
                <a:cxn ang="0">
                  <a:pos x="58" y="3"/>
                </a:cxn>
                <a:cxn ang="0">
                  <a:pos x="68" y="11"/>
                </a:cxn>
                <a:cxn ang="0">
                  <a:pos x="75" y="21"/>
                </a:cxn>
                <a:cxn ang="0">
                  <a:pos x="82" y="31"/>
                </a:cxn>
              </a:cxnLst>
              <a:rect l="0" t="0" r="r" b="b"/>
              <a:pathLst>
                <a:path w="82" h="185">
                  <a:moveTo>
                    <a:pt x="82" y="31"/>
                  </a:moveTo>
                  <a:lnTo>
                    <a:pt x="82" y="47"/>
                  </a:lnTo>
                  <a:lnTo>
                    <a:pt x="82" y="65"/>
                  </a:lnTo>
                  <a:lnTo>
                    <a:pt x="79" y="81"/>
                  </a:lnTo>
                  <a:lnTo>
                    <a:pt x="77" y="97"/>
                  </a:lnTo>
                  <a:lnTo>
                    <a:pt x="72" y="112"/>
                  </a:lnTo>
                  <a:lnTo>
                    <a:pt x="68" y="127"/>
                  </a:lnTo>
                  <a:lnTo>
                    <a:pt x="63" y="143"/>
                  </a:lnTo>
                  <a:lnTo>
                    <a:pt x="59" y="159"/>
                  </a:lnTo>
                  <a:lnTo>
                    <a:pt x="51" y="159"/>
                  </a:lnTo>
                  <a:lnTo>
                    <a:pt x="46" y="162"/>
                  </a:lnTo>
                  <a:lnTo>
                    <a:pt x="41" y="167"/>
                  </a:lnTo>
                  <a:lnTo>
                    <a:pt x="37" y="174"/>
                  </a:lnTo>
                  <a:lnTo>
                    <a:pt x="33" y="179"/>
                  </a:lnTo>
                  <a:lnTo>
                    <a:pt x="28" y="183"/>
                  </a:lnTo>
                  <a:lnTo>
                    <a:pt x="21" y="185"/>
                  </a:lnTo>
                  <a:lnTo>
                    <a:pt x="14" y="185"/>
                  </a:lnTo>
                  <a:lnTo>
                    <a:pt x="0" y="165"/>
                  </a:lnTo>
                  <a:lnTo>
                    <a:pt x="6" y="144"/>
                  </a:lnTo>
                  <a:lnTo>
                    <a:pt x="12" y="123"/>
                  </a:lnTo>
                  <a:lnTo>
                    <a:pt x="18" y="102"/>
                  </a:lnTo>
                  <a:lnTo>
                    <a:pt x="25" y="82"/>
                  </a:lnTo>
                  <a:lnTo>
                    <a:pt x="30" y="61"/>
                  </a:lnTo>
                  <a:lnTo>
                    <a:pt x="36" y="40"/>
                  </a:lnTo>
                  <a:lnTo>
                    <a:pt x="42" y="20"/>
                  </a:lnTo>
                  <a:lnTo>
                    <a:pt x="48" y="0"/>
                  </a:lnTo>
                  <a:lnTo>
                    <a:pt x="58" y="3"/>
                  </a:lnTo>
                  <a:lnTo>
                    <a:pt x="68" y="11"/>
                  </a:lnTo>
                  <a:lnTo>
                    <a:pt x="75" y="21"/>
                  </a:lnTo>
                  <a:lnTo>
                    <a:pt x="82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6890" name="Picture 26" descr="P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114800" cy="2746375"/>
          </a:xfrm>
          <a:prstGeom prst="rect">
            <a:avLst/>
          </a:prstGeom>
          <a:noFill/>
        </p:spPr>
      </p:pic>
      <p:pic>
        <p:nvPicPr>
          <p:cNvPr id="36891" name="Picture 27" descr="Hous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9825" y="3429000"/>
            <a:ext cx="2924175" cy="3276600"/>
          </a:xfrm>
          <a:prstGeom prst="rect">
            <a:avLst/>
          </a:prstGeom>
          <a:noFill/>
        </p:spPr>
      </p:pic>
      <p:sp>
        <p:nvSpPr>
          <p:cNvPr id="36892" name="Rectangle 28"/>
          <p:cNvSpPr>
            <a:spLocks noGrp="1" noChangeArrowheads="1"/>
          </p:cNvSpPr>
          <p:nvPr>
            <p:ph type="ctrTitle"/>
          </p:nvPr>
        </p:nvSpPr>
        <p:spPr>
          <a:xfrm rot="21000000">
            <a:off x="685800" y="2854325"/>
            <a:ext cx="7772400" cy="1143000"/>
          </a:xfrm>
          <a:noFill/>
          <a:ln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8000" b="1" i="1">
                <a:solidFill>
                  <a:schemeClr val="accent1"/>
                </a:solidFill>
              </a:rPr>
              <a:t>TIC TAC KNOW</a:t>
            </a:r>
          </a:p>
        </p:txBody>
      </p:sp>
      <p:sp>
        <p:nvSpPr>
          <p:cNvPr id="36893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4953000" cy="838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r"/>
            <a:r>
              <a:rPr lang="en-US" sz="3200" b="1" i="1"/>
              <a:t>Learning About America</a:t>
            </a:r>
          </a:p>
        </p:txBody>
      </p:sp>
      <p:grpSp>
        <p:nvGrpSpPr>
          <p:cNvPr id="36897" name="Group 33"/>
          <p:cNvGrpSpPr>
            <a:grpSpLocks/>
          </p:cNvGrpSpPr>
          <p:nvPr/>
        </p:nvGrpSpPr>
        <p:grpSpPr bwMode="auto">
          <a:xfrm>
            <a:off x="5943600" y="228600"/>
            <a:ext cx="1828800" cy="1981200"/>
            <a:chOff x="3744" y="144"/>
            <a:chExt cx="1152" cy="1248"/>
          </a:xfrm>
        </p:grpSpPr>
        <p:sp>
          <p:nvSpPr>
            <p:cNvPr id="36895" name="Rectangle 31"/>
            <p:cNvSpPr>
              <a:spLocks noChangeArrowheads="1"/>
            </p:cNvSpPr>
            <p:nvPr/>
          </p:nvSpPr>
          <p:spPr bwMode="auto">
            <a:xfrm>
              <a:off x="4248" y="768"/>
              <a:ext cx="144" cy="624"/>
            </a:xfrm>
            <a:prstGeom prst="rect">
              <a:avLst/>
            </a:prstGeom>
            <a:solidFill>
              <a:srgbClr val="9966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6" name="Text Box 32"/>
            <p:cNvSpPr txBox="1">
              <a:spLocks noChangeArrowheads="1"/>
            </p:cNvSpPr>
            <p:nvPr/>
          </p:nvSpPr>
          <p:spPr bwMode="auto">
            <a:xfrm>
              <a:off x="3744" y="144"/>
              <a:ext cx="1152" cy="756"/>
            </a:xfrm>
            <a:prstGeom prst="rect">
              <a:avLst/>
            </a:prstGeom>
            <a:solidFill>
              <a:srgbClr val="9999FF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800" b="1" i="1">
                  <a:solidFill>
                    <a:schemeClr val="bg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" charset="0"/>
                </a:rPr>
                <a:t>Thank You for Visiting TicTac Town.  Come Again Soon!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68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u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6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92" grpId="0" autoUpdateAnimBg="0"/>
      <p:bldP spid="36893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5486400"/>
            <a:ext cx="6553200" cy="381000"/>
          </a:xfrm>
          <a:solidFill>
            <a:srgbClr val="004800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Select a location.</a:t>
            </a:r>
          </a:p>
        </p:txBody>
      </p:sp>
      <p:grpSp>
        <p:nvGrpSpPr>
          <p:cNvPr id="2065" name="Group 17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2064" name="Group 1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2053" name="Text Box 5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4" name="Text Box 6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5" name="Text Box 7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63" name="Group 15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2056" name="Text Box 8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7" name="Text Box 9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58" name="Text Box 10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2062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60" name="Text Box 12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2061" name="Text Box 13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2091" name="Rectangle 43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horn beep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- Bank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/>
              <a:t>What is the capital</a:t>
            </a:r>
            <a:r>
              <a:rPr lang="en-US" sz="2400"/>
              <a:t> </a:t>
            </a:r>
            <a:r>
              <a:rPr lang="en-US" sz="3200"/>
              <a:t>of our</a:t>
            </a:r>
            <a:r>
              <a:rPr lang="en-US" sz="2400"/>
              <a:t> </a:t>
            </a:r>
            <a:r>
              <a:rPr lang="en-US"/>
              <a:t>country?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/>
              <a:t>Washington</a:t>
            </a:r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5127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28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29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5130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5131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32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33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5134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5135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36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5137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  <p:bldP spid="5124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Gas Station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What famous statue helps us remember that  many people cam to America to be free?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Statue of Liberty</a:t>
            </a:r>
          </a:p>
        </p:txBody>
      </p: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7175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76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77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7178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7179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80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81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7182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7183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84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7185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GAS STATION BELL 1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  <p:bldP spid="717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Gym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What did Benjamin Franklin do to help our country grow?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Started the first library and volunteer fire department</a:t>
            </a:r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8198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8199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0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1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8202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8203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4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5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8206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8207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8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8209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BULGING WITH MUSCLES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Library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Why is Independence Day often called our country’s birthday?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Our country became free on that day</a:t>
            </a:r>
          </a:p>
        </p:txBody>
      </p:sp>
      <p:grpSp>
        <p:nvGrpSpPr>
          <p:cNvPr id="9221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9222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9223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24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25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9226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9227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28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29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9230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9231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32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9233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Quiet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  <p:bldP spid="9220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Post Office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Special days celebrated in America are called: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3200"/>
              <a:t>Holidays</a:t>
            </a:r>
          </a:p>
        </p:txBody>
      </p:sp>
      <p:grpSp>
        <p:nvGrpSpPr>
          <p:cNvPr id="10245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0246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0247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48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49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0250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0251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52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53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0254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0255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56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0257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MAILBOX 1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autoUpdateAnimBg="0"/>
      <p:bldP spid="1024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Doctor’s Office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leaders who make our country’s laws work in this building: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Capitol Building</a:t>
            </a:r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1270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1271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72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73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1274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1275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76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77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1278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1279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80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1281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OUCH LEAVING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  <p:bldP spid="1126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Round One – Music Store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This is where the President lives.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White House</a:t>
            </a:r>
          </a:p>
        </p:txBody>
      </p:sp>
      <p:grpSp>
        <p:nvGrpSpPr>
          <p:cNvPr id="12293" name="Group 5"/>
          <p:cNvGrpSpPr>
            <a:grpSpLocks/>
          </p:cNvGrpSpPr>
          <p:nvPr/>
        </p:nvGrpSpPr>
        <p:grpSpPr bwMode="auto">
          <a:xfrm>
            <a:off x="1371600" y="1508125"/>
            <a:ext cx="6400800" cy="3508375"/>
            <a:chOff x="1584" y="950"/>
            <a:chExt cx="4032" cy="2210"/>
          </a:xfrm>
        </p:grpSpPr>
        <p:grpSp>
          <p:nvGrpSpPr>
            <p:cNvPr id="12294" name="Group 6"/>
            <p:cNvGrpSpPr>
              <a:grpSpLocks/>
            </p:cNvGrpSpPr>
            <p:nvPr/>
          </p:nvGrpSpPr>
          <p:grpSpPr bwMode="auto">
            <a:xfrm>
              <a:off x="1584" y="950"/>
              <a:ext cx="4032" cy="212"/>
              <a:chOff x="1584" y="912"/>
              <a:chExt cx="4032" cy="212"/>
            </a:xfrm>
          </p:grpSpPr>
          <p:sp>
            <p:nvSpPr>
              <p:cNvPr id="12295" name="Text Box 7"/>
              <p:cNvSpPr txBox="1">
                <a:spLocks noChangeArrowheads="1"/>
              </p:cNvSpPr>
              <p:nvPr/>
            </p:nvSpPr>
            <p:spPr bwMode="auto">
              <a:xfrm>
                <a:off x="1584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3" action="ppaction://hlinksldjump"/>
                  </a:rPr>
                  <a:t>BANK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296" name="Text Box 8"/>
              <p:cNvSpPr txBox="1">
                <a:spLocks noChangeArrowheads="1"/>
              </p:cNvSpPr>
              <p:nvPr/>
            </p:nvSpPr>
            <p:spPr bwMode="auto">
              <a:xfrm>
                <a:off x="2928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4" action="ppaction://hlinksldjump"/>
                  </a:rPr>
                  <a:t>GAS STATION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297" name="Text Box 9"/>
              <p:cNvSpPr txBox="1">
                <a:spLocks noChangeArrowheads="1"/>
              </p:cNvSpPr>
              <p:nvPr/>
            </p:nvSpPr>
            <p:spPr bwMode="auto">
              <a:xfrm>
                <a:off x="4320" y="912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5" action="ppaction://hlinksldjump"/>
                  </a:rPr>
                  <a:t>GYM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2298" name="Group 10"/>
            <p:cNvGrpSpPr>
              <a:grpSpLocks/>
            </p:cNvGrpSpPr>
            <p:nvPr/>
          </p:nvGrpSpPr>
          <p:grpSpPr bwMode="auto">
            <a:xfrm>
              <a:off x="1584" y="1958"/>
              <a:ext cx="4032" cy="212"/>
              <a:chOff x="1584" y="1920"/>
              <a:chExt cx="4032" cy="212"/>
            </a:xfrm>
          </p:grpSpPr>
          <p:sp>
            <p:nvSpPr>
              <p:cNvPr id="12299" name="Text Box 11"/>
              <p:cNvSpPr txBox="1">
                <a:spLocks noChangeArrowheads="1"/>
              </p:cNvSpPr>
              <p:nvPr/>
            </p:nvSpPr>
            <p:spPr bwMode="auto">
              <a:xfrm>
                <a:off x="1584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6" action="ppaction://hlinksldjump"/>
                  </a:rPr>
                  <a:t>LIBRARY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00" name="Text Box 12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7" action="ppaction://hlinksldjump"/>
                  </a:rPr>
                  <a:t>POST OFFICE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01" name="Text Box 13"/>
              <p:cNvSpPr txBox="1">
                <a:spLocks noChangeArrowheads="1"/>
              </p:cNvSpPr>
              <p:nvPr/>
            </p:nvSpPr>
            <p:spPr bwMode="auto">
              <a:xfrm>
                <a:off x="4320" y="192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8" action="ppaction://hlinksldjump"/>
                  </a:rPr>
                  <a:t>DOCTOR’S OFFICE</a:t>
                </a:r>
                <a:endParaRPr lang="en-US" sz="1600" b="1">
                  <a:latin typeface="Arial" charset="0"/>
                </a:endParaRPr>
              </a:p>
            </p:txBody>
          </p:sp>
        </p:grpSp>
        <p:grpSp>
          <p:nvGrpSpPr>
            <p:cNvPr id="12302" name="Group 14"/>
            <p:cNvGrpSpPr>
              <a:grpSpLocks/>
            </p:cNvGrpSpPr>
            <p:nvPr/>
          </p:nvGrpSpPr>
          <p:grpSpPr bwMode="auto">
            <a:xfrm>
              <a:off x="1584" y="2948"/>
              <a:ext cx="4032" cy="212"/>
              <a:chOff x="1584" y="2880"/>
              <a:chExt cx="4032" cy="212"/>
            </a:xfrm>
          </p:grpSpPr>
          <p:sp>
            <p:nvSpPr>
              <p:cNvPr id="12303" name="Text Box 15"/>
              <p:cNvSpPr txBox="1">
                <a:spLocks noChangeArrowheads="1"/>
              </p:cNvSpPr>
              <p:nvPr/>
            </p:nvSpPr>
            <p:spPr bwMode="auto">
              <a:xfrm>
                <a:off x="1584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9" action="ppaction://hlinksldjump"/>
                  </a:rPr>
                  <a:t>MUSIC STORE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04" name="Text Box 16"/>
              <p:cNvSpPr txBox="1">
                <a:spLocks noChangeArrowheads="1"/>
              </p:cNvSpPr>
              <p:nvPr/>
            </p:nvSpPr>
            <p:spPr bwMode="auto">
              <a:xfrm>
                <a:off x="2928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0" action="ppaction://hlinksldjump"/>
                  </a:rPr>
                  <a:t>GROCERY</a:t>
                </a:r>
                <a:endParaRPr lang="en-US" sz="1600" b="1">
                  <a:latin typeface="Arial" charset="0"/>
                </a:endParaRPr>
              </a:p>
            </p:txBody>
          </p:sp>
          <p:sp>
            <p:nvSpPr>
              <p:cNvPr id="12305" name="Text Box 17"/>
              <p:cNvSpPr txBox="1">
                <a:spLocks noChangeArrowheads="1"/>
              </p:cNvSpPr>
              <p:nvPr/>
            </p:nvSpPr>
            <p:spPr bwMode="auto">
              <a:xfrm>
                <a:off x="4320" y="2880"/>
                <a:ext cx="129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sz="1600" b="1">
                    <a:latin typeface="Arial" charset="0"/>
                    <a:hlinkClick r:id="rId11" action="ppaction://hlinksldjump"/>
                  </a:rPr>
                  <a:t>PET SHOPPE</a:t>
                </a:r>
                <a:endParaRPr lang="en-US" sz="1600" b="1">
                  <a:latin typeface="Arial" charset="0"/>
                </a:endParaRPr>
              </a:p>
            </p:txBody>
          </p:sp>
        </p:grpSp>
      </p:grp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152400" y="6400800"/>
            <a:ext cx="838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1200" b="1">
                <a:latin typeface="Arial" charset="0"/>
                <a:hlinkClick r:id="rId12" action="ppaction://hlinksldjump"/>
              </a:rPr>
              <a:t>Go To Round Two</a:t>
            </a:r>
            <a:endParaRPr lang="en-US" sz="1200" b="1"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I COULD HAVE BEEN A DRUMMER2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  <p:bldP spid="12292" grpId="0" build="p" autoUpdateAnimBg="0"/>
    </p:bldLst>
  </p:timing>
</p:sld>
</file>

<file path=ppt/theme/theme1.xml><?xml version="1.0" encoding="utf-8"?>
<a:theme xmlns:a="http://schemas.openxmlformats.org/drawingml/2006/main" name="TicTacKnow (FTC PowerPak)">
  <a:themeElements>
    <a:clrScheme name="">
      <a:dk1>
        <a:srgbClr val="000000"/>
      </a:dk1>
      <a:lt1>
        <a:srgbClr val="FFFFFF"/>
      </a:lt1>
      <a:dk2>
        <a:srgbClr val="008000"/>
      </a:dk2>
      <a:lt2>
        <a:srgbClr val="FFFF00"/>
      </a:lt2>
      <a:accent1>
        <a:srgbClr val="FFCC00"/>
      </a:accent1>
      <a:accent2>
        <a:srgbClr val="800000"/>
      </a:accent2>
      <a:accent3>
        <a:srgbClr val="AAC0AA"/>
      </a:accent3>
      <a:accent4>
        <a:srgbClr val="DADADA"/>
      </a:accent4>
      <a:accent5>
        <a:srgbClr val="FFE2AA"/>
      </a:accent5>
      <a:accent6>
        <a:srgbClr val="730000"/>
      </a:accent6>
      <a:hlink>
        <a:srgbClr val="FFFFFF"/>
      </a:hlink>
      <a:folHlink>
        <a:srgbClr val="FFFFFF"/>
      </a:folHlink>
    </a:clrScheme>
    <a:fontScheme name="TicTacKnow (FTC PowerPak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cTacKnow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cTacKnow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cTacKnow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cTacKnow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cTacKnow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cTacKnow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cTacKnow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Data\Microsoft\Templates\FTC\TicTacKnow (FTC PowerPak).pot</Template>
  <TotalTime>15</TotalTime>
  <Words>380</Words>
  <Application>Microsoft Office PowerPoint</Application>
  <PresentationFormat>On-screen Show (4:3)</PresentationFormat>
  <Paragraphs>138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Times New Roman</vt:lpstr>
      <vt:lpstr>Arial</vt:lpstr>
      <vt:lpstr>Wingdings</vt:lpstr>
      <vt:lpstr>TicTacKnow (FTC PowerPak)</vt:lpstr>
      <vt:lpstr>TIC TAC KNOW</vt:lpstr>
      <vt:lpstr>Round One</vt:lpstr>
      <vt:lpstr>Round One - Bank</vt:lpstr>
      <vt:lpstr>Round One – Gas Station</vt:lpstr>
      <vt:lpstr>Round One – Gym</vt:lpstr>
      <vt:lpstr>Round One – Library</vt:lpstr>
      <vt:lpstr>Round One – Post Office</vt:lpstr>
      <vt:lpstr>Round One – Doctor’s Office</vt:lpstr>
      <vt:lpstr>Round One – Music Store</vt:lpstr>
      <vt:lpstr>Round One – Grocery</vt:lpstr>
      <vt:lpstr>Round One – Pet Shoppe</vt:lpstr>
      <vt:lpstr>TIC TAC KNOW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 TAC KNOW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2</cp:revision>
  <dcterms:created xsi:type="dcterms:W3CDTF">2005-03-07T20:04:14Z</dcterms:created>
  <dcterms:modified xsi:type="dcterms:W3CDTF">2009-08-06T19:42:55Z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