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5" r:id="rId4"/>
    <p:sldId id="276" r:id="rId5"/>
    <p:sldId id="277" r:id="rId6"/>
    <p:sldId id="26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8" r:id="rId15"/>
    <p:sldId id="265" r:id="rId16"/>
    <p:sldId id="266" r:id="rId17"/>
    <p:sldId id="278" r:id="rId18"/>
    <p:sldId id="269" r:id="rId19"/>
    <p:sldId id="270" r:id="rId20"/>
    <p:sldId id="271" r:id="rId21"/>
    <p:sldId id="272" r:id="rId22"/>
    <p:sldId id="273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71" d="100"/>
          <a:sy n="71" d="100"/>
        </p:scale>
        <p:origin x="-86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24C292-B269-40D0-816E-E04258392C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1F27FC-AD8A-4946-949C-D2FEC77653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3B8725-FA8C-48C3-8AA8-1D7557CC00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4A45A08-8007-4DE3-97EF-EDA92DAAA8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07AF33-592C-48B5-A91F-B966F147C8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8CB997-699B-4CD0-9C96-0BC2D6D693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FEC060-4D67-410A-A83C-ABEB2D1672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AACB7C-8A4C-4ADB-AABA-08F9BCCF8E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BC7425-7D6C-4C91-A162-9DFDD90A1A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6F6CA-7AD8-4CAA-8A71-406451CA26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9A362C-9EEE-44B6-BD26-1181E0037D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8D844C-6C3D-4109-8D90-B919B22BC3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E278DE5-C48A-4D90-A8A7-729A01B4ECC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5" Type="http://schemas.openxmlformats.org/officeDocument/2006/relationships/image" Target="../media/image13.pn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5" Type="http://schemas.openxmlformats.org/officeDocument/2006/relationships/image" Target="../media/image13.pn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5" Type="http://schemas.openxmlformats.org/officeDocument/2006/relationships/image" Target="../media/image13.pn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Relationship Id="rId5" Type="http://schemas.openxmlformats.org/officeDocument/2006/relationships/image" Target="../media/image13.pn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wav"/><Relationship Id="rId5" Type="http://schemas.openxmlformats.org/officeDocument/2006/relationships/image" Target="../media/image13.png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WINDOWS\DESKTOP\diane\sounds%20of%20ocean.wav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1295400" y="1524000"/>
            <a:ext cx="6248400" cy="276225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Shelters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676400" y="5486400"/>
            <a:ext cx="5638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/>
              <a:t>Every living thing needs a home.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  <p:bldP spid="2055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C:\WINDOWS\DESKTOP\diane\hiv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1038225"/>
            <a:ext cx="5638800" cy="4506913"/>
          </a:xfrm>
          <a:prstGeom prst="rect">
            <a:avLst/>
          </a:prstGeom>
          <a:noFill/>
        </p:spPr>
      </p:pic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1355725" y="5908675"/>
            <a:ext cx="52736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/>
              <a:t>Who lives here?</a:t>
            </a:r>
          </a:p>
        </p:txBody>
      </p:sp>
      <p:pic>
        <p:nvPicPr>
          <p:cNvPr id="7179" name="Picture 11">
            <a:hlinkClick r:id="" action="ppaction://media"/>
          </p:cNvPr>
          <p:cNvPicPr>
            <a:picLocks noRot="1" noChangeAspect="1" noChangeArrowheads="1"/>
          </p:cNvPicPr>
          <p:nvPr>
            <a:wavAudioFile r:embed="rId1" name="buzzing sound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6600" y="6858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1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312" fill="hold"/>
                                        <p:tgtEl>
                                          <p:spTgt spid="717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9"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79"/>
                </p:tgtEl>
              </p:cMediaNode>
            </p:audio>
          </p:childTnLst>
        </p:cTn>
      </p:par>
    </p:tnLst>
    <p:bldLst>
      <p:bldP spid="7178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C:\WINDOWS\DESKTOP\diane\rock cav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1450975"/>
            <a:ext cx="6400800" cy="4103688"/>
          </a:xfrm>
          <a:prstGeom prst="rect">
            <a:avLst/>
          </a:prstGeom>
          <a:noFill/>
        </p:spPr>
      </p:pic>
      <p:pic>
        <p:nvPicPr>
          <p:cNvPr id="8202" name="Picture 1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growl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66800" y="1447800"/>
            <a:ext cx="304800" cy="304800"/>
          </a:xfrm>
          <a:prstGeom prst="rect">
            <a:avLst/>
          </a:prstGeom>
          <a:noFill/>
        </p:spPr>
      </p:pic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1431925" y="5756275"/>
            <a:ext cx="62642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/>
              <a:t>What might live in here?</a:t>
            </a:r>
          </a:p>
        </p:txBody>
      </p:sp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822325" y="4460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8217" name="Text Box 25"/>
          <p:cNvSpPr txBox="1">
            <a:spLocks noChangeArrowheads="1"/>
          </p:cNvSpPr>
          <p:nvPr/>
        </p:nvSpPr>
        <p:spPr bwMode="auto">
          <a:xfrm>
            <a:off x="2879725" y="5832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82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576" fill="hold"/>
                                        <p:tgtEl>
                                          <p:spTgt spid="82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2"/>
                  </p:tgtEl>
                </p:cond>
              </p:nextCondLst>
            </p:seq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02"/>
                </p:tgtEl>
              </p:cMediaNode>
            </p:audio>
          </p:childTnLst>
        </p:cTn>
      </p:par>
    </p:tnLst>
    <p:bldLst>
      <p:bldP spid="8203" grpId="0" autoUpdateAnimBg="0"/>
      <p:bldP spid="8217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3" name="Picture 7" descr="C:\WINDOWS\DESKTOP\diane\tree hom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481013"/>
            <a:ext cx="5638800" cy="4987925"/>
          </a:xfrm>
          <a:prstGeom prst="rect">
            <a:avLst/>
          </a:prstGeom>
          <a:noFill/>
        </p:spPr>
      </p:pic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1355725" y="5756275"/>
            <a:ext cx="55022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/>
              <a:t>What will make a home here?</a:t>
            </a:r>
          </a:p>
        </p:txBody>
      </p:sp>
      <p:pic>
        <p:nvPicPr>
          <p:cNvPr id="9227" name="Picture 11">
            <a:hlinkClick r:id="" action="ppaction://media"/>
          </p:cNvPr>
          <p:cNvPicPr>
            <a:picLocks noRot="1" noChangeAspect="1" noChangeArrowheads="1"/>
          </p:cNvPicPr>
          <p:nvPr>
            <a:wavAudioFile r:embed="rId1" name="bird2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0400" y="4572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5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2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3640" fill="hold"/>
                                        <p:tgtEl>
                                          <p:spTgt spid="92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7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27"/>
                </p:tgtEl>
              </p:cMediaNode>
            </p:audio>
          </p:childTnLst>
        </p:cTn>
      </p:par>
    </p:tnLst>
    <p:bldLst>
      <p:bldP spid="9226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8" name="Picture 8" descr="C:\WINDOWS\DESKTOP\diane\web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233488"/>
            <a:ext cx="5257800" cy="4208462"/>
          </a:xfrm>
          <a:prstGeom prst="rect">
            <a:avLst/>
          </a:prstGeom>
          <a:noFill/>
        </p:spPr>
      </p:pic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1584325" y="5832475"/>
            <a:ext cx="52736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/>
              <a:t>What itsy bitsy thing lives here?</a:t>
            </a:r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2955925" y="6213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0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WINDOWS\Application Data\Microsoft\Media Catalog\Downloaded Clips\cl3b\j01487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1527175"/>
            <a:ext cx="5638800" cy="3702050"/>
          </a:xfrm>
          <a:prstGeom prst="rect">
            <a:avLst/>
          </a:prstGeom>
          <a:noFill/>
        </p:spPr>
      </p:pic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584325" y="5603875"/>
            <a:ext cx="57308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/>
              <a:t>Who would like this place for a home?</a:t>
            </a:r>
          </a:p>
        </p:txBody>
      </p:sp>
      <p:pic>
        <p:nvPicPr>
          <p:cNvPr id="14340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frog[1]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9200" y="129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43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352" fill="hold"/>
                                        <p:tgtEl>
                                          <p:spTgt spid="143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0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40"/>
                </p:tgtEl>
              </p:cMediaNode>
            </p:audio>
          </p:childTnLst>
        </p:cTn>
      </p:par>
    </p:tnLst>
    <p:bldLst>
      <p:bldP spid="14339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3" name="Picture 9" descr="C:\WINDOWS\DESKTOP\diane\hous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1524000"/>
            <a:ext cx="5994400" cy="3890963"/>
          </a:xfrm>
          <a:prstGeom prst="rect">
            <a:avLst/>
          </a:prstGeom>
          <a:noFill/>
        </p:spPr>
      </p:pic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1355725" y="5832475"/>
            <a:ext cx="60356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/>
              <a:t>Where would a kitty live?</a:t>
            </a: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1431925" y="5756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11278" name="Picture 1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herekitty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14478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12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353" fill="hold"/>
                                        <p:tgtEl>
                                          <p:spTgt spid="1127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78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278"/>
                </p:tgtEl>
              </p:cMediaNode>
            </p:audio>
          </p:childTnLst>
        </p:cTn>
      </p:par>
    </p:tnLst>
    <p:bldLst>
      <p:bldP spid="11274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WordArt 4"/>
          <p:cNvSpPr>
            <a:spLocks noChangeArrowheads="1" noChangeShapeType="1" noTextEdit="1"/>
          </p:cNvSpPr>
          <p:nvPr/>
        </p:nvSpPr>
        <p:spPr bwMode="auto">
          <a:xfrm>
            <a:off x="1371600" y="838200"/>
            <a:ext cx="6400800" cy="28194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/>
                  </a:outerShdw>
                </a:effectLst>
                <a:latin typeface="Arial Black"/>
              </a:rPr>
              <a:t>Plant Shelters</a:t>
            </a:r>
          </a:p>
        </p:txBody>
      </p:sp>
      <p:pic>
        <p:nvPicPr>
          <p:cNvPr id="12293" name="Picture 5" descr="C:\WINDOWS\DESKTOP\diane\con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419600"/>
            <a:ext cx="2857500" cy="1930400"/>
          </a:xfrm>
          <a:prstGeom prst="rect">
            <a:avLst/>
          </a:prstGeom>
          <a:noFill/>
        </p:spPr>
      </p:pic>
      <p:pic>
        <p:nvPicPr>
          <p:cNvPr id="12296" name="Picture 8" descr="C:\Program Files\Common Files\Microsoft Shared\Clipart\cagcat50\na01441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3663" y="4191000"/>
            <a:ext cx="1831975" cy="2066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WINDOWS\Profiles\ppt1\Application Data\Microsoft\Media Catalog\Downloaded Clips\cl7e\j031577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352800"/>
            <a:ext cx="3648075" cy="2919413"/>
          </a:xfrm>
          <a:prstGeom prst="rect">
            <a:avLst/>
          </a:prstGeom>
          <a:noFill/>
        </p:spPr>
      </p:pic>
      <p:pic>
        <p:nvPicPr>
          <p:cNvPr id="26627" name="Picture 3" descr="C:\WINDOWS\Profiles\ppt1\Application Data\Microsoft\Media Catalog\Downloaded Clips\cl81\j032374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741363"/>
            <a:ext cx="3657600" cy="2854325"/>
          </a:xfrm>
          <a:prstGeom prst="rect">
            <a:avLst/>
          </a:prstGeom>
          <a:noFill/>
        </p:spPr>
      </p:pic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4876800" y="4343400"/>
            <a:ext cx="36734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/>
              <a:t>What protects plants?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C:\WINDOWS\Application Data\Microsoft\Media Catalog\Downloaded Clips\cl23\j008998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990600"/>
            <a:ext cx="4349750" cy="4724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3400" y="304800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What lives here? 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276600" y="6019800"/>
            <a:ext cx="27574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What is this called?</a:t>
            </a:r>
            <a:endParaRPr lang="en-US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C:\WINDOWS\Application Data\Microsoft\Media Catalog\Downloaded Clips\cl54\j021214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922338"/>
            <a:ext cx="4800600" cy="45100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WINDOWS\Application Data\Microsoft\Media Catalog\Downloaded Clips\cl84\j033198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4648200"/>
            <a:ext cx="2203450" cy="1724025"/>
          </a:xfrm>
          <a:prstGeom prst="rect">
            <a:avLst/>
          </a:prstGeom>
          <a:noFill/>
        </p:spPr>
      </p:pic>
      <p:pic>
        <p:nvPicPr>
          <p:cNvPr id="3078" name="Picture 6" descr="C:\WINDOWS\Application Data\Microsoft\Media Catalog\Downloaded Clips\cl0\bl01052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0"/>
            <a:ext cx="3149600" cy="2387600"/>
          </a:xfrm>
          <a:prstGeom prst="rect">
            <a:avLst/>
          </a:prstGeom>
          <a:noFill/>
        </p:spPr>
      </p:pic>
      <p:pic>
        <p:nvPicPr>
          <p:cNvPr id="3079" name="Picture 7" descr="C:\WINDOWS\Application Data\Microsoft\Media Catalog\Downloaded Clips\cl1\bd04862_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819400" cy="2505075"/>
          </a:xfrm>
          <a:prstGeom prst="rect">
            <a:avLst/>
          </a:prstGeom>
          <a:noFill/>
        </p:spPr>
      </p:pic>
      <p:pic>
        <p:nvPicPr>
          <p:cNvPr id="3080" name="Picture 8" descr="C:\WINDOWS\Application Data\Microsoft\Media Catalog\Downloaded Clips\cl4f\j0197640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4648200"/>
            <a:ext cx="2514600" cy="1878013"/>
          </a:xfrm>
          <a:prstGeom prst="rect">
            <a:avLst/>
          </a:prstGeom>
          <a:noFill/>
        </p:spPr>
      </p:pic>
      <p:sp>
        <p:nvSpPr>
          <p:cNvPr id="3082" name="WordArt 10"/>
          <p:cNvSpPr>
            <a:spLocks noChangeArrowheads="1" noChangeShapeType="1" noTextEdit="1"/>
          </p:cNvSpPr>
          <p:nvPr/>
        </p:nvSpPr>
        <p:spPr bwMode="auto">
          <a:xfrm>
            <a:off x="1752600" y="2362200"/>
            <a:ext cx="5105400" cy="22860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/>
                  </a:outerShdw>
                </a:effectLst>
                <a:latin typeface="Arial Black"/>
              </a:rPr>
              <a:t>Shelters For People</a:t>
            </a:r>
          </a:p>
        </p:txBody>
      </p:sp>
    </p:spTree>
  </p:cSld>
  <p:clrMapOvr>
    <a:masterClrMapping/>
  </p:clrMapOvr>
  <p:transition spd="slow">
    <p:dissolv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C:\WINDOWS\Application Data\Microsoft\Media Catalog\Downloaded Clips\cl0\BL00794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838200"/>
            <a:ext cx="5410200" cy="5227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C:\WINDOWS\Application Data\Microsoft\Media Catalog\Downloaded Clips\cl24\j009009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596900"/>
            <a:ext cx="5867400" cy="5451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C:\WINDOWS\Application Data\Microsoft\Media Catalog\Downloaded Clips\cl3b\j01487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976313"/>
            <a:ext cx="7315200" cy="4803775"/>
          </a:xfrm>
          <a:prstGeom prst="rect">
            <a:avLst/>
          </a:prstGeom>
          <a:noFill/>
        </p:spPr>
      </p:pic>
      <p:pic>
        <p:nvPicPr>
          <p:cNvPr id="1946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weareconnected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6096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4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2" fill="hold"/>
                                        <p:tgtEl>
                                          <p:spTgt spid="194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461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Humans live in: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Houses</a:t>
            </a:r>
          </a:p>
          <a:p>
            <a:r>
              <a:rPr lang="en-US" sz="2800"/>
              <a:t>Apartments</a:t>
            </a:r>
          </a:p>
          <a:p>
            <a:r>
              <a:rPr lang="en-US" sz="2800"/>
              <a:t>Grass huts</a:t>
            </a:r>
          </a:p>
          <a:p>
            <a:r>
              <a:rPr lang="en-US" sz="2800"/>
              <a:t>Boats</a:t>
            </a:r>
          </a:p>
          <a:p>
            <a:r>
              <a:rPr lang="en-US" sz="2800"/>
              <a:t>Motor homes</a:t>
            </a:r>
          </a:p>
        </p:txBody>
      </p:sp>
      <p:pic>
        <p:nvPicPr>
          <p:cNvPr id="23558" name="Picture 6" descr="C:\Program Files\Common Files\Microsoft Shared\Clipart\cagcat50\bl00381_.wmf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05200" y="2057400"/>
            <a:ext cx="5334000" cy="2982913"/>
          </a:xfrm>
          <a:noFill/>
          <a:ln/>
        </p:spPr>
      </p:pic>
    </p:spTree>
  </p:cSld>
  <p:clrMapOvr>
    <a:masterClrMapping/>
  </p:clrMapOvr>
  <p:transition>
    <p:checke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593725" y="574675"/>
            <a:ext cx="75596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>
                <a:latin typeface="Arial" charset="0"/>
              </a:rPr>
              <a:t>Choose who would live in each shelter.</a:t>
            </a:r>
          </a:p>
        </p:txBody>
      </p:sp>
      <p:pic>
        <p:nvPicPr>
          <p:cNvPr id="24579" name="Picture 3" descr="C:\WINDOWS\DESKTOP\diane\cliff dwelling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835608" y="1828800"/>
            <a:ext cx="2824584" cy="2179638"/>
          </a:xfrm>
          <a:prstGeom prst="rect">
            <a:avLst/>
          </a:prstGeom>
          <a:noFill/>
        </p:spPr>
      </p:pic>
      <p:pic>
        <p:nvPicPr>
          <p:cNvPr id="24580" name="Picture 4" descr="C:\WINDOWS\DESKTOP\diane\village2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760412" y="4270375"/>
            <a:ext cx="3067050" cy="2300288"/>
          </a:xfrm>
          <a:prstGeom prst="rect">
            <a:avLst/>
          </a:prstGeom>
          <a:noFill/>
        </p:spPr>
      </p:pic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4800600" y="2133600"/>
            <a:ext cx="24542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>
                <a:latin typeface="Arial" charset="0"/>
              </a:rPr>
              <a:t>A. Pilgrims</a:t>
            </a: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4800600" y="3124200"/>
            <a:ext cx="23780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 dirty="0">
                <a:latin typeface="Arial" charset="0"/>
              </a:rPr>
              <a:t>B. </a:t>
            </a:r>
            <a:r>
              <a:rPr lang="en-US" sz="3600" dirty="0" smtClean="0">
                <a:latin typeface="Arial" charset="0"/>
              </a:rPr>
              <a:t>Horses</a:t>
            </a:r>
            <a:endParaRPr lang="en-US" sz="3600" dirty="0">
              <a:latin typeface="Arial" charset="0"/>
            </a:endParaRP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4800600" y="4191000"/>
            <a:ext cx="3124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>
                <a:latin typeface="Arial" charset="0"/>
              </a:rPr>
              <a:t>C. Pirates</a:t>
            </a:r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4800600" y="5222875"/>
            <a:ext cx="4038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 dirty="0">
                <a:latin typeface="Arial" charset="0"/>
              </a:rPr>
              <a:t>D. </a:t>
            </a:r>
            <a:r>
              <a:rPr lang="en-US" sz="3600" dirty="0" smtClean="0">
                <a:latin typeface="Arial" charset="0"/>
              </a:rPr>
              <a:t>Indians</a:t>
            </a:r>
            <a:endParaRPr lang="en-US" sz="36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utoUpdateAnimBg="0"/>
      <p:bldP spid="24583" grpId="0" autoUpdateAnimBg="0"/>
      <p:bldP spid="24584" grpId="0" autoUpdateAnimBg="0"/>
      <p:bldP spid="24586" grpId="0" autoUpdateAnimBg="0"/>
      <p:bldP spid="24587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Choose who would live in each shelter.</a:t>
            </a:r>
          </a:p>
        </p:txBody>
      </p:sp>
      <p:pic>
        <p:nvPicPr>
          <p:cNvPr id="25603" name="Picture 3" descr="C:\WINDOWS\DESKTOP\diane\cast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209800"/>
            <a:ext cx="2133600" cy="2133600"/>
          </a:xfrm>
          <a:prstGeom prst="rect">
            <a:avLst/>
          </a:prstGeom>
          <a:noFill/>
        </p:spPr>
      </p:pic>
      <p:pic>
        <p:nvPicPr>
          <p:cNvPr id="25604" name="Picture 4" descr="C:\WINDOWS\DESKTOP\diane\lincolnhome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295400" y="4712494"/>
            <a:ext cx="2286000" cy="1714500"/>
          </a:xfrm>
          <a:prstGeom prst="rect">
            <a:avLst/>
          </a:prstGeom>
          <a:noFill/>
        </p:spPr>
      </p:pic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4114800" y="2590800"/>
            <a:ext cx="34448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dirty="0"/>
              <a:t>A. </a:t>
            </a:r>
            <a:r>
              <a:rPr lang="en-US" sz="3200" dirty="0" smtClean="0"/>
              <a:t>Miss Nace</a:t>
            </a:r>
            <a:endParaRPr lang="en-US" sz="3200" dirty="0"/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4114800" y="3429000"/>
            <a:ext cx="36734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/>
              <a:t>B. A Royal Family</a:t>
            </a: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4114800" y="4308475"/>
            <a:ext cx="4800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/>
              <a:t>C. The President of U. S. A.</a:t>
            </a:r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4175125" y="5222875"/>
            <a:ext cx="42068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/>
              <a:t>D. Abraham Lincoln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utoUpdateAnimBg="0"/>
      <p:bldP spid="25605" grpId="0" autoUpdateAnimBg="0"/>
      <p:bldP spid="25606" grpId="0" autoUpdateAnimBg="0"/>
      <p:bldP spid="25607" grpId="0" autoUpdateAnimBg="0"/>
      <p:bldP spid="25608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WordArt 1026"/>
          <p:cNvSpPr>
            <a:spLocks noChangeArrowheads="1" noChangeShapeType="1" noTextEdit="1"/>
          </p:cNvSpPr>
          <p:nvPr/>
        </p:nvSpPr>
        <p:spPr bwMode="auto">
          <a:xfrm>
            <a:off x="457200" y="685800"/>
            <a:ext cx="8305800" cy="37338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en-US" sz="3600" b="1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sy="50000" rotWithShape="0">
                    <a:srgbClr val="875B0D"/>
                  </a:outerShdw>
                </a:effectLst>
                <a:latin typeface="BookmanITC Lt BT"/>
              </a:rPr>
              <a:t>Animal Shelters</a:t>
            </a:r>
          </a:p>
        </p:txBody>
      </p:sp>
      <p:pic>
        <p:nvPicPr>
          <p:cNvPr id="13316" name="Picture 1028" descr="C:\WINDOWS\Profiles\ppt1\Application Data\Microsoft\Media Catalog\Downloaded Clips\cl47\j01789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4724400"/>
            <a:ext cx="2743200" cy="1811338"/>
          </a:xfrm>
          <a:prstGeom prst="rect">
            <a:avLst/>
          </a:prstGeom>
          <a:noFill/>
        </p:spPr>
      </p:pic>
      <p:pic>
        <p:nvPicPr>
          <p:cNvPr id="13317" name="Picture 1029" descr="C:\WINDOWS\Profiles\ppt1\Application Data\Microsoft\Media Catalog\Downloaded Clips\cl47\j01789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4572000"/>
            <a:ext cx="182245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WINDOWS\DESKTOP\diane\barn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1219200"/>
            <a:ext cx="6019800" cy="3906838"/>
          </a:xfrm>
          <a:prstGeom prst="rect">
            <a:avLst/>
          </a:prstGeom>
          <a:noFill/>
        </p:spPr>
      </p:pic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1600200" y="5638800"/>
            <a:ext cx="5791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/>
              <a:t>Where does a horse live?</a:t>
            </a:r>
          </a:p>
        </p:txBody>
      </p:sp>
      <p:pic>
        <p:nvPicPr>
          <p:cNvPr id="4110" name="Picture 1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horse04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52600" y="1676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354" fill="hold"/>
                                        <p:tgtEl>
                                          <p:spTgt spid="41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10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10"/>
                </p:tgtEl>
              </p:cMediaNode>
            </p:audio>
          </p:childTnLst>
        </p:cTn>
      </p:par>
    </p:tnLst>
    <p:bldLst>
      <p:bldP spid="4109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WINDOWS\DESKTOP\diane\FishT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609600"/>
            <a:ext cx="4876800" cy="4876800"/>
          </a:xfrm>
          <a:prstGeom prst="rect">
            <a:avLst/>
          </a:prstGeom>
          <a:noFill/>
        </p:spPr>
      </p:pic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1828800" y="5984875"/>
            <a:ext cx="4648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/>
              <a:t>Where do fish live?</a:t>
            </a:r>
          </a:p>
        </p:txBody>
      </p:sp>
      <p:pic>
        <p:nvPicPr>
          <p:cNvPr id="5131" name="sounds of ocean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9906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" fill="hold"/>
                                        <p:tgtEl>
                                          <p:spTgt spid="51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1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31"/>
                </p:tgtEl>
              </p:cMediaNode>
            </p:audio>
          </p:childTnLst>
        </p:cTn>
      </p:par>
    </p:tnLst>
    <p:bldLst>
      <p:bldP spid="5130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WINDOWS\DESKTOP\diane\ground hom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533400"/>
            <a:ext cx="4351338" cy="4876800"/>
          </a:xfrm>
          <a:prstGeom prst="rect">
            <a:avLst/>
          </a:prstGeom>
          <a:noFill/>
        </p:spPr>
      </p:pic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2057400" y="5410200"/>
            <a:ext cx="45116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>
                <a:latin typeface="Arial" charset="0"/>
              </a:rPr>
              <a:t>Where does a prairie dog live?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4" grpId="0" autoUpdateAnimBg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</TotalTime>
  <Words>148</Words>
  <Application>Microsoft Office PowerPoint</Application>
  <PresentationFormat>On-screen Show (4:3)</PresentationFormat>
  <Paragraphs>33</Paragraphs>
  <Slides>22</Slides>
  <Notes>0</Notes>
  <HiddenSlides>0</HiddenSlides>
  <MMClips>8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Times New Roman</vt:lpstr>
      <vt:lpstr>Arial</vt:lpstr>
      <vt:lpstr>Default Design</vt:lpstr>
      <vt:lpstr>Slide 1</vt:lpstr>
      <vt:lpstr>Slide 2</vt:lpstr>
      <vt:lpstr>Humans live in:</vt:lpstr>
      <vt:lpstr>Slide 4</vt:lpstr>
      <vt:lpstr>Choose who would live in each shelter.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Company>Nebo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Instructional</dc:creator>
  <cp:lastModifiedBy>hnace</cp:lastModifiedBy>
  <cp:revision>14</cp:revision>
  <dcterms:created xsi:type="dcterms:W3CDTF">2001-03-26T22:40:18Z</dcterms:created>
  <dcterms:modified xsi:type="dcterms:W3CDTF">2009-08-06T18:35:08Z</dcterms:modified>
</cp:coreProperties>
</file>