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FF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F5113E-5B6F-4D2D-B076-327A3CA512C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516B08-7087-49DD-BD17-4BE9B595151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754C7F-3E9F-4424-916A-E934418E70F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386C28F3-587E-437E-9C07-89D5BF58AC5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76A387-B629-4BE7-8556-461E5D03207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072286-E1A1-4D57-BE9E-E64A3CFFB93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41B265-4D00-4F20-BA7E-C7C233BC679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EE6C7C-E1B8-46F1-8207-1F59E1A2BC5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A594E0-6852-41A0-983B-F60F264EEB1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466118-BAEE-4585-8796-52104DB480B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7625CA-0912-4C69-86DD-B64AC733AE8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FEE8AF-478E-4C64-9BA0-3193E79FA9F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4A2F7655-60BA-4C46-A9FE-5FAB1C14D03A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FF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/>
              <a:t>Pennsylvania </a:t>
            </a:r>
            <a:r>
              <a:rPr lang="en-US" sz="4000"/>
              <a:t/>
            </a:r>
            <a:br>
              <a:rPr lang="en-US" sz="4000"/>
            </a:br>
            <a:r>
              <a:rPr lang="en-US" sz="2400"/>
              <a:t>The Keystone State</a:t>
            </a:r>
            <a:br>
              <a:rPr lang="en-US" sz="2400"/>
            </a:br>
            <a:r>
              <a:rPr lang="en-US" sz="2400"/>
              <a:t>Established in 1787 as the 2</a:t>
            </a:r>
            <a:r>
              <a:rPr lang="en-US" sz="2400" baseline="30000"/>
              <a:t>nd</a:t>
            </a:r>
            <a:r>
              <a:rPr lang="en-US" sz="2400"/>
              <a:t> state</a:t>
            </a:r>
            <a:r>
              <a:rPr lang="en-US" sz="4000"/>
              <a:t> </a:t>
            </a:r>
          </a:p>
        </p:txBody>
      </p:sp>
      <p:pic>
        <p:nvPicPr>
          <p:cNvPr id="2054" name="Picture 6" descr="Flag of Pennsylvani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1524000"/>
            <a:ext cx="6629400" cy="51450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FF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People of Pennsylvania 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sz="2400"/>
              <a:t>The population of Pennsylvania is about 12 million.</a:t>
            </a:r>
          </a:p>
          <a:p>
            <a:r>
              <a:rPr lang="en-US" sz="2400"/>
              <a:t>Two major cities in Pennsylvania, other than the capital, are Pittsburgh and Philadelphia.</a:t>
            </a:r>
          </a:p>
          <a:p>
            <a:r>
              <a:rPr lang="en-US" sz="2400"/>
              <a:t>More than 75 percent of the population of Pennsylvania lived in urban areas. </a:t>
            </a:r>
          </a:p>
          <a:p>
            <a:endParaRPr lang="en-US" sz="2400"/>
          </a:p>
        </p:txBody>
      </p:sp>
      <p:pic>
        <p:nvPicPr>
          <p:cNvPr id="4104" name="Picture 8" descr="Population Graph Icon">
            <a:hlinkClick r:id=""/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1524000"/>
            <a:ext cx="3154363" cy="4572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FF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/>
              <a:t>Geography and Climate of Pennsylvania</a:t>
            </a:r>
            <a:br>
              <a:rPr lang="en-US" sz="3200"/>
            </a:br>
            <a:r>
              <a:rPr lang="en-US" sz="2400"/>
              <a:t>State Motto- “Virtue, Liberty, and Independence”</a:t>
            </a:r>
            <a:r>
              <a:rPr lang="en-US" sz="4000"/>
              <a:t> 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sz="2000"/>
              <a:t>Pennsylvania is 46,058 square miles.</a:t>
            </a:r>
          </a:p>
          <a:p>
            <a:pPr>
              <a:lnSpc>
                <a:spcPct val="80000"/>
              </a:lnSpc>
            </a:pPr>
            <a:r>
              <a:rPr lang="en-US" sz="2000"/>
              <a:t>The capital city of Pennsylvania is Harrisburg.</a:t>
            </a:r>
          </a:p>
          <a:p>
            <a:pPr>
              <a:lnSpc>
                <a:spcPct val="80000"/>
              </a:lnSpc>
            </a:pPr>
            <a:r>
              <a:rPr lang="en-US" sz="2000"/>
              <a:t>Pennsylvania’s summer temperatures  are above 90°F (32°C), and winter temperatures are below 0°F (-18°C)</a:t>
            </a:r>
          </a:p>
          <a:p>
            <a:pPr>
              <a:lnSpc>
                <a:spcPct val="80000"/>
              </a:lnSpc>
            </a:pPr>
            <a:r>
              <a:rPr lang="en-US" sz="2000"/>
              <a:t>Pennsylvania gets quite a bit of rain, with precipitation averaging around 42 inches (107 cm) a year. As a result, flooding rivers can sometimes be a problem. </a:t>
            </a:r>
          </a:p>
          <a:p>
            <a:pPr>
              <a:lnSpc>
                <a:spcPct val="80000"/>
              </a:lnSpc>
            </a:pPr>
            <a:r>
              <a:rPr lang="en-US" sz="2000"/>
              <a:t>The north gets the most snow, about 7 feet (2 m) every year.    </a:t>
            </a:r>
          </a:p>
        </p:txBody>
      </p:sp>
      <p:pic>
        <p:nvPicPr>
          <p:cNvPr id="6152" name="Picture 8" descr="Map of Pennsylvania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4800" y="2514600"/>
            <a:ext cx="3810000" cy="2603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FF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/>
              <a:t>Resources, Tourism, &amp; Economy</a:t>
            </a:r>
            <a:r>
              <a:rPr lang="en-US"/>
              <a:t> 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sz="1600"/>
              <a:t>Natural resources in Pennsylvania are coal, natural gas, oil, and limestone.</a:t>
            </a:r>
          </a:p>
          <a:p>
            <a:pPr>
              <a:lnSpc>
                <a:spcPct val="80000"/>
              </a:lnSpc>
            </a:pPr>
            <a:r>
              <a:rPr lang="en-US" sz="1600"/>
              <a:t>Philadelphia is the state’s manufacturing center, and industries produce items ranging from communications equipment to ice cream.</a:t>
            </a:r>
          </a:p>
          <a:p>
            <a:pPr>
              <a:lnSpc>
                <a:spcPct val="80000"/>
              </a:lnSpc>
            </a:pPr>
            <a:r>
              <a:rPr lang="en-US" sz="1600"/>
              <a:t>More than one million people every year visit the Liberty Bell, with its famous foot-long-crack, in Philadelphia.</a:t>
            </a:r>
          </a:p>
          <a:p>
            <a:pPr>
              <a:lnSpc>
                <a:spcPct val="80000"/>
              </a:lnSpc>
            </a:pPr>
            <a:r>
              <a:rPr lang="en-US" sz="1600"/>
              <a:t>Apples, grapes, and cherries are grown near Lake Erie, and peaches are grown in the southeast.</a:t>
            </a:r>
          </a:p>
          <a:p>
            <a:pPr>
              <a:lnSpc>
                <a:spcPct val="80000"/>
              </a:lnSpc>
            </a:pPr>
            <a:r>
              <a:rPr lang="en-US" sz="1600"/>
              <a:t>Pennsylvania is one of the leading producers of mushrooms and milk products. All these products are traded easily because of the excellent waterways. </a:t>
            </a:r>
          </a:p>
          <a:p>
            <a:pPr>
              <a:lnSpc>
                <a:spcPct val="80000"/>
              </a:lnSpc>
            </a:pPr>
            <a:endParaRPr lang="en-US" sz="1600"/>
          </a:p>
          <a:p>
            <a:pPr>
              <a:lnSpc>
                <a:spcPct val="80000"/>
              </a:lnSpc>
              <a:buFontTx/>
              <a:buNone/>
            </a:pPr>
            <a:endParaRPr lang="en-US" sz="1600"/>
          </a:p>
        </p:txBody>
      </p:sp>
      <p:pic>
        <p:nvPicPr>
          <p:cNvPr id="8200" name="Picture 8" descr="Steel work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2286000"/>
            <a:ext cx="4267200" cy="2844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FF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93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State Symbols of Pennsylvania</a:t>
            </a:r>
          </a:p>
        </p:txBody>
      </p:sp>
      <p:sp>
        <p:nvSpPr>
          <p:cNvPr id="16390" name="Rectangle 6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000"/>
              <a:t>State Bird-Ruffed Grouse</a:t>
            </a:r>
          </a:p>
          <a:p>
            <a:pPr>
              <a:lnSpc>
                <a:spcPct val="90000"/>
              </a:lnSpc>
            </a:pPr>
            <a:endParaRPr lang="en-US" sz="2000"/>
          </a:p>
          <a:p>
            <a:pPr>
              <a:lnSpc>
                <a:spcPct val="90000"/>
              </a:lnSpc>
            </a:pPr>
            <a:r>
              <a:rPr lang="en-US" sz="2000"/>
              <a:t>State Tree-Eastern Hemlock</a:t>
            </a:r>
          </a:p>
          <a:p>
            <a:pPr>
              <a:lnSpc>
                <a:spcPct val="90000"/>
              </a:lnSpc>
            </a:pPr>
            <a:endParaRPr lang="en-US" sz="2000"/>
          </a:p>
          <a:p>
            <a:pPr>
              <a:lnSpc>
                <a:spcPct val="90000"/>
              </a:lnSpc>
            </a:pPr>
            <a:r>
              <a:rPr lang="en-US" sz="2000"/>
              <a:t>State Animal-White-Tailed Deer</a:t>
            </a:r>
          </a:p>
          <a:p>
            <a:pPr>
              <a:lnSpc>
                <a:spcPct val="90000"/>
              </a:lnSpc>
            </a:pPr>
            <a:endParaRPr lang="en-US" sz="2000"/>
          </a:p>
          <a:p>
            <a:pPr>
              <a:lnSpc>
                <a:spcPct val="90000"/>
              </a:lnSpc>
            </a:pPr>
            <a:r>
              <a:rPr lang="en-US" sz="2000"/>
              <a:t>State Flower-Mountain Laurel</a:t>
            </a:r>
          </a:p>
          <a:p>
            <a:pPr>
              <a:lnSpc>
                <a:spcPct val="90000"/>
              </a:lnSpc>
            </a:pPr>
            <a:endParaRPr lang="en-US" sz="2000"/>
          </a:p>
          <a:p>
            <a:pPr>
              <a:lnSpc>
                <a:spcPct val="90000"/>
              </a:lnSpc>
            </a:pPr>
            <a:r>
              <a:rPr lang="en-US" sz="2000"/>
              <a:t>State Dog- Great Dane </a:t>
            </a:r>
          </a:p>
          <a:p>
            <a:pPr>
              <a:lnSpc>
                <a:spcPct val="90000"/>
              </a:lnSpc>
            </a:pPr>
            <a:endParaRPr lang="en-US" sz="2000"/>
          </a:p>
          <a:p>
            <a:pPr>
              <a:lnSpc>
                <a:spcPct val="90000"/>
              </a:lnSpc>
            </a:pPr>
            <a:r>
              <a:rPr lang="en-US" sz="2000"/>
              <a:t>State Insect-Firefly </a:t>
            </a:r>
          </a:p>
        </p:txBody>
      </p:sp>
      <p:pic>
        <p:nvPicPr>
          <p:cNvPr id="16392" name="Picture 8" descr="Ruffed grouse"/>
          <p:cNvPicPr>
            <a:picLocks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914400" y="1828800"/>
            <a:ext cx="3581400" cy="3581400"/>
          </a:xfrm>
          <a:noFill/>
          <a:ln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84</TotalTime>
  <Words>258</Words>
  <Application>Microsoft Office PowerPoint</Application>
  <PresentationFormat>On-screen Show (4:3)</PresentationFormat>
  <Paragraphs>29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7" baseType="lpstr">
      <vt:lpstr>Arial</vt:lpstr>
      <vt:lpstr>Default Design</vt:lpstr>
      <vt:lpstr>Pennsylvania  The Keystone State Established in 1787 as the 2nd state </vt:lpstr>
      <vt:lpstr>The People of Pennsylvania </vt:lpstr>
      <vt:lpstr>Geography and Climate of Pennsylvania State Motto- “Virtue, Liberty, and Independence” </vt:lpstr>
      <vt:lpstr>Resources, Tourism, &amp; Economy </vt:lpstr>
      <vt:lpstr>State Symbols of Pennsylvania</vt:lpstr>
    </vt:vector>
  </TitlesOfParts>
  <Company>Westport Public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Pennsylvania  The Keystone State Established in 1787 as the 2nd state </dc:title>
  <dc:creator>pmaker</dc:creator>
  <cp:lastModifiedBy>hnace</cp:lastModifiedBy>
  <cp:revision>12</cp:revision>
  <dcterms:created xsi:type="dcterms:W3CDTF">2008-02-05T13:40:11Z</dcterms:created>
  <dcterms:modified xsi:type="dcterms:W3CDTF">2009-08-06T21:58:19Z</dcterms:modified>
</cp:coreProperties>
</file>