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9" r:id="rId4"/>
    <p:sldId id="260" r:id="rId5"/>
    <p:sldId id="261" r:id="rId6"/>
    <p:sldId id="262" r:id="rId7"/>
    <p:sldId id="263" r:id="rId8"/>
    <p:sldId id="264" r:id="rId9"/>
    <p:sldId id="265" r:id="rId10"/>
    <p:sldId id="266" r:id="rId11"/>
    <p:sldId id="267" r:id="rId12"/>
    <p:sldId id="258" r:id="rId13"/>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8130" name="Group 2"/>
          <p:cNvGrpSpPr>
            <a:grpSpLocks/>
          </p:cNvGrpSpPr>
          <p:nvPr/>
        </p:nvGrpSpPr>
        <p:grpSpPr bwMode="auto">
          <a:xfrm>
            <a:off x="0" y="0"/>
            <a:ext cx="9144000" cy="6858000"/>
            <a:chOff x="0" y="0"/>
            <a:chExt cx="5760" cy="4320"/>
          </a:xfrm>
        </p:grpSpPr>
        <p:sp>
          <p:nvSpPr>
            <p:cNvPr id="48131" name="Freeform 3" descr="CITTEXT"/>
            <p:cNvSpPr>
              <a:spLocks/>
            </p:cNvSpPr>
            <p:nvPr/>
          </p:nvSpPr>
          <p:spPr bwMode="auto">
            <a:xfrm>
              <a:off x="0" y="0"/>
              <a:ext cx="1824" cy="4320"/>
            </a:xfrm>
            <a:custGeom>
              <a:avLst/>
              <a:gdLst/>
              <a:ahLst/>
              <a:cxnLst>
                <a:cxn ang="0">
                  <a:pos x="0" y="3840"/>
                </a:cxn>
                <a:cxn ang="0">
                  <a:pos x="0" y="0"/>
                </a:cxn>
                <a:cxn ang="0">
                  <a:pos x="1824" y="0"/>
                </a:cxn>
                <a:cxn ang="0">
                  <a:pos x="583" y="3840"/>
                </a:cxn>
                <a:cxn ang="0">
                  <a:pos x="0" y="3840"/>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cstate="print"/>
              <a:srcRect/>
              <a:tile tx="0" ty="0" sx="100000" sy="100000" flip="none" algn="tl"/>
            </a:blipFill>
            <a:ln w="9525">
              <a:noFill/>
              <a:round/>
              <a:headEnd/>
              <a:tailEnd/>
            </a:ln>
            <a:effectLst/>
          </p:spPr>
          <p:txBody>
            <a:bodyPr wrap="none" anchor="ctr"/>
            <a:lstStyle/>
            <a:p>
              <a:endParaRPr lang="en-US"/>
            </a:p>
          </p:txBody>
        </p:sp>
        <p:sp>
          <p:nvSpPr>
            <p:cNvPr id="48132" name="Rectangle 4"/>
            <p:cNvSpPr>
              <a:spLocks noChangeArrowheads="1"/>
            </p:cNvSpPr>
            <p:nvPr/>
          </p:nvSpPr>
          <p:spPr bwMode="ltGray">
            <a:xfrm>
              <a:off x="1008" y="0"/>
              <a:ext cx="4752" cy="240"/>
            </a:xfrm>
            <a:prstGeom prst="rect">
              <a:avLst/>
            </a:prstGeom>
            <a:solidFill>
              <a:schemeClr val="accent2"/>
            </a:solidFill>
            <a:ln w="9525">
              <a:noFill/>
              <a:miter lim="800000"/>
              <a:headEnd/>
              <a:tailEnd/>
            </a:ln>
            <a:effectLst/>
          </p:spPr>
          <p:txBody>
            <a:bodyPr wrap="none" anchor="ctr"/>
            <a:lstStyle/>
            <a:p>
              <a:endParaRPr lang="en-US"/>
            </a:p>
          </p:txBody>
        </p:sp>
        <p:pic>
          <p:nvPicPr>
            <p:cNvPr id="48133" name="Picture 5" descr="CITBANND"/>
            <p:cNvPicPr>
              <a:picLocks noChangeAspect="1" noChangeArrowheads="1"/>
            </p:cNvPicPr>
            <p:nvPr/>
          </p:nvPicPr>
          <p:blipFill>
            <a:blip r:embed="rId3" cstate="print"/>
            <a:srcRect l="30666" r="5334" b="86667"/>
            <a:stretch>
              <a:fillRect/>
            </a:stretch>
          </p:blipFill>
          <p:spPr bwMode="auto">
            <a:xfrm>
              <a:off x="1584" y="0"/>
              <a:ext cx="4176" cy="87"/>
            </a:xfrm>
            <a:prstGeom prst="rect">
              <a:avLst/>
            </a:prstGeom>
            <a:noFill/>
          </p:spPr>
        </p:pic>
        <p:sp>
          <p:nvSpPr>
            <p:cNvPr id="48134" name="Rectangle 6"/>
            <p:cNvSpPr>
              <a:spLocks noChangeArrowheads="1"/>
            </p:cNvSpPr>
            <p:nvPr/>
          </p:nvSpPr>
          <p:spPr bwMode="auto">
            <a:xfrm>
              <a:off x="1008" y="240"/>
              <a:ext cx="4752" cy="48"/>
            </a:xfrm>
            <a:prstGeom prst="rect">
              <a:avLst/>
            </a:prstGeom>
            <a:solidFill>
              <a:schemeClr val="accent1"/>
            </a:solidFill>
            <a:ln w="9525">
              <a:noFill/>
              <a:miter lim="800000"/>
              <a:headEnd/>
              <a:tailEnd/>
            </a:ln>
            <a:effectLst/>
          </p:spPr>
          <p:txBody>
            <a:bodyPr wrap="none" anchor="ctr"/>
            <a:lstStyle/>
            <a:p>
              <a:endParaRPr lang="en-US"/>
            </a:p>
          </p:txBody>
        </p:sp>
        <p:grpSp>
          <p:nvGrpSpPr>
            <p:cNvPr id="48135" name="Group 7"/>
            <p:cNvGrpSpPr>
              <a:grpSpLocks/>
            </p:cNvGrpSpPr>
            <p:nvPr userDrawn="1"/>
          </p:nvGrpSpPr>
          <p:grpSpPr bwMode="auto">
            <a:xfrm>
              <a:off x="0" y="2256"/>
              <a:ext cx="3642" cy="94"/>
              <a:chOff x="0" y="2256"/>
              <a:chExt cx="3642" cy="94"/>
            </a:xfrm>
          </p:grpSpPr>
          <p:sp>
            <p:nvSpPr>
              <p:cNvPr id="48136" name="Freeform 8"/>
              <p:cNvSpPr>
                <a:spLocks/>
              </p:cNvSpPr>
              <p:nvPr/>
            </p:nvSpPr>
            <p:spPr bwMode="auto">
              <a:xfrm>
                <a:off x="0" y="2310"/>
                <a:ext cx="3642" cy="1"/>
              </a:xfrm>
              <a:custGeom>
                <a:avLst/>
                <a:gdLst/>
                <a:ahLst/>
                <a:cxnLst>
                  <a:cxn ang="0">
                    <a:pos x="0" y="0"/>
                  </a:cxn>
                  <a:cxn ang="0">
                    <a:pos x="3642" y="0"/>
                  </a:cxn>
                </a:cxnLst>
                <a:rect l="0" t="0" r="r" b="b"/>
                <a:pathLst>
                  <a:path w="3642" h="1">
                    <a:moveTo>
                      <a:pt x="0" y="0"/>
                    </a:moveTo>
                    <a:lnTo>
                      <a:pt x="3642" y="0"/>
                    </a:lnTo>
                  </a:path>
                </a:pathLst>
              </a:custGeom>
              <a:noFill/>
              <a:ln w="9525">
                <a:solidFill>
                  <a:schemeClr val="accent1"/>
                </a:solidFill>
                <a:round/>
                <a:headEnd/>
                <a:tailEnd/>
              </a:ln>
              <a:effectLst/>
            </p:spPr>
            <p:txBody>
              <a:bodyPr wrap="none" anchor="ctr"/>
              <a:lstStyle/>
              <a:p>
                <a:endParaRPr lang="en-US"/>
              </a:p>
            </p:txBody>
          </p:sp>
          <p:grpSp>
            <p:nvGrpSpPr>
              <p:cNvPr id="48137" name="Group 9"/>
              <p:cNvGrpSpPr>
                <a:grpSpLocks/>
              </p:cNvGrpSpPr>
              <p:nvPr/>
            </p:nvGrpSpPr>
            <p:grpSpPr bwMode="auto">
              <a:xfrm>
                <a:off x="960" y="2256"/>
                <a:ext cx="1678" cy="94"/>
                <a:chOff x="419" y="1193"/>
                <a:chExt cx="1678" cy="94"/>
              </a:xfrm>
            </p:grpSpPr>
            <p:sp>
              <p:nvSpPr>
                <p:cNvPr id="48138"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8139"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8140"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8141"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grpSp>
        </p:grpSp>
      </p:grpSp>
      <p:sp>
        <p:nvSpPr>
          <p:cNvPr id="48142" name="Rectangle 14"/>
          <p:cNvSpPr>
            <a:spLocks noGrp="1" noChangeArrowheads="1"/>
          </p:cNvSpPr>
          <p:nvPr>
            <p:ph type="ctrTitle"/>
          </p:nvPr>
        </p:nvSpPr>
        <p:spPr>
          <a:xfrm>
            <a:off x="685800" y="2057400"/>
            <a:ext cx="7772400" cy="1143000"/>
          </a:xfrm>
        </p:spPr>
        <p:txBody>
          <a:bodyPr anchor="b"/>
          <a:lstStyle>
            <a:lvl1pPr>
              <a:defRPr/>
            </a:lvl1pPr>
          </a:lstStyle>
          <a:p>
            <a:r>
              <a:rPr lang="en-US"/>
              <a:t>Click to edit Master title style</a:t>
            </a:r>
          </a:p>
        </p:txBody>
      </p:sp>
      <p:sp>
        <p:nvSpPr>
          <p:cNvPr id="48143"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8144" name="Rectangle 16"/>
          <p:cNvSpPr>
            <a:spLocks noGrp="1" noChangeArrowheads="1"/>
          </p:cNvSpPr>
          <p:nvPr>
            <p:ph type="dt" sz="half" idx="2"/>
          </p:nvPr>
        </p:nvSpPr>
        <p:spPr>
          <a:xfrm>
            <a:off x="685800" y="6324600"/>
            <a:ext cx="1905000" cy="457200"/>
          </a:xfrm>
        </p:spPr>
        <p:txBody>
          <a:bodyPr/>
          <a:lstStyle>
            <a:lvl1pPr>
              <a:defRPr/>
            </a:lvl1pPr>
          </a:lstStyle>
          <a:p>
            <a:endParaRPr lang="en-US"/>
          </a:p>
        </p:txBody>
      </p:sp>
      <p:sp>
        <p:nvSpPr>
          <p:cNvPr id="48145" name="Rectangle 17"/>
          <p:cNvSpPr>
            <a:spLocks noGrp="1" noChangeArrowheads="1"/>
          </p:cNvSpPr>
          <p:nvPr>
            <p:ph type="ftr" sz="quarter" idx="3"/>
          </p:nvPr>
        </p:nvSpPr>
        <p:spPr>
          <a:xfrm>
            <a:off x="3124200" y="6324600"/>
            <a:ext cx="2895600" cy="457200"/>
          </a:xfrm>
        </p:spPr>
        <p:txBody>
          <a:bodyPr/>
          <a:lstStyle>
            <a:lvl1pPr>
              <a:defRPr/>
            </a:lvl1pPr>
          </a:lstStyle>
          <a:p>
            <a:endParaRPr lang="en-US"/>
          </a:p>
        </p:txBody>
      </p:sp>
      <p:sp>
        <p:nvSpPr>
          <p:cNvPr id="48146" name="Rectangle 18"/>
          <p:cNvSpPr>
            <a:spLocks noGrp="1" noChangeArrowheads="1"/>
          </p:cNvSpPr>
          <p:nvPr>
            <p:ph type="sldNum" sz="quarter" idx="4"/>
          </p:nvPr>
        </p:nvSpPr>
        <p:spPr>
          <a:xfrm>
            <a:off x="6553200" y="6324600"/>
            <a:ext cx="1905000" cy="457200"/>
          </a:xfrm>
        </p:spPr>
        <p:txBody>
          <a:bodyPr/>
          <a:lstStyle>
            <a:lvl1pPr>
              <a:defRPr/>
            </a:lvl1pPr>
          </a:lstStyle>
          <a:p>
            <a:fld id="{CF4E6358-4355-45A1-9634-A3259B8C1A2B}" type="slidenum">
              <a:rPr lang="en-US"/>
              <a:pPr/>
              <a:t>‹#›</a:t>
            </a:fld>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AAC9C72-66F7-4A44-B383-20DD48EB35AA}" type="slidenum">
              <a:rPr lang="en-US"/>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B24F73-AA61-4473-8FEF-02CD21B54898}" type="slidenum">
              <a:rPr lang="en-US"/>
              <a:pPr/>
              <a:t>‹#›</a:t>
            </a:fld>
            <a:endParaRPr 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495800" y="2133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495800" y="4267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533400" y="63246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2971800" y="63246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400800" y="6324600"/>
            <a:ext cx="1905000" cy="457200"/>
          </a:xfrm>
        </p:spPr>
        <p:txBody>
          <a:bodyPr/>
          <a:lstStyle>
            <a:lvl1pPr>
              <a:defRPr/>
            </a:lvl1pPr>
          </a:lstStyle>
          <a:p>
            <a:fld id="{C0DF4B1D-ECAD-45D6-B19C-61BDAAAE0C26}" type="slidenum">
              <a:rPr lang="en-US"/>
              <a:pPr/>
              <a:t>‹#›</a:t>
            </a:fld>
            <a:endParaRPr lang="en-U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95800" y="21336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33400" y="63246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2971800" y="63246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400800" y="6324600"/>
            <a:ext cx="1905000" cy="457200"/>
          </a:xfrm>
        </p:spPr>
        <p:txBody>
          <a:bodyPr/>
          <a:lstStyle>
            <a:lvl1pPr>
              <a:defRPr/>
            </a:lvl1pPr>
          </a:lstStyle>
          <a:p>
            <a:fld id="{76E3898D-3B6A-4042-A1B2-24C8654E84D7}" type="slidenum">
              <a:rPr lang="en-US"/>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3BA01CE-1C69-4DF4-B1E5-659EAB6CFDCB}" type="slidenum">
              <a:rPr lang="en-US"/>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76C5A7A-1231-495C-AAE5-9BD2DA26B65E}" type="slidenum">
              <a:rPr lang="en-US"/>
              <a:pPr/>
              <a:t>‹#›</a:t>
            </a:fld>
            <a:endParaRPr 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3B7511-019A-4423-8213-91A81C70B6E9}" type="slidenum">
              <a:rPr lang="en-US"/>
              <a:pPr/>
              <a:t>‹#›</a:t>
            </a:fld>
            <a:endParaRPr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D05D071-50AB-49EF-A865-1AE819FE7A64}" type="slidenum">
              <a:rPr lang="en-US"/>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EB15C0A-96D9-4F81-A5BA-1F2AF399D873}" type="slidenum">
              <a:rPr lang="en-US"/>
              <a:pPr/>
              <a:t>‹#›</a:t>
            </a:fld>
            <a:endParaRPr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A8FEB6A-2D5F-46B5-B1F9-CCFAC33A1312}" type="slidenum">
              <a:rPr lang="en-US"/>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3A45CB1-1B43-47B4-908C-59DAB5AA5A4A}" type="slidenum">
              <a:rPr lang="en-US"/>
              <a:pPr/>
              <a:t>‹#›</a:t>
            </a:fld>
            <a:endParaRPr 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7E26999-EE0E-429C-9219-8A0D7B36AADA}" type="slidenum">
              <a:rPr lang="en-US"/>
              <a:pPr/>
              <a:t>‹#›</a:t>
            </a:fld>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7106" name="Group 2"/>
          <p:cNvGrpSpPr>
            <a:grpSpLocks/>
          </p:cNvGrpSpPr>
          <p:nvPr/>
        </p:nvGrpSpPr>
        <p:grpSpPr bwMode="auto">
          <a:xfrm>
            <a:off x="152400" y="0"/>
            <a:ext cx="8991600" cy="6858000"/>
            <a:chOff x="96" y="0"/>
            <a:chExt cx="5664" cy="4320"/>
          </a:xfrm>
        </p:grpSpPr>
        <p:sp>
          <p:nvSpPr>
            <p:cNvPr id="47107" name="Rectangle 3"/>
            <p:cNvSpPr>
              <a:spLocks noChangeArrowheads="1"/>
            </p:cNvSpPr>
            <p:nvPr userDrawn="1"/>
          </p:nvSpPr>
          <p:spPr bwMode="ltGray">
            <a:xfrm>
              <a:off x="1008" y="0"/>
              <a:ext cx="4752" cy="240"/>
            </a:xfrm>
            <a:prstGeom prst="rect">
              <a:avLst/>
            </a:prstGeom>
            <a:solidFill>
              <a:schemeClr val="accent2"/>
            </a:solidFill>
            <a:ln w="9525">
              <a:noFill/>
              <a:miter lim="800000"/>
              <a:headEnd/>
              <a:tailEnd/>
            </a:ln>
            <a:effectLst/>
          </p:spPr>
          <p:txBody>
            <a:bodyPr wrap="none" anchor="ctr"/>
            <a:lstStyle/>
            <a:p>
              <a:endParaRPr lang="en-US"/>
            </a:p>
          </p:txBody>
        </p:sp>
        <p:pic>
          <p:nvPicPr>
            <p:cNvPr id="47108" name="Picture 4" descr="CITBANND"/>
            <p:cNvPicPr>
              <a:picLocks noChangeAspect="1" noChangeArrowheads="1"/>
            </p:cNvPicPr>
            <p:nvPr userDrawn="1"/>
          </p:nvPicPr>
          <p:blipFill>
            <a:blip r:embed="rId15" cstate="print"/>
            <a:srcRect l="30666" r="5334" b="86667"/>
            <a:stretch>
              <a:fillRect/>
            </a:stretch>
          </p:blipFill>
          <p:spPr bwMode="auto">
            <a:xfrm>
              <a:off x="1584" y="0"/>
              <a:ext cx="4176" cy="87"/>
            </a:xfrm>
            <a:prstGeom prst="rect">
              <a:avLst/>
            </a:prstGeom>
            <a:noFill/>
          </p:spPr>
        </p:pic>
        <p:sp>
          <p:nvSpPr>
            <p:cNvPr id="47109" name="Rectangle 5"/>
            <p:cNvSpPr>
              <a:spLocks noChangeArrowheads="1"/>
            </p:cNvSpPr>
            <p:nvPr userDrawn="1"/>
          </p:nvSpPr>
          <p:spPr bwMode="auto">
            <a:xfrm>
              <a:off x="1008" y="240"/>
              <a:ext cx="4752" cy="48"/>
            </a:xfrm>
            <a:prstGeom prst="rect">
              <a:avLst/>
            </a:prstGeom>
            <a:solidFill>
              <a:schemeClr val="accent1"/>
            </a:solidFill>
            <a:ln w="9525">
              <a:noFill/>
              <a:miter lim="800000"/>
              <a:headEnd/>
              <a:tailEnd/>
            </a:ln>
            <a:effectLst/>
          </p:spPr>
          <p:txBody>
            <a:bodyPr wrap="none" anchor="ctr"/>
            <a:lstStyle/>
            <a:p>
              <a:endParaRPr lang="en-US"/>
            </a:p>
          </p:txBody>
        </p:sp>
        <p:sp>
          <p:nvSpPr>
            <p:cNvPr id="47110" name="Freeform 6"/>
            <p:cNvSpPr>
              <a:spLocks/>
            </p:cNvSpPr>
            <p:nvPr userDrawn="1"/>
          </p:nvSpPr>
          <p:spPr bwMode="auto">
            <a:xfrm>
              <a:off x="96" y="1248"/>
              <a:ext cx="4320" cy="3072"/>
            </a:xfrm>
            <a:custGeom>
              <a:avLst/>
              <a:gdLst/>
              <a:ahLst/>
              <a:cxnLst>
                <a:cxn ang="0">
                  <a:pos x="0" y="3264"/>
                </a:cxn>
                <a:cxn ang="0">
                  <a:pos x="0" y="0"/>
                </a:cxn>
                <a:cxn ang="0">
                  <a:pos x="4320" y="0"/>
                </a:cxn>
              </a:cxnLst>
              <a:rect l="0" t="0" r="r" b="b"/>
              <a:pathLst>
                <a:path w="4320" h="3264">
                  <a:moveTo>
                    <a:pt x="0" y="3264"/>
                  </a:moveTo>
                  <a:lnTo>
                    <a:pt x="0" y="0"/>
                  </a:lnTo>
                  <a:lnTo>
                    <a:pt x="4320" y="0"/>
                  </a:lnTo>
                </a:path>
              </a:pathLst>
            </a:custGeom>
            <a:noFill/>
            <a:ln w="9525">
              <a:solidFill>
                <a:schemeClr val="accent1"/>
              </a:solidFill>
              <a:round/>
              <a:headEnd/>
              <a:tailEnd/>
            </a:ln>
            <a:effectLst/>
          </p:spPr>
          <p:txBody>
            <a:bodyPr wrap="none" anchor="ctr"/>
            <a:lstStyle/>
            <a:p>
              <a:endParaRPr lang="en-US"/>
            </a:p>
          </p:txBody>
        </p:sp>
        <p:sp>
          <p:nvSpPr>
            <p:cNvPr id="47111"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7112"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7113"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sp>
          <p:nvSpPr>
            <p:cNvPr id="47114"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w="9525">
              <a:noFill/>
              <a:round/>
              <a:headEnd/>
              <a:tailEnd/>
            </a:ln>
            <a:effectLst/>
          </p:spPr>
          <p:txBody>
            <a:bodyPr wrap="none" anchor="ctr"/>
            <a:lstStyle/>
            <a:p>
              <a:endParaRPr lang="en-US"/>
            </a:p>
          </p:txBody>
        </p:sp>
      </p:grpSp>
      <p:sp>
        <p:nvSpPr>
          <p:cNvPr id="47115" name="Rectangle 11"/>
          <p:cNvSpPr>
            <a:spLocks noGrp="1" noChangeArrowheads="1"/>
          </p:cNvSpPr>
          <p:nvPr>
            <p:ph type="title"/>
          </p:nvPr>
        </p:nvSpPr>
        <p:spPr bwMode="auto">
          <a:xfrm>
            <a:off x="5334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7116" name="Rectangle 12"/>
          <p:cNvSpPr>
            <a:spLocks noGrp="1" noChangeArrowheads="1"/>
          </p:cNvSpPr>
          <p:nvPr>
            <p:ph type="body" idx="1"/>
          </p:nvPr>
        </p:nvSpPr>
        <p:spPr bwMode="auto">
          <a:xfrm>
            <a:off x="533400" y="21336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117" name="Rectangle 13"/>
          <p:cNvSpPr>
            <a:spLocks noGrp="1" noChangeArrowheads="1"/>
          </p:cNvSpPr>
          <p:nvPr>
            <p:ph type="dt" sz="half" idx="2"/>
          </p:nvPr>
        </p:nvSpPr>
        <p:spPr bwMode="auto">
          <a:xfrm>
            <a:off x="533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defRPr>
            </a:lvl1pPr>
          </a:lstStyle>
          <a:p>
            <a:endParaRPr lang="en-US"/>
          </a:p>
        </p:txBody>
      </p:sp>
      <p:sp>
        <p:nvSpPr>
          <p:cNvPr id="47118" name="Rectangle 14"/>
          <p:cNvSpPr>
            <a:spLocks noGrp="1" noChangeArrowheads="1"/>
          </p:cNvSpPr>
          <p:nvPr>
            <p:ph type="ftr" sz="quarter" idx="3"/>
          </p:nvPr>
        </p:nvSpPr>
        <p:spPr bwMode="auto">
          <a:xfrm>
            <a:off x="2971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mn-lt"/>
              </a:defRPr>
            </a:lvl1pPr>
          </a:lstStyle>
          <a:p>
            <a:endParaRPr lang="en-US"/>
          </a:p>
        </p:txBody>
      </p:sp>
      <p:sp>
        <p:nvSpPr>
          <p:cNvPr id="47119" name="Rectangle 15"/>
          <p:cNvSpPr>
            <a:spLocks noGrp="1" noChangeArrowheads="1"/>
          </p:cNvSpPr>
          <p:nvPr>
            <p:ph type="sldNum" sz="quarter" idx="4"/>
          </p:nvPr>
        </p:nvSpPr>
        <p:spPr bwMode="auto">
          <a:xfrm>
            <a:off x="6400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29080E8E-AD67-4664-8CE6-C39B900E8AD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Lst>
  <p:transition>
    <p:random/>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ahoma" pitchFamily="34" charset="0"/>
        </a:defRPr>
      </a:lvl2pPr>
      <a:lvl3pPr algn="ctr" rtl="0" fontAlgn="base">
        <a:spcBef>
          <a:spcPct val="0"/>
        </a:spcBef>
        <a:spcAft>
          <a:spcPct val="0"/>
        </a:spcAft>
        <a:defRPr sz="4400">
          <a:solidFill>
            <a:schemeClr val="tx2"/>
          </a:solidFill>
          <a:latin typeface="Tahoma" pitchFamily="34" charset="0"/>
        </a:defRPr>
      </a:lvl3pPr>
      <a:lvl4pPr algn="ctr" rtl="0" fontAlgn="base">
        <a:spcBef>
          <a:spcPct val="0"/>
        </a:spcBef>
        <a:spcAft>
          <a:spcPct val="0"/>
        </a:spcAft>
        <a:defRPr sz="4400">
          <a:solidFill>
            <a:schemeClr val="tx2"/>
          </a:solidFill>
          <a:latin typeface="Tahoma" pitchFamily="34" charset="0"/>
        </a:defRPr>
      </a:lvl4pPr>
      <a:lvl5pPr algn="ctr" rtl="0" fontAlgn="base">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hyperlink" Target="http://www.mcwdn.org/ECONOMICS/NeedsWantsQuiz.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mcwdn.org/ECONOMICS/NeedWant.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Do You Really Need It?</a:t>
            </a:r>
          </a:p>
        </p:txBody>
      </p:sp>
      <p:sp>
        <p:nvSpPr>
          <p:cNvPr id="2051" name="Rectangle 3"/>
          <p:cNvSpPr>
            <a:spLocks noGrp="1" noChangeArrowheads="1"/>
          </p:cNvSpPr>
          <p:nvPr>
            <p:ph type="subTitle" idx="1"/>
          </p:nvPr>
        </p:nvSpPr>
        <p:spPr/>
        <p:txBody>
          <a:bodyPr/>
          <a:lstStyle/>
          <a:p>
            <a:r>
              <a:rPr lang="en-US"/>
              <a:t>Grade 3</a:t>
            </a:r>
          </a:p>
          <a:p>
            <a:r>
              <a:rPr lang="en-US"/>
              <a:t>Social Studies Online</a:t>
            </a: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NEED$ AND WANT$</a:t>
            </a:r>
          </a:p>
        </p:txBody>
      </p:sp>
      <p:sp>
        <p:nvSpPr>
          <p:cNvPr id="63491" name="Rectangle 3"/>
          <p:cNvSpPr>
            <a:spLocks noGrp="1" noChangeArrowheads="1"/>
          </p:cNvSpPr>
          <p:nvPr>
            <p:ph type="body" sz="half" idx="1"/>
          </p:nvPr>
        </p:nvSpPr>
        <p:spPr/>
        <p:txBody>
          <a:bodyPr/>
          <a:lstStyle/>
          <a:p>
            <a:pPr algn="ctr"/>
            <a:r>
              <a:rPr lang="en-US"/>
              <a:t>Need or want?</a:t>
            </a:r>
          </a:p>
        </p:txBody>
      </p:sp>
      <p:pic>
        <p:nvPicPr>
          <p:cNvPr id="63492" name="Picture 4" descr="j0240719"/>
          <p:cNvPicPr>
            <a:picLocks noChangeAspect="1" noChangeArrowheads="1"/>
          </p:cNvPicPr>
          <p:nvPr>
            <p:ph sz="quarter" idx="2"/>
          </p:nvPr>
        </p:nvPicPr>
        <p:blipFill>
          <a:blip r:embed="rId2" cstate="print"/>
          <a:srcRect/>
          <a:stretch>
            <a:fillRect/>
          </a:stretch>
        </p:blipFill>
        <p:spPr>
          <a:xfrm>
            <a:off x="4495800" y="2209800"/>
            <a:ext cx="2232025" cy="3503613"/>
          </a:xfrm>
          <a:noFill/>
          <a:ln/>
        </p:spPr>
      </p:pic>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NEED$ AND WANT$</a:t>
            </a:r>
          </a:p>
        </p:txBody>
      </p:sp>
      <p:sp>
        <p:nvSpPr>
          <p:cNvPr id="67587" name="Rectangle 3"/>
          <p:cNvSpPr>
            <a:spLocks noGrp="1" noChangeArrowheads="1"/>
          </p:cNvSpPr>
          <p:nvPr>
            <p:ph type="body" idx="1"/>
          </p:nvPr>
        </p:nvSpPr>
        <p:spPr/>
        <p:txBody>
          <a:bodyPr/>
          <a:lstStyle/>
          <a:p>
            <a:r>
              <a:rPr lang="en-US"/>
              <a:t>Try this need and wants activity.</a:t>
            </a:r>
          </a:p>
        </p:txBody>
      </p:sp>
      <p:sp>
        <p:nvSpPr>
          <p:cNvPr id="67588" name="AutoShape 4">
            <a:hlinkClick r:id="rId2" highlightClick="1"/>
          </p:cNvPr>
          <p:cNvSpPr>
            <a:spLocks noChangeArrowheads="1"/>
          </p:cNvSpPr>
          <p:nvPr/>
        </p:nvSpPr>
        <p:spPr bwMode="auto">
          <a:xfrm>
            <a:off x="4267200" y="4038600"/>
            <a:ext cx="1752600" cy="1371600"/>
          </a:xfrm>
          <a:prstGeom prst="actionButtonBlank">
            <a:avLst/>
          </a:prstGeom>
          <a:solidFill>
            <a:schemeClr val="accent1"/>
          </a:solidFill>
          <a:ln w="9525">
            <a:noFill/>
            <a:miter lim="800000"/>
            <a:headEnd/>
            <a:tailEnd/>
          </a:ln>
          <a:effectLst/>
        </p:spPr>
        <p:txBody>
          <a:bodyPr wrap="none" anchor="ctr"/>
          <a:lstStyle/>
          <a:p>
            <a:pPr algn="ctr"/>
            <a:r>
              <a:rPr lang="en-US" sz="2800"/>
              <a:t>Activity</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533400" y="1144588"/>
            <a:ext cx="7772400" cy="608012"/>
          </a:xfrm>
        </p:spPr>
        <p:txBody>
          <a:bodyPr/>
          <a:lstStyle/>
          <a:p>
            <a:r>
              <a:rPr lang="en-US" sz="4000"/>
              <a:t>Resources</a:t>
            </a:r>
          </a:p>
        </p:txBody>
      </p:sp>
      <p:sp>
        <p:nvSpPr>
          <p:cNvPr id="5123" name="Rectangle 3"/>
          <p:cNvSpPr>
            <a:spLocks noGrp="1" noChangeArrowheads="1"/>
          </p:cNvSpPr>
          <p:nvPr>
            <p:ph type="body" idx="1"/>
          </p:nvPr>
        </p:nvSpPr>
        <p:spPr/>
        <p:txBody>
          <a:bodyPr/>
          <a:lstStyle/>
          <a:p>
            <a:r>
              <a:rPr lang="en-US">
                <a:hlinkClick r:id="rId2"/>
              </a:rPr>
              <a:t>Needs and Wants</a:t>
            </a:r>
            <a:endParaRPr lang="en-US"/>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Blueprint Skill Economics</a:t>
            </a:r>
          </a:p>
        </p:txBody>
      </p:sp>
      <p:sp>
        <p:nvSpPr>
          <p:cNvPr id="4099" name="Rectangle 3"/>
          <p:cNvSpPr>
            <a:spLocks noGrp="1" noChangeArrowheads="1"/>
          </p:cNvSpPr>
          <p:nvPr>
            <p:ph type="body" idx="1"/>
          </p:nvPr>
        </p:nvSpPr>
        <p:spPr/>
        <p:txBody>
          <a:bodyPr/>
          <a:lstStyle/>
          <a:p>
            <a:r>
              <a:rPr lang="en-US"/>
              <a:t>Classify needs and wants using pictures of common items (i.e., food, cleaning products, clothes, candy, makeup). </a:t>
            </a:r>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0" name="Rectangle 8"/>
          <p:cNvSpPr>
            <a:spLocks noGrp="1" noChangeArrowheads="1"/>
          </p:cNvSpPr>
          <p:nvPr>
            <p:ph type="title"/>
          </p:nvPr>
        </p:nvSpPr>
        <p:spPr/>
        <p:txBody>
          <a:bodyPr/>
          <a:lstStyle/>
          <a:p>
            <a:r>
              <a:rPr lang="en-US"/>
              <a:t>NEED$ AND WANT$</a:t>
            </a:r>
          </a:p>
        </p:txBody>
      </p:sp>
      <p:sp>
        <p:nvSpPr>
          <p:cNvPr id="49155" name="Rectangle 3"/>
          <p:cNvSpPr>
            <a:spLocks noGrp="1" noChangeArrowheads="1"/>
          </p:cNvSpPr>
          <p:nvPr>
            <p:ph type="body" sz="half" idx="1"/>
          </p:nvPr>
        </p:nvSpPr>
        <p:spPr/>
        <p:txBody>
          <a:bodyPr/>
          <a:lstStyle/>
          <a:p>
            <a:r>
              <a:rPr lang="en-US"/>
              <a:t>One important idea in economics is that of needs and wants.</a:t>
            </a:r>
            <a:r>
              <a:rPr lang="en-US" sz="2800"/>
              <a:t> </a:t>
            </a:r>
          </a:p>
        </p:txBody>
      </p:sp>
      <p:pic>
        <p:nvPicPr>
          <p:cNvPr id="49156" name="Picture 4" descr="hoggie_color"/>
          <p:cNvPicPr>
            <a:picLocks noChangeAspect="1" noChangeArrowheads="1"/>
          </p:cNvPicPr>
          <p:nvPr>
            <p:ph sz="quarter" idx="2"/>
          </p:nvPr>
        </p:nvPicPr>
        <p:blipFill>
          <a:blip r:embed="rId2" cstate="print"/>
          <a:srcRect/>
          <a:stretch>
            <a:fillRect/>
          </a:stretch>
        </p:blipFill>
        <p:spPr>
          <a:xfrm>
            <a:off x="1371600" y="4800600"/>
            <a:ext cx="3810000" cy="1676400"/>
          </a:xfrm>
          <a:noFill/>
          <a:ln/>
        </p:spPr>
      </p:pic>
      <p:pic>
        <p:nvPicPr>
          <p:cNvPr id="49163" name="Picture 11" descr="comp12"/>
          <p:cNvPicPr>
            <a:picLocks noChangeAspect="1" noChangeArrowheads="1"/>
          </p:cNvPicPr>
          <p:nvPr>
            <p:ph sz="quarter" idx="3"/>
          </p:nvPr>
        </p:nvPicPr>
        <p:blipFill>
          <a:blip r:embed="rId3" cstate="print"/>
          <a:srcRect/>
          <a:stretch>
            <a:fillRect/>
          </a:stretch>
        </p:blipFill>
        <p:spPr>
          <a:xfrm>
            <a:off x="5638800" y="3276600"/>
            <a:ext cx="1724025" cy="1800225"/>
          </a:xfrm>
          <a:noFill/>
          <a:ln/>
        </p:spPr>
      </p:pic>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a:t>NEED$ AND WANT$</a:t>
            </a:r>
          </a:p>
        </p:txBody>
      </p:sp>
      <p:sp>
        <p:nvSpPr>
          <p:cNvPr id="50179" name="Rectangle 3"/>
          <p:cNvSpPr>
            <a:spLocks noGrp="1" noChangeArrowheads="1"/>
          </p:cNvSpPr>
          <p:nvPr>
            <p:ph type="body" idx="1"/>
          </p:nvPr>
        </p:nvSpPr>
        <p:spPr/>
        <p:txBody>
          <a:bodyPr/>
          <a:lstStyle/>
          <a:p>
            <a:r>
              <a:rPr lang="en-US"/>
              <a:t>Needs would be defined as goods or services that are required. This would include the needs for food, clothing, shelter, health care. These are things you must have to live.</a:t>
            </a:r>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NEED$ AND WANT$</a:t>
            </a:r>
          </a:p>
        </p:txBody>
      </p:sp>
      <p:sp>
        <p:nvSpPr>
          <p:cNvPr id="53251" name="Rectangle 3"/>
          <p:cNvSpPr>
            <a:spLocks noGrp="1" noChangeArrowheads="1"/>
          </p:cNvSpPr>
          <p:nvPr>
            <p:ph type="body" idx="1"/>
          </p:nvPr>
        </p:nvSpPr>
        <p:spPr/>
        <p:txBody>
          <a:bodyPr/>
          <a:lstStyle/>
          <a:p>
            <a:r>
              <a:rPr lang="en-US"/>
              <a:t>Wants are goods or services that are not necessary but that we desire or wish for. </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NEED$ AND WANT$</a:t>
            </a:r>
          </a:p>
        </p:txBody>
      </p:sp>
      <p:sp>
        <p:nvSpPr>
          <p:cNvPr id="54275" name="Rectangle 3"/>
          <p:cNvSpPr>
            <a:spLocks noGrp="1" noChangeArrowheads="1"/>
          </p:cNvSpPr>
          <p:nvPr>
            <p:ph type="body" idx="1"/>
          </p:nvPr>
        </p:nvSpPr>
        <p:spPr/>
        <p:txBody>
          <a:bodyPr/>
          <a:lstStyle/>
          <a:p>
            <a:r>
              <a:rPr lang="en-US"/>
              <a:t>For example, one needs clothes, but one may not needs designer clothes. One does not need toys, movies, or games.  One needs food, but does not have to have steak or dessert. </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4" name="Rectangle 8"/>
          <p:cNvSpPr>
            <a:spLocks noGrp="1" noChangeArrowheads="1"/>
          </p:cNvSpPr>
          <p:nvPr>
            <p:ph type="title"/>
          </p:nvPr>
        </p:nvSpPr>
        <p:spPr/>
        <p:txBody>
          <a:bodyPr/>
          <a:lstStyle/>
          <a:p>
            <a:r>
              <a:rPr lang="en-US"/>
              <a:t>NEED$ AND WANT$</a:t>
            </a:r>
          </a:p>
        </p:txBody>
      </p:sp>
      <p:sp>
        <p:nvSpPr>
          <p:cNvPr id="55299" name="Rectangle 3"/>
          <p:cNvSpPr>
            <a:spLocks noGrp="1" noChangeArrowheads="1"/>
          </p:cNvSpPr>
          <p:nvPr>
            <p:ph type="body" sz="half" idx="1"/>
          </p:nvPr>
        </p:nvSpPr>
        <p:spPr>
          <a:xfrm>
            <a:off x="533400" y="2133600"/>
            <a:ext cx="4572000" cy="4343400"/>
          </a:xfrm>
        </p:spPr>
        <p:txBody>
          <a:bodyPr/>
          <a:lstStyle/>
          <a:p>
            <a:r>
              <a:rPr lang="en-US"/>
              <a:t>Many times advertisers try to appeal to consumers in such a way that the consumers feel they need certain goods or services when in fact they only want them.</a:t>
            </a:r>
            <a:r>
              <a:rPr lang="en-US" sz="2800"/>
              <a:t> </a:t>
            </a:r>
          </a:p>
        </p:txBody>
      </p:sp>
      <p:pic>
        <p:nvPicPr>
          <p:cNvPr id="55308" name="Picture 12" descr="MCj02332090000[1]"/>
          <p:cNvPicPr>
            <a:picLocks noChangeAspect="1" noChangeArrowheads="1"/>
          </p:cNvPicPr>
          <p:nvPr>
            <p:ph sz="half" idx="2"/>
          </p:nvPr>
        </p:nvPicPr>
        <p:blipFill>
          <a:blip r:embed="rId2" cstate="print"/>
          <a:srcRect/>
          <a:stretch>
            <a:fillRect/>
          </a:stretch>
        </p:blipFill>
        <p:spPr>
          <a:xfrm>
            <a:off x="5697538" y="3349625"/>
            <a:ext cx="1406525" cy="1681163"/>
          </a:xfrm>
          <a:noFill/>
          <a:ln/>
        </p:spPr>
      </p:pic>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5"/>
          <p:cNvSpPr>
            <a:spLocks noGrp="1" noChangeArrowheads="1"/>
          </p:cNvSpPr>
          <p:nvPr>
            <p:ph type="title"/>
          </p:nvPr>
        </p:nvSpPr>
        <p:spPr/>
        <p:txBody>
          <a:bodyPr/>
          <a:lstStyle/>
          <a:p>
            <a:r>
              <a:rPr lang="en-US"/>
              <a:t>NEED$ AND WANT$</a:t>
            </a:r>
          </a:p>
        </p:txBody>
      </p:sp>
      <p:sp>
        <p:nvSpPr>
          <p:cNvPr id="58371" name="Rectangle 3"/>
          <p:cNvSpPr>
            <a:spLocks noGrp="1" noChangeArrowheads="1"/>
          </p:cNvSpPr>
          <p:nvPr>
            <p:ph type="body" sz="half" idx="1"/>
          </p:nvPr>
        </p:nvSpPr>
        <p:spPr>
          <a:xfrm>
            <a:off x="533400" y="2133600"/>
            <a:ext cx="7620000" cy="1676400"/>
          </a:xfrm>
        </p:spPr>
        <p:txBody>
          <a:bodyPr/>
          <a:lstStyle/>
          <a:p>
            <a:r>
              <a:rPr lang="en-US"/>
              <a:t>Do you need this or do you want this?</a:t>
            </a:r>
          </a:p>
          <a:p>
            <a:endParaRPr lang="en-US"/>
          </a:p>
          <a:p>
            <a:endParaRPr lang="en-US" sz="2800"/>
          </a:p>
        </p:txBody>
      </p:sp>
      <p:pic>
        <p:nvPicPr>
          <p:cNvPr id="58376" name="Picture 8" descr="pizza1"/>
          <p:cNvPicPr>
            <a:picLocks noChangeAspect="1" noChangeArrowheads="1"/>
          </p:cNvPicPr>
          <p:nvPr>
            <p:ph sz="half" idx="2"/>
          </p:nvPr>
        </p:nvPicPr>
        <p:blipFill>
          <a:blip r:embed="rId2" cstate="print"/>
          <a:srcRect/>
          <a:stretch>
            <a:fillRect/>
          </a:stretch>
        </p:blipFill>
        <p:spPr>
          <a:xfrm>
            <a:off x="3733800" y="3505200"/>
            <a:ext cx="2667000" cy="2514600"/>
          </a:xfrm>
          <a:noFill/>
          <a:ln/>
        </p:spPr>
      </p:pic>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NEED$ AND WANT$</a:t>
            </a:r>
          </a:p>
        </p:txBody>
      </p:sp>
      <p:sp>
        <p:nvSpPr>
          <p:cNvPr id="61443" name="Rectangle 3"/>
          <p:cNvSpPr>
            <a:spLocks noGrp="1" noChangeArrowheads="1"/>
          </p:cNvSpPr>
          <p:nvPr>
            <p:ph type="body" sz="half" idx="1"/>
          </p:nvPr>
        </p:nvSpPr>
        <p:spPr>
          <a:xfrm>
            <a:off x="2514600" y="2133600"/>
            <a:ext cx="3810000" cy="4114800"/>
          </a:xfrm>
        </p:spPr>
        <p:txBody>
          <a:bodyPr/>
          <a:lstStyle/>
          <a:p>
            <a:pPr algn="ctr"/>
            <a:r>
              <a:rPr lang="en-US"/>
              <a:t>Need or want?</a:t>
            </a:r>
          </a:p>
        </p:txBody>
      </p:sp>
      <p:pic>
        <p:nvPicPr>
          <p:cNvPr id="61444" name="Picture 4" descr="MCj02152400000[1]"/>
          <p:cNvPicPr>
            <a:picLocks noChangeAspect="1" noChangeArrowheads="1"/>
          </p:cNvPicPr>
          <p:nvPr>
            <p:ph sz="half" idx="2"/>
          </p:nvPr>
        </p:nvPicPr>
        <p:blipFill>
          <a:blip r:embed="rId2" cstate="print"/>
          <a:srcRect/>
          <a:stretch>
            <a:fillRect/>
          </a:stretch>
        </p:blipFill>
        <p:spPr>
          <a:xfrm>
            <a:off x="2667000" y="3505200"/>
            <a:ext cx="2959100" cy="1517650"/>
          </a:xfrm>
          <a:noFill/>
          <a:ln/>
        </p:spPr>
      </p:pic>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Citrus</Template>
  <TotalTime>88</TotalTime>
  <Words>247</Words>
  <Application>Microsoft Office PowerPoint</Application>
  <PresentationFormat>On-screen Show (4:3)</PresentationFormat>
  <Paragraphs>26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Tahoma</vt:lpstr>
      <vt:lpstr>Wingdings</vt:lpstr>
      <vt:lpstr>Times New Roman</vt:lpstr>
      <vt:lpstr>Citrus</vt:lpstr>
      <vt:lpstr>Do You Really Need It?</vt:lpstr>
      <vt:lpstr>Blueprint Skill Economics</vt:lpstr>
      <vt:lpstr>NEED$ AND WANT$</vt:lpstr>
      <vt:lpstr>NEED$ AND WANT$</vt:lpstr>
      <vt:lpstr>NEED$ AND WANT$</vt:lpstr>
      <vt:lpstr>NEED$ AND WANT$</vt:lpstr>
      <vt:lpstr>NEED$ AND WANT$</vt:lpstr>
      <vt:lpstr>NEED$ AND WANT$</vt:lpstr>
      <vt:lpstr>NEED$ AND WANT$</vt:lpstr>
      <vt:lpstr>NEED$ AND WANT$</vt:lpstr>
      <vt:lpstr>NEED$ AND WANT$</vt:lpstr>
      <vt:lpstr>Resources</vt:lpstr>
    </vt:vector>
  </TitlesOfParts>
  <Company>Jefferson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You Really Need It?</dc:title>
  <dc:creator>Jefferson County Tech Center</dc:creator>
  <cp:lastModifiedBy>hnace</cp:lastModifiedBy>
  <cp:revision>3</cp:revision>
  <dcterms:created xsi:type="dcterms:W3CDTF">2005-01-10T18:23:52Z</dcterms:created>
  <dcterms:modified xsi:type="dcterms:W3CDTF">2009-08-06T17:52:03Z</dcterms:modified>
</cp:coreProperties>
</file>