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1" d="100"/>
          <a:sy n="71" d="100"/>
        </p:scale>
        <p:origin x="-630"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10242" name="Picture 2"/>
          <p:cNvPicPr>
            <a:picLocks noChangeArrowheads="1"/>
          </p:cNvPicPr>
          <p:nvPr/>
        </p:nvPicPr>
        <p:blipFill>
          <a:blip r:embed="rId3" cstate="print"/>
          <a:srcRect/>
          <a:stretch>
            <a:fillRect/>
          </a:stretch>
        </p:blipFill>
        <p:spPr bwMode="auto">
          <a:xfrm>
            <a:off x="319088" y="1128713"/>
            <a:ext cx="2451100" cy="2998787"/>
          </a:xfrm>
          <a:prstGeom prst="rect">
            <a:avLst/>
          </a:prstGeom>
          <a:noFill/>
          <a:ln w="9525">
            <a:noFill/>
            <a:miter lim="800000"/>
            <a:headEnd/>
            <a:tailEnd/>
          </a:ln>
          <a:effectLst/>
        </p:spPr>
      </p:pic>
      <p:sp>
        <p:nvSpPr>
          <p:cNvPr id="10243" name="Rectangle 3"/>
          <p:cNvSpPr>
            <a:spLocks noGrp="1" noChangeArrowheads="1"/>
          </p:cNvSpPr>
          <p:nvPr>
            <p:ph type="ctrTitle" sz="quarter"/>
          </p:nvPr>
        </p:nvSpPr>
        <p:spPr>
          <a:xfrm>
            <a:off x="2819400" y="1676400"/>
            <a:ext cx="4724400" cy="1143000"/>
          </a:xfrm>
        </p:spPr>
        <p:txBody>
          <a:bodyPr/>
          <a:lstStyle>
            <a:lvl1pPr>
              <a:defRPr sz="3600"/>
            </a:lvl1pPr>
          </a:lstStyle>
          <a:p>
            <a:r>
              <a:rPr lang="en-US"/>
              <a:t>Click to edit title style</a:t>
            </a:r>
          </a:p>
        </p:txBody>
      </p:sp>
      <p:sp>
        <p:nvSpPr>
          <p:cNvPr id="10244" name="Rectangle 4"/>
          <p:cNvSpPr>
            <a:spLocks noGrp="1" noChangeArrowheads="1"/>
          </p:cNvSpPr>
          <p:nvPr>
            <p:ph type="subTitle" sz="quarter" idx="1"/>
          </p:nvPr>
        </p:nvSpPr>
        <p:spPr>
          <a:xfrm>
            <a:off x="2819400" y="3048000"/>
            <a:ext cx="4343400" cy="2590800"/>
          </a:xfrm>
        </p:spPr>
        <p:txBody>
          <a:bodyPr/>
          <a:lstStyle>
            <a:lvl1pPr marL="0" indent="0">
              <a:buFontTx/>
              <a:buNone/>
              <a:defRPr sz="2800"/>
            </a:lvl1pPr>
          </a:lstStyle>
          <a:p>
            <a:r>
              <a:rPr lang="en-US"/>
              <a:t>Click to edit subtitle style</a:t>
            </a:r>
          </a:p>
        </p:txBody>
      </p:sp>
      <p:sp>
        <p:nvSpPr>
          <p:cNvPr id="10245" name="Rectangle 5"/>
          <p:cNvSpPr>
            <a:spLocks noGrp="1" noChangeArrowheads="1"/>
          </p:cNvSpPr>
          <p:nvPr>
            <p:ph type="dt" sz="quarter" idx="2"/>
          </p:nvPr>
        </p:nvSpPr>
        <p:spPr>
          <a:xfrm>
            <a:off x="685800" y="6248400"/>
            <a:ext cx="1905000" cy="304800"/>
          </a:xfrm>
        </p:spPr>
        <p:txBody>
          <a:bodyPr/>
          <a:lstStyle>
            <a:lvl1pPr>
              <a:defRPr>
                <a:latin typeface="+mn-lt"/>
              </a:defRPr>
            </a:lvl1pPr>
          </a:lstStyle>
          <a:p>
            <a:endParaRPr lang="en-US"/>
          </a:p>
        </p:txBody>
      </p:sp>
      <p:sp>
        <p:nvSpPr>
          <p:cNvPr id="10246" name="Rectangle 6"/>
          <p:cNvSpPr>
            <a:spLocks noGrp="1" noChangeArrowheads="1"/>
          </p:cNvSpPr>
          <p:nvPr>
            <p:ph type="ftr" sz="quarter" idx="3"/>
          </p:nvPr>
        </p:nvSpPr>
        <p:spPr>
          <a:xfrm>
            <a:off x="3124200" y="6248400"/>
            <a:ext cx="2895600" cy="304800"/>
          </a:xfrm>
        </p:spPr>
        <p:txBody>
          <a:bodyPr/>
          <a:lstStyle>
            <a:lvl1pPr>
              <a:defRPr/>
            </a:lvl1pPr>
          </a:lstStyle>
          <a:p>
            <a:endParaRPr lang="en-US"/>
          </a:p>
        </p:txBody>
      </p:sp>
      <p:sp>
        <p:nvSpPr>
          <p:cNvPr id="10247" name="Rectangle 7"/>
          <p:cNvSpPr>
            <a:spLocks noGrp="1" noChangeArrowheads="1"/>
          </p:cNvSpPr>
          <p:nvPr>
            <p:ph type="sldNum" sz="quarter" idx="4"/>
          </p:nvPr>
        </p:nvSpPr>
        <p:spPr>
          <a:xfrm>
            <a:off x="6553200" y="6248400"/>
            <a:ext cx="1905000" cy="304800"/>
          </a:xfrm>
        </p:spPr>
        <p:txBody>
          <a:bodyPr/>
          <a:lstStyle>
            <a:lvl1pPr algn="ctr">
              <a:defRPr>
                <a:latin typeface="+mn-lt"/>
              </a:defRPr>
            </a:lvl1pPr>
          </a:lstStyle>
          <a:p>
            <a:fld id="{5ECC0D41-F2B6-44BC-A565-8F81C3835F13}"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A850884-7AEF-411F-B27F-554416E4922A}"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304800"/>
            <a:ext cx="2076450" cy="487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304800"/>
            <a:ext cx="6076950" cy="487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9F3DABD-3453-433A-B92E-F2EAEC1638F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782F917-706C-44A1-B56C-87EA16AF009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0A5C900-935A-4B38-B624-690744FCC806}"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133600" y="1066800"/>
            <a:ext cx="3276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562600" y="1066800"/>
            <a:ext cx="3276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9C916E8-ACDD-4E95-A8DB-CA18F8A3E8C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B53ADA1-6643-4076-924A-BC8C402F7424}"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FD6398E-1F9A-42EC-9C06-466C4257DE8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0B14CF64-CA54-4CE5-972C-022148F8A94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231671D-9723-438A-A777-C5C370C93947}"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C086C9D-9535-4270-B535-ACA93B15B05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533400" y="304800"/>
            <a:ext cx="6248400" cy="304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title style</a:t>
            </a:r>
          </a:p>
        </p:txBody>
      </p:sp>
      <p:sp>
        <p:nvSpPr>
          <p:cNvPr id="9219" name="Rectangle 3"/>
          <p:cNvSpPr>
            <a:spLocks noGrp="1" noChangeArrowheads="1"/>
          </p:cNvSpPr>
          <p:nvPr>
            <p:ph type="body" idx="1"/>
          </p:nvPr>
        </p:nvSpPr>
        <p:spPr bwMode="auto">
          <a:xfrm>
            <a:off x="2133600" y="1066800"/>
            <a:ext cx="67056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220" name="Rectangle 4"/>
          <p:cNvSpPr>
            <a:spLocks noGrp="1" noChangeArrowheads="1"/>
          </p:cNvSpPr>
          <p:nvPr>
            <p:ph type="dt" sz="half" idx="2"/>
          </p:nvPr>
        </p:nvSpPr>
        <p:spPr bwMode="auto">
          <a:xfrm>
            <a:off x="685800" y="6019800"/>
            <a:ext cx="19050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defRPr sz="1400"/>
            </a:lvl1pPr>
          </a:lstStyle>
          <a:p>
            <a:endParaRPr lang="en-US"/>
          </a:p>
        </p:txBody>
      </p:sp>
      <p:sp>
        <p:nvSpPr>
          <p:cNvPr id="9221" name="Rectangle 5"/>
          <p:cNvSpPr>
            <a:spLocks noGrp="1" noChangeArrowheads="1"/>
          </p:cNvSpPr>
          <p:nvPr>
            <p:ph type="ftr" sz="quarter" idx="3"/>
          </p:nvPr>
        </p:nvSpPr>
        <p:spPr bwMode="auto">
          <a:xfrm>
            <a:off x="3124200" y="6019800"/>
            <a:ext cx="28956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ctr">
              <a:defRPr sz="1400"/>
            </a:lvl1pPr>
          </a:lstStyle>
          <a:p>
            <a:endParaRPr lang="en-US"/>
          </a:p>
        </p:txBody>
      </p:sp>
      <p:sp>
        <p:nvSpPr>
          <p:cNvPr id="9222" name="Rectangle 6"/>
          <p:cNvSpPr>
            <a:spLocks noGrp="1" noChangeArrowheads="1"/>
          </p:cNvSpPr>
          <p:nvPr>
            <p:ph type="sldNum" sz="quarter" idx="4"/>
          </p:nvPr>
        </p:nvSpPr>
        <p:spPr bwMode="auto">
          <a:xfrm>
            <a:off x="6553200" y="6019800"/>
            <a:ext cx="22860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a:defRPr sz="1400"/>
            </a:lvl1pPr>
          </a:lstStyle>
          <a:p>
            <a:fld id="{86F4ACEB-1179-436E-BA09-E6A2CF57F889}" type="slidenum">
              <a:rPr lang="en-US"/>
              <a:pPr/>
              <a:t>‹#›</a:t>
            </a:fld>
            <a:endParaRPr lang="en-US"/>
          </a:p>
        </p:txBody>
      </p:sp>
      <p:pic>
        <p:nvPicPr>
          <p:cNvPr id="9223" name="Picture 7"/>
          <p:cNvPicPr>
            <a:picLocks noChangeArrowheads="1"/>
          </p:cNvPicPr>
          <p:nvPr/>
        </p:nvPicPr>
        <p:blipFill>
          <a:blip r:embed="rId14" cstate="print"/>
          <a:srcRect/>
          <a:stretch>
            <a:fillRect/>
          </a:stretch>
        </p:blipFill>
        <p:spPr bwMode="auto">
          <a:xfrm>
            <a:off x="304800" y="5715000"/>
            <a:ext cx="762000" cy="774700"/>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rtl="0" eaLnBrk="0" fontAlgn="base" hangingPunct="0">
        <a:spcBef>
          <a:spcPct val="0"/>
        </a:spcBef>
        <a:spcAft>
          <a:spcPct val="0"/>
        </a:spcAft>
        <a:defRPr sz="3200">
          <a:solidFill>
            <a:schemeClr val="tx1"/>
          </a:solidFill>
          <a:latin typeface="+mj-lt"/>
          <a:ea typeface="+mj-ea"/>
          <a:cs typeface="+mj-cs"/>
        </a:defRPr>
      </a:lvl1pPr>
      <a:lvl2pPr algn="l" rtl="0" eaLnBrk="0" fontAlgn="base" hangingPunct="0">
        <a:spcBef>
          <a:spcPct val="0"/>
        </a:spcBef>
        <a:spcAft>
          <a:spcPct val="0"/>
        </a:spcAft>
        <a:defRPr sz="3200">
          <a:solidFill>
            <a:schemeClr val="tx1"/>
          </a:solidFill>
          <a:latin typeface="Arial" charset="0"/>
        </a:defRPr>
      </a:lvl2pPr>
      <a:lvl3pPr algn="l" rtl="0" eaLnBrk="0" fontAlgn="base" hangingPunct="0">
        <a:spcBef>
          <a:spcPct val="0"/>
        </a:spcBef>
        <a:spcAft>
          <a:spcPct val="0"/>
        </a:spcAft>
        <a:defRPr sz="3200">
          <a:solidFill>
            <a:schemeClr val="tx1"/>
          </a:solidFill>
          <a:latin typeface="Arial" charset="0"/>
        </a:defRPr>
      </a:lvl3pPr>
      <a:lvl4pPr algn="l" rtl="0" eaLnBrk="0" fontAlgn="base" hangingPunct="0">
        <a:spcBef>
          <a:spcPct val="0"/>
        </a:spcBef>
        <a:spcAft>
          <a:spcPct val="0"/>
        </a:spcAft>
        <a:defRPr sz="3200">
          <a:solidFill>
            <a:schemeClr val="tx1"/>
          </a:solidFill>
          <a:latin typeface="Arial" charset="0"/>
        </a:defRPr>
      </a:lvl4pPr>
      <a:lvl5pPr algn="l" rtl="0" eaLnBrk="0" fontAlgn="base" hangingPunct="0">
        <a:spcBef>
          <a:spcPct val="0"/>
        </a:spcBef>
        <a:spcAft>
          <a:spcPct val="0"/>
        </a:spcAft>
        <a:defRPr sz="3200">
          <a:solidFill>
            <a:schemeClr val="tx1"/>
          </a:solidFill>
          <a:latin typeface="Arial" charset="0"/>
        </a:defRPr>
      </a:lvl5pPr>
      <a:lvl6pPr marL="457200" algn="l" rtl="0" eaLnBrk="0" fontAlgn="base" hangingPunct="0">
        <a:spcBef>
          <a:spcPct val="0"/>
        </a:spcBef>
        <a:spcAft>
          <a:spcPct val="0"/>
        </a:spcAft>
        <a:defRPr sz="3200">
          <a:solidFill>
            <a:schemeClr val="tx1"/>
          </a:solidFill>
          <a:latin typeface="Arial" charset="0"/>
        </a:defRPr>
      </a:lvl6pPr>
      <a:lvl7pPr marL="914400" algn="l" rtl="0" eaLnBrk="0" fontAlgn="base" hangingPunct="0">
        <a:spcBef>
          <a:spcPct val="0"/>
        </a:spcBef>
        <a:spcAft>
          <a:spcPct val="0"/>
        </a:spcAft>
        <a:defRPr sz="3200">
          <a:solidFill>
            <a:schemeClr val="tx1"/>
          </a:solidFill>
          <a:latin typeface="Arial" charset="0"/>
        </a:defRPr>
      </a:lvl7pPr>
      <a:lvl8pPr marL="1371600" algn="l" rtl="0" eaLnBrk="0" fontAlgn="base" hangingPunct="0">
        <a:spcBef>
          <a:spcPct val="0"/>
        </a:spcBef>
        <a:spcAft>
          <a:spcPct val="0"/>
        </a:spcAft>
        <a:defRPr sz="3200">
          <a:solidFill>
            <a:schemeClr val="tx1"/>
          </a:solidFill>
          <a:latin typeface="Arial" charset="0"/>
        </a:defRPr>
      </a:lvl8pPr>
      <a:lvl9pPr marL="1828800" algn="l" rtl="0" eaLnBrk="0" fontAlgn="base" hangingPunct="0">
        <a:spcBef>
          <a:spcPct val="0"/>
        </a:spcBef>
        <a:spcAft>
          <a:spcPct val="0"/>
        </a:spcAft>
        <a:defRPr sz="3200">
          <a:solidFill>
            <a:schemeClr val="tx1"/>
          </a:solidFill>
          <a:latin typeface="Arial"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bg1"/>
          </a:solidFill>
          <a:latin typeface="+mn-lt"/>
        </a:defRPr>
      </a:lvl2pPr>
      <a:lvl3pPr marL="1143000" indent="-228600" algn="l" rtl="0" eaLnBrk="0" fontAlgn="base" hangingPunct="0">
        <a:spcBef>
          <a:spcPct val="20000"/>
        </a:spcBef>
        <a:spcAft>
          <a:spcPct val="0"/>
        </a:spcAft>
        <a:buClr>
          <a:schemeClr val="folHlink"/>
        </a:buClr>
        <a:buChar char="•"/>
        <a:defRPr sz="2400">
          <a:solidFill>
            <a:schemeClr val="bg1"/>
          </a:solidFill>
          <a:latin typeface="+mn-lt"/>
        </a:defRPr>
      </a:lvl3pPr>
      <a:lvl4pPr marL="1600200" indent="-228600" algn="l" rtl="0" eaLnBrk="0" fontAlgn="base" hangingPunct="0">
        <a:spcBef>
          <a:spcPct val="20000"/>
        </a:spcBef>
        <a:spcAft>
          <a:spcPct val="0"/>
        </a:spcAft>
        <a:buChar char="–"/>
        <a:defRPr sz="2000">
          <a:solidFill>
            <a:schemeClr val="bg1"/>
          </a:solidFill>
          <a:latin typeface="+mn-lt"/>
        </a:defRPr>
      </a:lvl4pPr>
      <a:lvl5pPr marL="2057400" indent="-228600" algn="l" rtl="0" eaLnBrk="0" fontAlgn="base" hangingPunct="0">
        <a:spcBef>
          <a:spcPct val="20000"/>
        </a:spcBef>
        <a:spcAft>
          <a:spcPct val="0"/>
        </a:spcAft>
        <a:buChar char="»"/>
        <a:defRPr sz="2000">
          <a:solidFill>
            <a:schemeClr val="bg1"/>
          </a:solidFill>
          <a:latin typeface="+mn-lt"/>
        </a:defRPr>
      </a:lvl5pPr>
      <a:lvl6pPr marL="2514600" indent="-228600" algn="l" rtl="0" eaLnBrk="0" fontAlgn="base" hangingPunct="0">
        <a:spcBef>
          <a:spcPct val="20000"/>
        </a:spcBef>
        <a:spcAft>
          <a:spcPct val="0"/>
        </a:spcAft>
        <a:buChar char="»"/>
        <a:defRPr sz="2000">
          <a:solidFill>
            <a:schemeClr val="bg1"/>
          </a:solidFill>
          <a:latin typeface="+mn-lt"/>
        </a:defRPr>
      </a:lvl6pPr>
      <a:lvl7pPr marL="2971800" indent="-228600" algn="l" rtl="0" eaLnBrk="0" fontAlgn="base" hangingPunct="0">
        <a:spcBef>
          <a:spcPct val="20000"/>
        </a:spcBef>
        <a:spcAft>
          <a:spcPct val="0"/>
        </a:spcAft>
        <a:buChar char="»"/>
        <a:defRPr sz="2000">
          <a:solidFill>
            <a:schemeClr val="bg1"/>
          </a:solidFill>
          <a:latin typeface="+mn-lt"/>
        </a:defRPr>
      </a:lvl7pPr>
      <a:lvl8pPr marL="3429000" indent="-228600" algn="l" rtl="0" eaLnBrk="0" fontAlgn="base" hangingPunct="0">
        <a:spcBef>
          <a:spcPct val="20000"/>
        </a:spcBef>
        <a:spcAft>
          <a:spcPct val="0"/>
        </a:spcAft>
        <a:buChar char="»"/>
        <a:defRPr sz="2000">
          <a:solidFill>
            <a:schemeClr val="bg1"/>
          </a:solidFill>
          <a:latin typeface="+mn-lt"/>
        </a:defRPr>
      </a:lvl8pPr>
      <a:lvl9pPr marL="3886200" indent="-228600" algn="l" rtl="0" eaLnBrk="0" fontAlgn="base" hangingPunct="0">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nat-wonders.pdf" TargetMode="Externa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hyperlink" Target="http://www.chinahighlights.com/photos/guilin/2.jp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5.wav"/><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hyperlink" Target="http://www.kaibab.org/geology/gc_geol.ht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kaibab.org/tr951/gc951407.jpg" TargetMode="External"/><Relationship Id="rId2" Type="http://schemas.openxmlformats.org/officeDocument/2006/relationships/audio" Target="../media/audio6.wav"/><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2" Type="http://schemas.openxmlformats.org/officeDocument/2006/relationships/hyperlink" Target="http://www.ozramp.net.au/~senani/barrier.ht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audio" Target="../media/audio7.wav"/><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8.png"/><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2" Type="http://schemas.openxmlformats.org/officeDocument/2006/relationships/hyperlink" Target="http://ce.eng.usf.edu/pharos/wonders/Natural/iguassu.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audio" Target="../media/audio8.wav"/><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8.jpeg"/><Relationship Id="rId7" Type="http://schemas.openxmlformats.org/officeDocument/2006/relationships/hyperlink" Target="http://www.kaibab.org/tr951/gc951407.jpg" TargetMode="External"/><Relationship Id="rId2" Type="http://schemas.openxmlformats.org/officeDocument/2006/relationships/hyperlink" Target="http://www.courtneymilne.com/sacred/sechapter2/html/sech2pg102to107.html" TargetMode="External"/><Relationship Id="rId1" Type="http://schemas.openxmlformats.org/officeDocument/2006/relationships/slideLayout" Target="../slideLayouts/slideLayout2.xml"/><Relationship Id="rId6" Type="http://schemas.openxmlformats.org/officeDocument/2006/relationships/image" Target="../media/image11.jpeg"/><Relationship Id="rId11" Type="http://schemas.openxmlformats.org/officeDocument/2006/relationships/image" Target="../media/image6.png"/><Relationship Id="rId5" Type="http://schemas.openxmlformats.org/officeDocument/2006/relationships/image" Target="../media/image10.jpeg"/><Relationship Id="rId10" Type="http://schemas.openxmlformats.org/officeDocument/2006/relationships/image" Target="../media/image14.png"/><Relationship Id="rId4" Type="http://schemas.openxmlformats.org/officeDocument/2006/relationships/image" Target="../media/image9.png"/><Relationship Id="rId9"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hyperlink" Target="http://www.courtneymilne.com/sacred/sechapter2/html/large/ch2pg103.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courtneymilne.com/sacred/sechapter2/html/sech2pg102to107.html" TargetMode="External"/><Relationship Id="rId2" Type="http://schemas.openxmlformats.org/officeDocument/2006/relationships/audio" Target="../media/audio2.wav"/><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2" Type="http://schemas.openxmlformats.org/officeDocument/2006/relationships/hyperlink" Target="http://www.exploratorium.edu/learning_studio/aurora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hyperlink" Target="http://people.unt.edu/~kck0001/ozpage/mypics/uluru.ht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4.wav"/><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819400" y="1295400"/>
            <a:ext cx="4724400" cy="1143000"/>
          </a:xfrm>
        </p:spPr>
        <p:txBody>
          <a:bodyPr/>
          <a:lstStyle/>
          <a:p>
            <a:pPr algn="ctr"/>
            <a:r>
              <a:rPr lang="en-US" sz="4000" b="1">
                <a:effectLst>
                  <a:outerShdw blurRad="38100" dist="38100" dir="2700000" algn="tl">
                    <a:srgbClr val="C0C0C0"/>
                  </a:outerShdw>
                </a:effectLst>
              </a:rPr>
              <a:t>Natural Wonders of the World</a:t>
            </a:r>
            <a:br>
              <a:rPr lang="en-US" sz="4000" b="1">
                <a:effectLst>
                  <a:outerShdw blurRad="38100" dist="38100" dir="2700000" algn="tl">
                    <a:srgbClr val="C0C0C0"/>
                  </a:outerShdw>
                </a:effectLst>
              </a:rPr>
            </a:br>
            <a:r>
              <a:rPr lang="en-US" sz="3200" b="1">
                <a:effectLst>
                  <a:outerShdw blurRad="38100" dist="38100" dir="2700000" algn="tl">
                    <a:srgbClr val="C0C0C0"/>
                  </a:outerShdw>
                </a:effectLst>
                <a:hlinkClick r:id="rId2" action="ppaction://hlinkfile"/>
              </a:rPr>
              <a:t>Text Only Version</a:t>
            </a:r>
            <a:endParaRPr lang="en-US" sz="3200" b="1">
              <a:effectLst>
                <a:outerShdw blurRad="38100" dist="38100" dir="2700000" algn="tl">
                  <a:srgbClr val="C0C0C0"/>
                </a:outerShdw>
              </a:effectLst>
            </a:endParaRPr>
          </a:p>
        </p:txBody>
      </p:sp>
      <p:pic>
        <p:nvPicPr>
          <p:cNvPr id="2053" name="Picture 5" descr="Monument Valley"/>
          <p:cNvPicPr>
            <a:picLocks noChangeAspect="1" noChangeArrowheads="1"/>
          </p:cNvPicPr>
          <p:nvPr/>
        </p:nvPicPr>
        <p:blipFill>
          <a:blip r:embed="rId3" cstate="print">
            <a:lum contrast="6000"/>
          </a:blip>
          <a:srcRect/>
          <a:stretch>
            <a:fillRect/>
          </a:stretch>
        </p:blipFill>
        <p:spPr bwMode="auto">
          <a:xfrm>
            <a:off x="533400" y="2895600"/>
            <a:ext cx="8229600" cy="3868738"/>
          </a:xfrm>
          <a:prstGeom prst="rect">
            <a:avLst/>
          </a:prstGeom>
          <a:noFill/>
        </p:spPr>
      </p:pic>
      <p:pic>
        <p:nvPicPr>
          <p:cNvPr id="2057" name="Picture 9" descr="schoolbustrip"/>
          <p:cNvPicPr>
            <a:picLocks noChangeAspect="1" noChangeArrowheads="1"/>
          </p:cNvPicPr>
          <p:nvPr/>
        </p:nvPicPr>
        <p:blipFill>
          <a:blip r:embed="rId4" cstate="print"/>
          <a:srcRect/>
          <a:stretch>
            <a:fillRect/>
          </a:stretch>
        </p:blipFill>
        <p:spPr bwMode="auto">
          <a:xfrm>
            <a:off x="7772400" y="3124200"/>
            <a:ext cx="3571875" cy="23431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2.77556E-17 -4.81481E-6 C -0.0342 -0.00787 -0.02135 -0.00277 -0.03941 -0.01064 C -0.04409 -0.01481 -0.04757 -0.02129 -0.0526 -0.02453 C -0.05955 -0.02916 -0.07083 -0.03264 -0.07882 -0.03518 C -0.08593 -0.03402 -0.09323 -0.03449 -0.1 -0.03171 C -0.10243 -0.03078 -0.10312 -0.02639 -0.10521 -0.02453 C -0.10798 -0.02222 -0.12153 -0.01828 -0.12361 -0.01759 C -0.1335 -0.01389 -0.14288 -0.00787 -0.1526 -0.0037 C -0.17343 0.01551 -0.14809 -0.00648 -0.1684 0.00695 C -0.17343 0.01019 -0.17621 0.01806 -0.18159 0.02107 C -0.18559 0.02338 -0.19028 0.02338 -0.19479 0.02454 C -0.21389 0.02338 -0.23333 0.02315 -0.25278 0.02107 C -0.2618 0.02014 -0.25989 0.01459 -0.2684 0.01042 C -0.28055 0.0044 -0.29496 -0.00023 -0.30781 -0.0037 C -0.32482 -0.01713 -0.33854 -0.03055 -0.3526 -0.0493 C -0.35729 -0.05532 -0.36406 -0.05717 -0.36857 -0.06319 C -0.37396 -0.07083 -0.37968 -0.07939 -0.3868 -0.08426 C -0.40087 -0.09351 -0.41684 -0.09537 -0.43142 -0.10185 C -0.44132 -0.11458 -0.43819 -0.13356 -0.44722 -0.14745 C -0.45 -0.15185 -0.45451 -0.15416 -0.45781 -0.15787 C -0.4658 -0.16689 -0.47257 -0.1824 -0.47882 -0.19305 C -0.48142 -0.20949 -0.48229 -0.22662 -0.4868 -0.24213 C -0.48854 -0.24838 -0.49392 -0.25115 -0.49722 -0.25625 C -0.50746 -0.27222 -0.51614 -0.28264 -0.53142 -0.28773 C -0.55694 -0.28611 -0.60017 -0.29351 -0.62361 -0.27037 C -0.6309 -0.25532 -0.63437 -0.23773 -0.63941 -0.22106 C -0.64062 -0.21064 -0.64392 -0.18541 -0.64462 -0.17546 C -0.64479 -0.17176 -0.64548 -0.12152 -0.65 -0.10532 C -0.65521 -0.08726 -0.68229 -0.06365 -0.69462 -0.05277 C -0.69809 -0.04583 -0.70173 -0.03865 -0.70521 -0.03171 C -0.70746 -0.02731 -0.70764 -0.02129 -0.71041 -0.01759 C -0.72378 0.00024 -0.75729 -0.00139 -0.771 -4.81481E-6 C -0.77882 0.00348 -0.7868 0.00695 -0.79462 0.01042 C -0.79722 0.01158 -0.8026 0.01389 -0.8026 0.01389 C -0.80434 0.01621 -0.80555 0.01968 -0.80781 0.02107 C -0.81111 0.02315 -0.8184 0.02454 -0.8184 0.02454 " pathEditMode="relative" ptsTypes="fffffffffffffffffffffffffffffffffffA">
                                      <p:cBhvr>
                                        <p:cTn id="6" dur="2000" fill="hold"/>
                                        <p:tgtEl>
                                          <p:spTgt spid="205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533400" y="1066800"/>
            <a:ext cx="8153400" cy="457200"/>
          </a:xfrm>
        </p:spPr>
        <p:txBody>
          <a:bodyPr/>
          <a:lstStyle/>
          <a:p>
            <a:r>
              <a:rPr lang="en-US" sz="4000" b="1">
                <a:solidFill>
                  <a:schemeClr val="bg1"/>
                </a:solidFill>
              </a:rPr>
              <a:t>Guilin</a:t>
            </a:r>
            <a:r>
              <a:rPr lang="en-US" sz="4000">
                <a:solidFill>
                  <a:schemeClr val="bg1"/>
                </a:solidFill>
              </a:rPr>
              <a:t> </a:t>
            </a:r>
          </a:p>
        </p:txBody>
      </p:sp>
      <p:sp>
        <p:nvSpPr>
          <p:cNvPr id="23555" name="Rectangle 3"/>
          <p:cNvSpPr>
            <a:spLocks noGrp="1" noChangeArrowheads="1"/>
          </p:cNvSpPr>
          <p:nvPr>
            <p:ph type="body" idx="1"/>
          </p:nvPr>
        </p:nvSpPr>
        <p:spPr>
          <a:xfrm>
            <a:off x="609600" y="1828800"/>
            <a:ext cx="8305800" cy="4648200"/>
          </a:xfrm>
        </p:spPr>
        <p:txBody>
          <a:bodyPr/>
          <a:lstStyle/>
          <a:p>
            <a:r>
              <a:rPr lang="en-US" sz="3600"/>
              <a:t>There is a popular saying about </a:t>
            </a:r>
            <a:r>
              <a:rPr lang="en-US" sz="3600" b="1">
                <a:hlinkClick r:id="rId2"/>
              </a:rPr>
              <a:t>Guilin</a:t>
            </a:r>
            <a:r>
              <a:rPr lang="en-US" sz="3600"/>
              <a:t>, "the mountains and water of Guilin are the finest under heaven." Guilin is located in the northeast of Guangxi Zhuang Autonomous Region (South China) and is famous for its dramatic peaks, clear waters, caves, and long history.</a:t>
            </a:r>
            <a:r>
              <a:rPr lang="en-US"/>
              <a:t> </a:t>
            </a:r>
            <a:br>
              <a:rPr lang="en-US"/>
            </a:br>
            <a:r>
              <a:rPr lang="en-US" sz="3600"/>
              <a:t/>
            </a:r>
            <a:br>
              <a:rPr lang="en-US" sz="3600"/>
            </a:br>
            <a:endParaRPr lang="en-US" sz="3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box(in)">
                                      <p:cBhvr>
                                        <p:cTn id="7" dur="500"/>
                                        <p:tgtEl>
                                          <p:spTgt spid="235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533400" y="1066800"/>
            <a:ext cx="8153400" cy="457200"/>
          </a:xfrm>
        </p:spPr>
        <p:txBody>
          <a:bodyPr/>
          <a:lstStyle/>
          <a:p>
            <a:r>
              <a:rPr lang="en-US" sz="4000" b="1">
                <a:solidFill>
                  <a:schemeClr val="bg1"/>
                </a:solidFill>
              </a:rPr>
              <a:t>Guilin</a:t>
            </a:r>
            <a:r>
              <a:rPr lang="en-US" sz="4000">
                <a:solidFill>
                  <a:schemeClr val="bg1"/>
                </a:solidFill>
              </a:rPr>
              <a:t>, </a:t>
            </a:r>
            <a:r>
              <a:rPr lang="en-US" sz="3600" b="1">
                <a:solidFill>
                  <a:schemeClr val="bg1"/>
                </a:solidFill>
              </a:rPr>
              <a:t>South China</a:t>
            </a:r>
          </a:p>
        </p:txBody>
      </p:sp>
      <p:pic>
        <p:nvPicPr>
          <p:cNvPr id="24585" name="Picture 9" descr="2"/>
          <p:cNvPicPr>
            <a:picLocks noChangeAspect="1" noChangeArrowheads="1"/>
          </p:cNvPicPr>
          <p:nvPr/>
        </p:nvPicPr>
        <p:blipFill>
          <a:blip r:embed="rId3" cstate="print"/>
          <a:srcRect/>
          <a:stretch>
            <a:fillRect/>
          </a:stretch>
        </p:blipFill>
        <p:spPr bwMode="auto">
          <a:xfrm>
            <a:off x="1219200" y="1600200"/>
            <a:ext cx="7086600" cy="4724400"/>
          </a:xfrm>
          <a:prstGeom prst="rect">
            <a:avLst/>
          </a:prstGeom>
          <a:noFill/>
        </p:spPr>
      </p:pic>
      <p:pic>
        <p:nvPicPr>
          <p:cNvPr id="24586" name="Picture 10" descr="schoolbustrip"/>
          <p:cNvPicPr>
            <a:picLocks noChangeAspect="1" noChangeArrowheads="1"/>
          </p:cNvPicPr>
          <p:nvPr/>
        </p:nvPicPr>
        <p:blipFill>
          <a:blip r:embed="rId4" cstate="print"/>
          <a:srcRect/>
          <a:stretch>
            <a:fillRect/>
          </a:stretch>
        </p:blipFill>
        <p:spPr bwMode="auto">
          <a:xfrm>
            <a:off x="-2209800" y="4114800"/>
            <a:ext cx="3429000" cy="23431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24585"/>
                                        </p:tgtEl>
                                        <p:attrNameLst>
                                          <p:attrName>style.visibility</p:attrName>
                                        </p:attrNameLst>
                                      </p:cBhvr>
                                      <p:to>
                                        <p:strVal val="visible"/>
                                      </p:to>
                                    </p:set>
                                    <p:anim calcmode="lin" valueType="num">
                                      <p:cBhvr>
                                        <p:cTn id="7" dur="2000" fill="hold"/>
                                        <p:tgtEl>
                                          <p:spTgt spid="2458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2000" fill="hold"/>
                                        <p:tgtEl>
                                          <p:spTgt spid="24585"/>
                                        </p:tgtEl>
                                        <p:attrNameLst>
                                          <p:attrName>ppt_x</p:attrName>
                                        </p:attrNameLst>
                                      </p:cBhvr>
                                      <p:tavLst>
                                        <p:tav tm="0">
                                          <p:val>
                                            <p:fltVal val="-1"/>
                                          </p:val>
                                        </p:tav>
                                        <p:tav tm="50000">
                                          <p:val>
                                            <p:fltVal val="0.95"/>
                                          </p:val>
                                        </p:tav>
                                        <p:tav tm="100000">
                                          <p:val>
                                            <p:strVal val="#ppt_x"/>
                                          </p:val>
                                        </p:tav>
                                      </p:tavLst>
                                    </p:anim>
                                    <p:anim calcmode="lin" valueType="num">
                                      <p:cBhvr>
                                        <p:cTn id="9" dur="2000" fill="hold"/>
                                        <p:tgtEl>
                                          <p:spTgt spid="24585"/>
                                        </p:tgtEl>
                                        <p:attrNameLst>
                                          <p:attrName>ppt_y</p:attrName>
                                        </p:attrNameLst>
                                      </p:cBhvr>
                                      <p:tavLst>
                                        <p:tav tm="0">
                                          <p:val>
                                            <p:strVal val="#ppt_y"/>
                                          </p:val>
                                        </p:tav>
                                        <p:tav tm="100000">
                                          <p:val>
                                            <p:strVal val="#ppt_y"/>
                                          </p:val>
                                        </p:tav>
                                      </p:tavLst>
                                    </p:anim>
                                    <p:animEffect transition="in" filter="fade">
                                      <p:cBhvr>
                                        <p:cTn id="10" dur="2000"/>
                                        <p:tgtEl>
                                          <p:spTgt spid="24585"/>
                                        </p:tgtEl>
                                      </p:cBhvr>
                                    </p:animEffect>
                                  </p:childTnLst>
                                  <p:subTnLst>
                                    <p:audio>
                                      <p:cMediaNode>
                                        <p:cTn display="0" masterRel="sameClick">
                                          <p:stCondLst>
                                            <p:cond evt="begin" delay="0">
                                              <p:tn val="5"/>
                                            </p:cond>
                                          </p:stCondLst>
                                          <p:endCondLst>
                                            <p:cond evt="onStopAudio" delay="0">
                                              <p:tgtEl>
                                                <p:sldTgt/>
                                              </p:tgtEl>
                                            </p:cond>
                                          </p:endCondLst>
                                        </p:cTn>
                                        <p:tgtEl>
                                          <p:sndTgt r:embed="rId2" name="chinese.wav"/>
                                        </p:tgtEl>
                                      </p:cMediaNode>
                                    </p:audio>
                                  </p:sub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4.72222E-6 6.2963E-6 C 0.00972 -0.00647 0.01875 -0.00972 0.02899 -0.01411 C 0.05156 -0.03657 0.06736 -0.06527 0.0868 -0.0912 C 0.09687 -0.11851 0.11476 -0.13819 0.12899 -0.16157 C 0.13646 -0.17384 0.14045 -0.1905 0.15 -0.19999 C 0.16771 -0.21782 0.18403 -0.24212 0.20521 -0.25277 C 0.21406 -0.25717 0.225 -0.26018 0.2342 -0.26319 C 0.25555 -0.2618 0.28489 -0.25601 0.30781 -0.26319 C 0.31163 -0.26434 0.31476 -0.26851 0.3184 -0.27036 C 0.33194 -0.27754 0.34913 -0.28749 0.36319 -0.2912 C 0.37882 -0.29976 0.39114 -0.30856 0.40764 -0.31226 C 0.44062 -0.30995 0.45156 -0.30786 0.47899 -0.30184 C 0.49219 -0.29583 0.50087 -0.28217 0.51319 -0.27384 C 0.51701 -0.27129 0.53906 -0.26157 0.54201 -0.25972 C 0.54896 -0.25509 0.55608 -0.25022 0.56302 -0.24559 C 0.56875 -0.24189 0.57309 -0.23425 0.57882 -0.23171 C 0.60173 -0.22152 0.58403 -0.22847 0.6342 -0.22453 C 0.65278 -0.21851 0.67031 -0.21643 0.68941 -0.21411 C 0.69201 -0.21296 0.69479 -0.21203 0.69739 -0.21064 C 0.70104 -0.20856 0.70417 -0.20532 0.70781 -0.2037 C 0.7243 -0.19606 0.7408 -0.19397 0.75521 -0.17893 C 0.76007 -0.17384 0.7625 -0.16434 0.7684 -0.16157 C 0.77847 -0.15694 0.78663 -0.14976 0.79479 -0.1405 C 0.79757 -0.13726 0.79948 -0.13263 0.8026 -0.12985 C 0.82639 -0.10948 0.85451 -0.10022 0.88142 -0.0912 C 0.9033 -0.08379 0.8908 -0.08425 0.9 -0.08425 " pathEditMode="relative" ptsTypes="fffffffffffffffffffffffffA">
                                      <p:cBhvr>
                                        <p:cTn id="14" dur="2000" fill="hold"/>
                                        <p:tgtEl>
                                          <p:spTgt spid="2458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533400" y="914400"/>
            <a:ext cx="8153400" cy="457200"/>
          </a:xfrm>
        </p:spPr>
        <p:txBody>
          <a:bodyPr/>
          <a:lstStyle/>
          <a:p>
            <a:r>
              <a:rPr lang="en-US" sz="3600" b="1">
                <a:solidFill>
                  <a:schemeClr val="bg1"/>
                </a:solidFill>
              </a:rPr>
              <a:t>Grand Canyon</a:t>
            </a:r>
          </a:p>
        </p:txBody>
      </p:sp>
      <p:sp>
        <p:nvSpPr>
          <p:cNvPr id="26627" name="Rectangle 3"/>
          <p:cNvSpPr>
            <a:spLocks noGrp="1" noChangeArrowheads="1"/>
          </p:cNvSpPr>
          <p:nvPr>
            <p:ph type="body" idx="1"/>
          </p:nvPr>
        </p:nvSpPr>
        <p:spPr>
          <a:xfrm>
            <a:off x="609600" y="1371600"/>
            <a:ext cx="8305800" cy="4648200"/>
          </a:xfrm>
        </p:spPr>
        <p:txBody>
          <a:bodyPr/>
          <a:lstStyle/>
          <a:p>
            <a:r>
              <a:rPr lang="en-US" sz="3600"/>
              <a:t>Measured in Colorado River miles, the </a:t>
            </a:r>
            <a:r>
              <a:rPr lang="en-US" sz="3600" b="1">
                <a:hlinkClick r:id="rId2"/>
              </a:rPr>
              <a:t>Grand Canyon</a:t>
            </a:r>
            <a:r>
              <a:rPr lang="en-US" sz="3600">
                <a:hlinkClick r:id="rId2"/>
              </a:rPr>
              <a:t> </a:t>
            </a:r>
            <a:r>
              <a:rPr lang="en-US" sz="3600"/>
              <a:t>is 277 miles long and begins at Lees Ferry and ends at the Grand Wash Cliffs. It is 18 miles across at its widest point and consists of more than one million acres of land! At the North Rim (which has only seasonal access) it is 6000 feet (1829 meters) deep.</a:t>
            </a:r>
            <a:r>
              <a:rPr lang="en-US"/>
              <a:t> </a:t>
            </a:r>
            <a:br>
              <a:rPr lang="en-US"/>
            </a:br>
            <a:r>
              <a:rPr lang="en-US"/>
              <a:t/>
            </a:r>
            <a:br>
              <a:rPr lang="en-US"/>
            </a:br>
            <a:r>
              <a:rPr lang="en-US" sz="3600"/>
              <a:t/>
            </a:r>
            <a:br>
              <a:rPr lang="en-US" sz="3600"/>
            </a:br>
            <a:endParaRPr lang="en-US" sz="3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Effect transition="in" filter="box(in)">
                                      <p:cBhvr>
                                        <p:cTn id="7" dur="500"/>
                                        <p:tgtEl>
                                          <p:spTgt spid="266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533400" y="914400"/>
            <a:ext cx="8153400" cy="457200"/>
          </a:xfrm>
        </p:spPr>
        <p:txBody>
          <a:bodyPr/>
          <a:lstStyle/>
          <a:p>
            <a:r>
              <a:rPr lang="en-US" sz="3600" b="1">
                <a:solidFill>
                  <a:schemeClr val="bg1"/>
                </a:solidFill>
              </a:rPr>
              <a:t>Grand Canyon, Colorado</a:t>
            </a:r>
          </a:p>
        </p:txBody>
      </p:sp>
      <p:pic>
        <p:nvPicPr>
          <p:cNvPr id="27657" name="Picture 9" descr="gc951407">
            <a:hlinkClick r:id="rId3"/>
          </p:cNvPr>
          <p:cNvPicPr>
            <a:picLocks noChangeAspect="1" noChangeArrowheads="1"/>
          </p:cNvPicPr>
          <p:nvPr/>
        </p:nvPicPr>
        <p:blipFill>
          <a:blip r:embed="rId4" cstate="print">
            <a:lum contrast="12000"/>
          </a:blip>
          <a:srcRect/>
          <a:stretch>
            <a:fillRect/>
          </a:stretch>
        </p:blipFill>
        <p:spPr bwMode="auto">
          <a:xfrm>
            <a:off x="1752600" y="1549400"/>
            <a:ext cx="6934200" cy="4622800"/>
          </a:xfrm>
          <a:prstGeom prst="rect">
            <a:avLst/>
          </a:prstGeom>
          <a:noFill/>
        </p:spPr>
      </p:pic>
      <p:pic>
        <p:nvPicPr>
          <p:cNvPr id="27658" name="Picture 10" descr="schoolbustrip"/>
          <p:cNvPicPr>
            <a:picLocks noChangeAspect="1" noChangeArrowheads="1"/>
          </p:cNvPicPr>
          <p:nvPr/>
        </p:nvPicPr>
        <p:blipFill>
          <a:blip r:embed="rId5" cstate="print"/>
          <a:srcRect/>
          <a:stretch>
            <a:fillRect/>
          </a:stretch>
        </p:blipFill>
        <p:spPr bwMode="auto">
          <a:xfrm>
            <a:off x="-3505200" y="1676400"/>
            <a:ext cx="3810000" cy="23431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7657"/>
                                        </p:tgtEl>
                                        <p:attrNameLst>
                                          <p:attrName>style.visibility</p:attrName>
                                        </p:attrNameLst>
                                      </p:cBhvr>
                                      <p:to>
                                        <p:strVal val="visible"/>
                                      </p:to>
                                    </p:set>
                                    <p:animEffect transition="in" filter="barn(inVertical)">
                                      <p:cBhvr>
                                        <p:cTn id="7" dur="2000"/>
                                        <p:tgtEl>
                                          <p:spTgt spid="27657"/>
                                        </p:tgtEl>
                                      </p:cBhvr>
                                    </p:animEffect>
                                  </p:childTnLst>
                                  <p:subTnLst>
                                    <p:audio>
                                      <p:cMediaNode>
                                        <p:cTn display="0" masterRel="sameClick">
                                          <p:stCondLst>
                                            <p:cond evt="begin" delay="0">
                                              <p:tn val="5"/>
                                            </p:cond>
                                          </p:stCondLst>
                                          <p:endCondLst>
                                            <p:cond evt="onStopAudio" delay="0">
                                              <p:tgtEl>
                                                <p:sldTgt/>
                                              </p:tgtEl>
                                            </p:cond>
                                          </p:endCondLst>
                                        </p:cTn>
                                        <p:tgtEl>
                                          <p:sndTgt r:embed="rId2" name="grand-canyon.wav"/>
                                        </p:tgtEl>
                                      </p:cMediaNode>
                                    </p:audio>
                                  </p:sub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nodeType="clickEffect">
                                  <p:stCondLst>
                                    <p:cond delay="0"/>
                                  </p:stCondLst>
                                  <p:childTnLst>
                                    <p:animMotion origin="layout" path="M 1.38889E-6 -5.55556E-6 C 0.01233 0.00323 0.02205 0.01087 0.0342 0.01411 C 0.05295 0.01921 0.0625 0.01874 0.0842 0.02106 C 0.1283 0.03564 0.0658 0.0162 0.18941 0.028 C 0.19496 0.02847 0.2 0.03286 0.20521 0.03518 C 0.20781 0.03634 0.21319 0.03865 0.21319 0.03865 C 0.22187 0.03634 0.2309 0.03518 0.23941 0.03147 C 0.2441 0.02939 0.26007 0.01782 0.2684 0.01411 C 0.27986 0.01527 0.29167 0.01342 0.30243 0.01759 C 0.30521 0.01851 0.30382 0.02476 0.30521 0.028 C 0.30903 0.0368 0.31423 0.04421 0.31823 0.05254 C 0.32448 0.05022 0.33177 0.05069 0.3368 0.0456 C 0.34149 0.04073 0.3526 0.01782 0.35781 0.00694 C 0.36059 -0.00765 0.36128 -0.03149 0.37361 -0.03866 C 0.37691 -0.04052 0.38073 -0.04098 0.3842 -0.04214 C 0.40625 -0.03728 0.40486 -0.03473 0.42899 -0.03866 C 0.44097 -0.0514 0.44236 -0.04908 0.44739 -0.06667 C 0.45399 -0.09005 0.45191 -0.10788 0.4684 -0.12292 C 0.51319 -0.1176 0.49028 -0.12802 0.51059 -0.10186 C 0.51684 -0.07686 0.51128 -0.08496 0.52361 -0.07362 C 0.53368 -0.09376 0.53767 -0.11482 0.54479 -0.13681 C 0.54861 -0.14885 0.55347 -0.16019 0.55781 -0.172 C 0.55955 -0.17663 0.55989 -0.18288 0.56319 -0.18589 C 0.57309 -0.19515 0.56805 -0.19167 0.57882 -0.19653 C 0.58837 -0.19422 0.59878 -0.19445 0.60781 -0.18959 C 0.6125 -0.18704 0.61528 -0.18056 0.6184 -0.17547 C 0.62239 -0.16899 0.62882 -0.1544 0.62882 -0.1544 C 0.63073 -0.14515 0.63281 -0.13589 0.6342 -0.1264 C 0.63489 -0.12061 0.63455 -0.1139 0.63663 -0.1088 C 0.63837 -0.1051 0.64219 -0.10417 0.64479 -0.10186 C 0.65573 -0.11644 0.65816 -0.11505 0.67361 -0.11922 C 0.6816 -0.1169 0.6901 -0.11714 0.69739 -0.11228 C 0.70295 -0.10857 0.71059 -0.09468 0.71059 -0.09468 C 0.71528 -0.06922 0.71024 -0.09214 0.7184 -0.06667 C 0.71944 -0.0632 0.7191 -0.0588 0.72101 -0.05626 C 0.72673 -0.04862 0.73785 -0.04746 0.74479 -0.04561 C 0.75087 -0.04677 0.75729 -0.04677 0.76319 -0.04908 C 0.76614 -0.05024 0.76788 -0.05603 0.77101 -0.05626 C 0.77986 -0.05718 0.78854 -0.05371 0.79739 -0.05255 C 0.80156 -0.04422 0.80677 -0.03681 0.81059 -0.02802 C 0.81267 -0.02315 0.81476 -0.00765 0.8158 -0.00348 C 0.82222 0.02268 0.83055 0.0537 0.8526 0.06319 C 0.86892 0.07036 0.85781 0.0662 0.8868 0.07013 C 0.88871 0.07083 0.90243 0.07476 0.90521 0.07708 C 0.92309 0.09166 0.8967 0.078 0.9184 0.08772 C 0.92465 0.09583 0.92778 0.09837 0.9316 0.10879 C 0.93559 0.11967 0.93733 0.13888 0.94479 0.14745 C 0.9618 0.16689 0.98976 0.16435 1.01059 0.16851 C 1.0191 0.17222 1.02569 0.1787 1.0342 0.1824 C 1.04583 0.19791 1.05069 0.2081 1.06319 0.21759 C 1.06649 0.22013 1.06996 0.22245 1.07361 0.22453 C 1.07621 0.22592 1.0816 0.228 1.0816 0.228 " pathEditMode="relative" ptsTypes="fffffffffffffffffffffffffffffffffffffffffffffffffffA">
                                      <p:cBhvr>
                                        <p:cTn id="11" dur="2000" fill="hold"/>
                                        <p:tgtEl>
                                          <p:spTgt spid="2765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3400" y="914400"/>
            <a:ext cx="8153400" cy="457200"/>
          </a:xfrm>
        </p:spPr>
        <p:txBody>
          <a:bodyPr/>
          <a:lstStyle/>
          <a:p>
            <a:r>
              <a:rPr lang="en-US" sz="3600" b="1">
                <a:solidFill>
                  <a:schemeClr val="bg1"/>
                </a:solidFill>
              </a:rPr>
              <a:t>Great Barrier Reef</a:t>
            </a:r>
          </a:p>
        </p:txBody>
      </p:sp>
      <p:sp>
        <p:nvSpPr>
          <p:cNvPr id="29699" name="Rectangle 3"/>
          <p:cNvSpPr>
            <a:spLocks noGrp="1" noChangeArrowheads="1"/>
          </p:cNvSpPr>
          <p:nvPr>
            <p:ph type="body" idx="1"/>
          </p:nvPr>
        </p:nvSpPr>
        <p:spPr>
          <a:xfrm>
            <a:off x="609600" y="1371600"/>
            <a:ext cx="8305800" cy="4648200"/>
          </a:xfrm>
        </p:spPr>
        <p:txBody>
          <a:bodyPr/>
          <a:lstStyle/>
          <a:p>
            <a:r>
              <a:rPr lang="en-US" sz="3600"/>
              <a:t>The </a:t>
            </a:r>
            <a:r>
              <a:rPr lang="en-US" sz="3600" b="1">
                <a:hlinkClick r:id="rId2"/>
              </a:rPr>
              <a:t>Great Barrier Reef</a:t>
            </a:r>
            <a:r>
              <a:rPr lang="en-US" sz="3600">
                <a:hlinkClick r:id="rId2"/>
              </a:rPr>
              <a:t> </a:t>
            </a:r>
            <a:r>
              <a:rPr lang="en-US" sz="3600"/>
              <a:t>stretches along the east coast of Queensland in Australia. It is the world's largest coral reef . It is over 2000km (1250 miles) long! It is not a single reef at all. It is made up of over 2900 individual reefs very close to each other. </a:t>
            </a:r>
            <a:br>
              <a:rPr lang="en-US" sz="3600"/>
            </a:br>
            <a:r>
              <a:rPr lang="en-US" sz="3600"/>
              <a:t/>
            </a:r>
            <a:br>
              <a:rPr lang="en-US" sz="3600"/>
            </a:br>
            <a:endParaRPr lang="en-US" sz="3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animEffect transition="in" filter="box(in)">
                                      <p:cBhvr>
                                        <p:cTn id="7" dur="500"/>
                                        <p:tgtEl>
                                          <p:spTgt spid="2969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33400" y="1066800"/>
            <a:ext cx="6248400" cy="304800"/>
          </a:xfrm>
        </p:spPr>
        <p:txBody>
          <a:bodyPr/>
          <a:lstStyle/>
          <a:p>
            <a:r>
              <a:rPr lang="en-US" sz="3600" b="1">
                <a:solidFill>
                  <a:schemeClr val="bg1"/>
                </a:solidFill>
              </a:rPr>
              <a:t>Great Barrier Reef, Australia</a:t>
            </a:r>
          </a:p>
        </p:txBody>
      </p:sp>
      <p:pic>
        <p:nvPicPr>
          <p:cNvPr id="30726" name="Picture 6" descr="untitled"/>
          <p:cNvPicPr>
            <a:picLocks noChangeAspect="1" noChangeArrowheads="1"/>
          </p:cNvPicPr>
          <p:nvPr>
            <p:ph idx="1"/>
          </p:nvPr>
        </p:nvPicPr>
        <p:blipFill>
          <a:blip r:embed="rId3" cstate="print"/>
          <a:srcRect/>
          <a:stretch>
            <a:fillRect/>
          </a:stretch>
        </p:blipFill>
        <p:spPr>
          <a:xfrm>
            <a:off x="228600" y="1752600"/>
            <a:ext cx="8763000" cy="1230313"/>
          </a:xfrm>
          <a:noFill/>
          <a:ln/>
        </p:spPr>
      </p:pic>
      <p:grpSp>
        <p:nvGrpSpPr>
          <p:cNvPr id="30733" name="Group 13"/>
          <p:cNvGrpSpPr>
            <a:grpSpLocks/>
          </p:cNvGrpSpPr>
          <p:nvPr/>
        </p:nvGrpSpPr>
        <p:grpSpPr bwMode="auto">
          <a:xfrm>
            <a:off x="914400" y="3276600"/>
            <a:ext cx="6553200" cy="2266950"/>
            <a:chOff x="576" y="2064"/>
            <a:chExt cx="4128" cy="1428"/>
          </a:xfrm>
        </p:grpSpPr>
        <p:pic>
          <p:nvPicPr>
            <p:cNvPr id="30729" name="Picture 9" descr="untitled"/>
            <p:cNvPicPr>
              <a:picLocks noChangeAspect="1" noChangeArrowheads="1"/>
            </p:cNvPicPr>
            <p:nvPr/>
          </p:nvPicPr>
          <p:blipFill>
            <a:blip r:embed="rId4" cstate="print"/>
            <a:srcRect/>
            <a:stretch>
              <a:fillRect/>
            </a:stretch>
          </p:blipFill>
          <p:spPr bwMode="auto">
            <a:xfrm>
              <a:off x="576" y="2064"/>
              <a:ext cx="1776" cy="1421"/>
            </a:xfrm>
            <a:prstGeom prst="rect">
              <a:avLst/>
            </a:prstGeom>
            <a:noFill/>
          </p:spPr>
        </p:pic>
        <p:pic>
          <p:nvPicPr>
            <p:cNvPr id="30731" name="Picture 11" descr="untitled"/>
            <p:cNvPicPr>
              <a:picLocks noChangeAspect="1" noChangeArrowheads="1"/>
            </p:cNvPicPr>
            <p:nvPr/>
          </p:nvPicPr>
          <p:blipFill>
            <a:blip r:embed="rId5" cstate="print"/>
            <a:srcRect/>
            <a:stretch>
              <a:fillRect/>
            </a:stretch>
          </p:blipFill>
          <p:spPr bwMode="auto">
            <a:xfrm>
              <a:off x="3024" y="2064"/>
              <a:ext cx="1680" cy="1428"/>
            </a:xfrm>
            <a:prstGeom prst="rect">
              <a:avLst/>
            </a:prstGeom>
            <a:noFill/>
          </p:spPr>
        </p:pic>
      </p:grpSp>
      <p:pic>
        <p:nvPicPr>
          <p:cNvPr id="30734" name="Picture 14" descr="schoolbustrip"/>
          <p:cNvPicPr>
            <a:picLocks noChangeAspect="1" noChangeArrowheads="1"/>
          </p:cNvPicPr>
          <p:nvPr/>
        </p:nvPicPr>
        <p:blipFill>
          <a:blip r:embed="rId6" cstate="print"/>
          <a:srcRect/>
          <a:stretch>
            <a:fillRect/>
          </a:stretch>
        </p:blipFill>
        <p:spPr bwMode="auto">
          <a:xfrm>
            <a:off x="7772400" y="3124200"/>
            <a:ext cx="3571875" cy="2343150"/>
          </a:xfrm>
          <a:prstGeom prst="rect">
            <a:avLst/>
          </a:prstGeom>
          <a:noFill/>
        </p:spPr>
      </p:pic>
    </p:spTree>
  </p:cSld>
  <p:clrMapOvr>
    <a:masterClrMapping/>
  </p:clrMapOvr>
  <p:transition spd="med">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33"/>
                                        </p:tgtEl>
                                        <p:attrNameLst>
                                          <p:attrName>style.visibility</p:attrName>
                                        </p:attrNameLst>
                                      </p:cBhvr>
                                      <p:to>
                                        <p:strVal val="visible"/>
                                      </p:to>
                                    </p:set>
                                    <p:animEffect transition="in" filter="fade">
                                      <p:cBhvr>
                                        <p:cTn id="7" dur="2000"/>
                                        <p:tgtEl>
                                          <p:spTgt spid="30733"/>
                                        </p:tgtEl>
                                      </p:cBhvr>
                                    </p:animEffect>
                                  </p:childTnLst>
                                  <p:subTnLst>
                                    <p:audio>
                                      <p:cMediaNode>
                                        <p:cTn display="0" masterRel="sameClick">
                                          <p:stCondLst>
                                            <p:cond evt="begin" delay="0">
                                              <p:tn val="5"/>
                                            </p:cond>
                                          </p:stCondLst>
                                          <p:endCondLst>
                                            <p:cond evt="onStopAudio" delay="0">
                                              <p:tgtEl>
                                                <p:sldTgt/>
                                              </p:tgtEl>
                                            </p:cond>
                                          </p:endCondLst>
                                        </p:cTn>
                                        <p:tgtEl>
                                          <p:sndTgt r:embed="rId2" name="waves.wav"/>
                                        </p:tgtEl>
                                      </p:cMediaNode>
                                    </p:audio>
                                  </p:sub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nodeType="clickEffect">
                                  <p:stCondLst>
                                    <p:cond delay="0"/>
                                  </p:stCondLst>
                                  <p:childTnLst>
                                    <p:animMotion origin="layout" path="M -0.19791 0.10347 C -0.20712 0.0787 -0.20989 0.05092 -0.21892 0.02616 C -0.21979 0.02037 -0.22048 0.01458 -0.2217 0.0088 C -0.22326 0.00162 -0.22691 -0.01227 -0.22691 -0.01227 C -0.22951 -0.03357 -0.23333 -0.0507 -0.24271 -0.06852 C -0.24479 -0.07245 -0.24861 -0.07477 -0.25052 -0.07894 C -0.25677 -0.0919 -0.26354 -0.12153 -0.2743 -0.13171 C -0.27725 -0.13449 -0.28142 -0.13333 -0.28472 -0.13519 C -0.29201 -0.13935 -0.29861 -0.14537 -0.3059 -0.14931 C -0.31458 -0.15394 -0.32343 -0.15857 -0.33212 -0.1632 C -0.34635 -0.17083 -0.39045 -0.17315 -0.39809 -0.17384 C -0.41909 -0.1794 -0.40659 -0.17361 -0.42951 -0.19491 C -0.43212 -0.19722 -0.4375 -0.20185 -0.4375 -0.20185 C -0.45087 -0.22847 -0.43385 -0.19699 -0.45052 -0.21945 C -0.45278 -0.22245 -0.45364 -0.22708 -0.4559 -0.22986 C -0.46962 -0.24583 -0.46944 -0.24329 -0.48472 -0.24745 C -0.49444 -0.24421 -0.50538 -0.24421 -0.51371 -0.23681 C -0.51701 -0.23403 -0.51875 -0.2294 -0.5217 -0.22639 C -0.52569 -0.22245 -0.53003 -0.21875 -0.53472 -0.21597 C -0.53975 -0.21296 -0.55052 -0.2088 -0.55052 -0.2088 C -0.55659 -0.20995 -0.56337 -0.20857 -0.56909 -0.21227 C -0.58524 -0.22315 -0.58403 -0.24583 -0.60312 -0.2544 C -0.62326 -0.25324 -0.64357 -0.25301 -0.66371 -0.25093 C -0.66649 -0.2507 -0.66944 -0.24977 -0.6717 -0.24745 C -0.68368 -0.23472 -0.66927 -0.21921 -0.69548 -0.21227 C -0.69965 -0.21111 -0.70416 -0.20995 -0.7085 -0.2088 C -0.7184 -0.21111 -0.72795 -0.2125 -0.73767 -0.21597 C -0.74948 -0.22037 -0.75486 -0.23449 -0.76632 -0.24051 C -0.77413 -0.24445 -0.7901 -0.25093 -0.7901 -0.25093 C -0.8283 -0.24167 -0.80989 -0.24884 -0.84531 -0.22986 C -0.85885 -0.22269 -0.86788 -0.20995 -0.88212 -0.20533 C -0.88819 -0.2088 -0.89496 -0.21088 -0.90052 -0.21597 C -0.90764 -0.22245 -0.91597 -0.24792 -0.9217 -0.25787 C -0.92361 -0.26597 -0.92309 -0.27338 -0.93212 -0.27199 C -0.93767 -0.27107 -0.94271 -0.26736 -0.94791 -0.26505 C -0.95052 -0.26389 -0.9559 -0.26158 -0.9559 -0.26158 C -0.95746 -0.25995 -0.96927 -0.24861 -0.9717 -0.24398 C -0.97795 -0.23171 -0.98229 -0.20972 -0.99531 -0.20533 C -0.99965 -0.20394 -1.00416 -0.20533 -1.0085 -0.20533 " pathEditMode="relative" ptsTypes="ffffffffffffffffffffffffffffffffffffffA">
                                      <p:cBhvr>
                                        <p:cTn id="11" dur="2000" fill="hold"/>
                                        <p:tgtEl>
                                          <p:spTgt spid="3073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533400" y="914400"/>
            <a:ext cx="8153400" cy="457200"/>
          </a:xfrm>
        </p:spPr>
        <p:txBody>
          <a:bodyPr/>
          <a:lstStyle/>
          <a:p>
            <a:r>
              <a:rPr lang="en-US" sz="4000" b="1">
                <a:solidFill>
                  <a:schemeClr val="bg1"/>
                </a:solidFill>
              </a:rPr>
              <a:t>Iguassu Falls</a:t>
            </a:r>
          </a:p>
        </p:txBody>
      </p:sp>
      <p:sp>
        <p:nvSpPr>
          <p:cNvPr id="34819" name="Rectangle 3"/>
          <p:cNvSpPr>
            <a:spLocks noGrp="1" noChangeArrowheads="1"/>
          </p:cNvSpPr>
          <p:nvPr>
            <p:ph type="body" idx="1"/>
          </p:nvPr>
        </p:nvSpPr>
        <p:spPr>
          <a:xfrm>
            <a:off x="609600" y="1371600"/>
            <a:ext cx="8305800" cy="4648200"/>
          </a:xfrm>
        </p:spPr>
        <p:txBody>
          <a:bodyPr/>
          <a:lstStyle/>
          <a:p>
            <a:r>
              <a:rPr lang="en-US" sz="4000" b="1">
                <a:hlinkClick r:id="rId2"/>
              </a:rPr>
              <a:t>Iguassu Falls</a:t>
            </a:r>
            <a:r>
              <a:rPr lang="en-US" sz="4000"/>
              <a:t> is on the border of Argentina, Brazil and Paraguay. Iguaçú comes means Great Water. The falls are 3 kilometres long and 60 metres high and consist of 275 separate falls.</a:t>
            </a:r>
            <a:r>
              <a:rPr lang="en-US"/>
              <a:t> </a:t>
            </a:r>
            <a:r>
              <a:rPr lang="en-US" sz="3600"/>
              <a:t/>
            </a:r>
            <a:br>
              <a:rPr lang="en-US" sz="3600"/>
            </a:br>
            <a:r>
              <a:rPr lang="en-US" sz="3600"/>
              <a:t/>
            </a:r>
            <a:br>
              <a:rPr lang="en-US" sz="3600"/>
            </a:br>
            <a:endParaRPr lang="en-US" sz="3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Effect transition="in" filter="box(in)">
                                      <p:cBhvr>
                                        <p:cTn id="7" dur="500"/>
                                        <p:tgtEl>
                                          <p:spTgt spid="348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33400" y="1219200"/>
            <a:ext cx="8153400" cy="457200"/>
          </a:xfrm>
        </p:spPr>
        <p:txBody>
          <a:bodyPr/>
          <a:lstStyle/>
          <a:p>
            <a:r>
              <a:rPr lang="en-US" sz="4000" b="1">
                <a:solidFill>
                  <a:schemeClr val="bg1"/>
                </a:solidFill>
              </a:rPr>
              <a:t>Iguassu Falls,</a:t>
            </a:r>
            <a:br>
              <a:rPr lang="en-US" sz="4000" b="1">
                <a:solidFill>
                  <a:schemeClr val="bg1"/>
                </a:solidFill>
              </a:rPr>
            </a:br>
            <a:r>
              <a:rPr lang="en-US" sz="4000" b="1">
                <a:solidFill>
                  <a:schemeClr val="bg1"/>
                </a:solidFill>
              </a:rPr>
              <a:t>Brazil</a:t>
            </a:r>
          </a:p>
        </p:txBody>
      </p:sp>
      <p:pic>
        <p:nvPicPr>
          <p:cNvPr id="35849" name="Picture 9" descr="iguassu"/>
          <p:cNvPicPr>
            <a:picLocks noChangeAspect="1" noChangeArrowheads="1"/>
          </p:cNvPicPr>
          <p:nvPr/>
        </p:nvPicPr>
        <p:blipFill>
          <a:blip r:embed="rId3" cstate="print"/>
          <a:srcRect/>
          <a:stretch>
            <a:fillRect/>
          </a:stretch>
        </p:blipFill>
        <p:spPr bwMode="auto">
          <a:xfrm>
            <a:off x="4191000" y="914400"/>
            <a:ext cx="4024313" cy="5638800"/>
          </a:xfrm>
          <a:prstGeom prst="rect">
            <a:avLst/>
          </a:prstGeom>
          <a:noFill/>
        </p:spPr>
      </p:pic>
      <p:pic>
        <p:nvPicPr>
          <p:cNvPr id="35850" name="Picture 10" descr="schoolbustrip"/>
          <p:cNvPicPr>
            <a:picLocks noChangeAspect="1" noChangeArrowheads="1"/>
          </p:cNvPicPr>
          <p:nvPr/>
        </p:nvPicPr>
        <p:blipFill>
          <a:blip r:embed="rId4" cstate="print"/>
          <a:srcRect/>
          <a:stretch>
            <a:fillRect/>
          </a:stretch>
        </p:blipFill>
        <p:spPr bwMode="auto">
          <a:xfrm>
            <a:off x="8229600" y="-1524000"/>
            <a:ext cx="3571875" cy="23431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5849"/>
                                        </p:tgtEl>
                                        <p:attrNameLst>
                                          <p:attrName>style.visibility</p:attrName>
                                        </p:attrNameLst>
                                      </p:cBhvr>
                                      <p:to>
                                        <p:strVal val="visible"/>
                                      </p:to>
                                    </p:set>
                                    <p:animEffect transition="in" filter="wipe(up)">
                                      <p:cBhvr>
                                        <p:cTn id="7" dur="1000"/>
                                        <p:tgtEl>
                                          <p:spTgt spid="35849"/>
                                        </p:tgtEl>
                                      </p:cBhvr>
                                    </p:animEffect>
                                  </p:childTnLst>
                                  <p:subTnLst>
                                    <p:audio>
                                      <p:cMediaNode>
                                        <p:cTn display="0" masterRel="sameClick">
                                          <p:stCondLst>
                                            <p:cond evt="begin" delay="0">
                                              <p:tn val="5"/>
                                            </p:cond>
                                          </p:stCondLst>
                                          <p:endCondLst>
                                            <p:cond evt="onStopAudio" delay="0">
                                              <p:tgtEl>
                                                <p:sldTgt/>
                                              </p:tgtEl>
                                            </p:cond>
                                          </p:endCondLst>
                                        </p:cTn>
                                        <p:tgtEl>
                                          <p:sndTgt r:embed="rId2" name="Waterfall.wav"/>
                                        </p:tgtEl>
                                      </p:cMediaNode>
                                    </p:audio>
                                  </p:sub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nodeType="clickEffect">
                                  <p:stCondLst>
                                    <p:cond delay="0"/>
                                  </p:stCondLst>
                                  <p:childTnLst>
                                    <p:animMotion origin="layout" path="M -2.5E-6 -1.11111E-6 C -0.05955 0.01111 -0.07778 0.00463 -0.11475 0.04445 C -0.11753 0.05046 -0.11962 0.05648 -0.12291 0.06181 C -0.12639 0.06806 -0.13194 0.07292 -0.13507 0.0794 C -0.14132 0.09306 -0.15087 0.12176 -0.15538 0.13704 C -0.15694 0.14514 -0.15868 0.16736 -0.16389 0.17685 C -0.19861 0.24259 -0.3059 0.23079 -0.35573 0.23449 C -0.36111 0.2375 -0.36649 0.24074 -0.37222 0.24329 C -0.37639 0.24514 -0.3809 0.24468 -0.38437 0.24792 C -0.39218 0.25417 -0.40486 0.26991 -0.40486 0.27037 C -0.4158 0.29375 -0.42118 0.31968 -0.42934 0.34537 C -0.43073 0.34954 -0.42986 0.35556 -0.4335 0.35857 C -0.46823 0.38681 -0.50139 0.41783 -0.53559 0.44699 C -0.55503 0.46366 -0.56337 0.49051 -0.58055 0.50903 C -0.59253 0.54722 -0.57691 0.49259 -0.58871 0.58426 C -0.5934 0.61852 -0.63125 0.6706 -0.66232 0.68171 C -0.69149 0.69213 -0.67014 0.68542 -0.72743 0.69491 C -0.73298 0.69931 -0.73802 0.7044 -0.74392 0.7081 C -0.74913 0.71181 -0.75573 0.71273 -0.76059 0.71713 C -0.76962 0.72477 -0.78489 0.74375 -0.78489 0.74398 C -0.79357 0.7625 -0.79878 0.77222 -0.81771 0.77917 C -0.84045 0.79583 -0.84739 0.79236 -0.87864 0.79236 " pathEditMode="relative" rAng="0" ptsTypes="fffffffffffffffffffffA">
                                      <p:cBhvr>
                                        <p:cTn id="11" dur="2000" fill="hold"/>
                                        <p:tgtEl>
                                          <p:spTgt spid="35850"/>
                                        </p:tgtEl>
                                        <p:attrNameLst>
                                          <p:attrName>ppt_x</p:attrName>
                                          <p:attrName>ppt_y</p:attrName>
                                        </p:attrNameLst>
                                      </p:cBhvr>
                                      <p:rCtr x="-439" y="39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2362200"/>
            <a:ext cx="8153400" cy="457200"/>
          </a:xfrm>
        </p:spPr>
        <p:txBody>
          <a:bodyPr/>
          <a:lstStyle/>
          <a:p>
            <a:r>
              <a:rPr lang="en-US" sz="4000" b="1">
                <a:solidFill>
                  <a:schemeClr val="bg1"/>
                </a:solidFill>
              </a:rPr>
              <a:t>Did you enjoy your trip?</a:t>
            </a:r>
            <a:br>
              <a:rPr lang="en-US" sz="4000" b="1">
                <a:solidFill>
                  <a:schemeClr val="bg1"/>
                </a:solidFill>
              </a:rPr>
            </a:br>
            <a:r>
              <a:rPr lang="en-US" sz="4000" b="1">
                <a:solidFill>
                  <a:schemeClr val="bg1"/>
                </a:solidFill>
              </a:rPr>
              <a:t>Make a Four Square with this topic sentence:</a:t>
            </a:r>
            <a:br>
              <a:rPr lang="en-US" sz="4000" b="1">
                <a:solidFill>
                  <a:schemeClr val="bg1"/>
                </a:solidFill>
              </a:rPr>
            </a:br>
            <a:r>
              <a:rPr lang="en-US" sz="4400" b="1">
                <a:solidFill>
                  <a:srgbClr val="FFFF00"/>
                </a:solidFill>
              </a:rPr>
              <a:t>Today we visit the Seven Wonders of the World.</a:t>
            </a:r>
          </a:p>
        </p:txBody>
      </p:sp>
      <p:pic>
        <p:nvPicPr>
          <p:cNvPr id="43014" name="Picture 6" descr="kid-write"/>
          <p:cNvPicPr>
            <a:picLocks noChangeAspect="1" noChangeArrowheads="1"/>
          </p:cNvPicPr>
          <p:nvPr/>
        </p:nvPicPr>
        <p:blipFill>
          <a:blip r:embed="rId2" cstate="print"/>
          <a:srcRect/>
          <a:stretch>
            <a:fillRect/>
          </a:stretch>
        </p:blipFill>
        <p:spPr bwMode="auto">
          <a:xfrm>
            <a:off x="4648200" y="4060825"/>
            <a:ext cx="3429000" cy="279717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1143000"/>
            <a:ext cx="8229600" cy="1143000"/>
          </a:xfrm>
        </p:spPr>
        <p:txBody>
          <a:bodyPr/>
          <a:lstStyle/>
          <a:p>
            <a:pPr algn="ctr"/>
            <a:r>
              <a:rPr lang="en-US" sz="4000" b="1">
                <a:solidFill>
                  <a:schemeClr val="bg1"/>
                </a:solidFill>
              </a:rPr>
              <a:t>The Natural Wonders of the World Tour</a:t>
            </a:r>
            <a:r>
              <a:rPr lang="en-US" sz="4000" b="1"/>
              <a:t/>
            </a:r>
            <a:br>
              <a:rPr lang="en-US" sz="4000" b="1"/>
            </a:br>
            <a:endParaRPr lang="en-US" sz="4000" b="1"/>
          </a:p>
        </p:txBody>
      </p:sp>
      <p:sp>
        <p:nvSpPr>
          <p:cNvPr id="3075" name="Rectangle 3"/>
          <p:cNvSpPr>
            <a:spLocks noGrp="1" noChangeArrowheads="1"/>
          </p:cNvSpPr>
          <p:nvPr>
            <p:ph type="body" idx="1"/>
          </p:nvPr>
        </p:nvSpPr>
        <p:spPr>
          <a:xfrm>
            <a:off x="914400" y="1981200"/>
            <a:ext cx="7620000" cy="4114800"/>
          </a:xfrm>
        </p:spPr>
        <p:txBody>
          <a:bodyPr/>
          <a:lstStyle/>
          <a:p>
            <a:r>
              <a:rPr lang="en-US" sz="4400"/>
              <a:t>Lists of seven wonders began in ancient times by the Greeks. The "Seven Natural Wonders" lists varied, resulting in many more than seven wonders.</a:t>
            </a:r>
            <a:r>
              <a:rPr lang="en-US" sz="4000"/>
              <a:t> </a:t>
            </a:r>
          </a:p>
        </p:txBody>
      </p:sp>
      <p:pic>
        <p:nvPicPr>
          <p:cNvPr id="3076" name="Picture 4" descr="kids2"/>
          <p:cNvPicPr>
            <a:picLocks noChangeAspect="1" noChangeArrowheads="1"/>
          </p:cNvPicPr>
          <p:nvPr/>
        </p:nvPicPr>
        <p:blipFill>
          <a:blip r:embed="rId3" cstate="print"/>
          <a:srcRect/>
          <a:stretch>
            <a:fillRect/>
          </a:stretch>
        </p:blipFill>
        <p:spPr bwMode="auto">
          <a:xfrm>
            <a:off x="990600" y="393700"/>
            <a:ext cx="6934200" cy="6276975"/>
          </a:xfrm>
          <a:prstGeom prst="rect">
            <a:avLst/>
          </a:prstGeom>
          <a:noFill/>
        </p:spPr>
      </p:pic>
    </p:spTree>
  </p:cSld>
  <p:clrMapOvr>
    <a:masterClrMapping/>
  </p:clrMapOvr>
  <p:transition spd="slow">
    <p:cove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box(out)">
                                      <p:cBhvr>
                                        <p:cTn id="7" dur="500"/>
                                        <p:tgtEl>
                                          <p:spTgt spid="3076"/>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7200" y="762000"/>
            <a:ext cx="8229600" cy="1143000"/>
          </a:xfrm>
        </p:spPr>
        <p:txBody>
          <a:bodyPr/>
          <a:lstStyle/>
          <a:p>
            <a:r>
              <a:rPr lang="en-US" b="1">
                <a:solidFill>
                  <a:schemeClr val="bg1"/>
                </a:solidFill>
              </a:rPr>
              <a:t>The Natural Wonders of the World Tour</a:t>
            </a:r>
            <a:r>
              <a:rPr lang="en-US" sz="2800" b="1">
                <a:solidFill>
                  <a:schemeClr val="bg1"/>
                </a:solidFill>
              </a:rPr>
              <a:t/>
            </a:r>
            <a:br>
              <a:rPr lang="en-US" sz="2800" b="1">
                <a:solidFill>
                  <a:schemeClr val="bg1"/>
                </a:solidFill>
              </a:rPr>
            </a:br>
            <a:endParaRPr lang="en-US" sz="2800" b="1">
              <a:solidFill>
                <a:schemeClr val="bg1"/>
              </a:solidFill>
            </a:endParaRPr>
          </a:p>
        </p:txBody>
      </p:sp>
      <p:sp>
        <p:nvSpPr>
          <p:cNvPr id="6147" name="Rectangle 3"/>
          <p:cNvSpPr>
            <a:spLocks noGrp="1" noChangeArrowheads="1"/>
          </p:cNvSpPr>
          <p:nvPr>
            <p:ph type="body" idx="1"/>
          </p:nvPr>
        </p:nvSpPr>
        <p:spPr>
          <a:xfrm>
            <a:off x="609600" y="1600200"/>
            <a:ext cx="7924800" cy="4114800"/>
          </a:xfrm>
        </p:spPr>
        <p:txBody>
          <a:bodyPr/>
          <a:lstStyle/>
          <a:p>
            <a:r>
              <a:rPr lang="en-US" sz="4000"/>
              <a:t>We will visit seven wonders that are truly remarkable feats of the natural world. </a:t>
            </a:r>
            <a:endParaRPr lang="en-US"/>
          </a:p>
        </p:txBody>
      </p:sp>
      <p:pic>
        <p:nvPicPr>
          <p:cNvPr id="6153" name="Picture 9" descr="pg103">
            <a:hlinkClick r:id="rId2"/>
          </p:cNvPr>
          <p:cNvPicPr>
            <a:picLocks noChangeAspect="1" noChangeArrowheads="1"/>
          </p:cNvPicPr>
          <p:nvPr/>
        </p:nvPicPr>
        <p:blipFill>
          <a:blip r:embed="rId3" cstate="print">
            <a:lum contrast="6000"/>
          </a:blip>
          <a:srcRect/>
          <a:stretch>
            <a:fillRect/>
          </a:stretch>
        </p:blipFill>
        <p:spPr bwMode="auto">
          <a:xfrm>
            <a:off x="838200" y="3581400"/>
            <a:ext cx="1219200" cy="1828800"/>
          </a:xfrm>
          <a:prstGeom prst="rect">
            <a:avLst/>
          </a:prstGeom>
          <a:noFill/>
        </p:spPr>
      </p:pic>
      <p:pic>
        <p:nvPicPr>
          <p:cNvPr id="6154" name="Picture 10" descr="untitled"/>
          <p:cNvPicPr>
            <a:picLocks noChangeAspect="1" noChangeArrowheads="1"/>
          </p:cNvPicPr>
          <p:nvPr/>
        </p:nvPicPr>
        <p:blipFill>
          <a:blip r:embed="rId4" cstate="print"/>
          <a:srcRect/>
          <a:stretch>
            <a:fillRect/>
          </a:stretch>
        </p:blipFill>
        <p:spPr bwMode="auto">
          <a:xfrm>
            <a:off x="2362200" y="5181600"/>
            <a:ext cx="1828800" cy="1158875"/>
          </a:xfrm>
          <a:prstGeom prst="rect">
            <a:avLst/>
          </a:prstGeom>
          <a:noFill/>
        </p:spPr>
      </p:pic>
      <p:pic>
        <p:nvPicPr>
          <p:cNvPr id="6155" name="Picture 11" descr="Uluru"/>
          <p:cNvPicPr>
            <a:picLocks noChangeAspect="1" noChangeArrowheads="1"/>
          </p:cNvPicPr>
          <p:nvPr/>
        </p:nvPicPr>
        <p:blipFill>
          <a:blip r:embed="rId5" cstate="print"/>
          <a:srcRect/>
          <a:stretch>
            <a:fillRect/>
          </a:stretch>
        </p:blipFill>
        <p:spPr bwMode="auto">
          <a:xfrm>
            <a:off x="2209800" y="3505200"/>
            <a:ext cx="2133600" cy="1363663"/>
          </a:xfrm>
          <a:prstGeom prst="rect">
            <a:avLst/>
          </a:prstGeom>
          <a:noFill/>
          <a:ln w="9525">
            <a:noFill/>
            <a:miter lim="800000"/>
            <a:headEnd/>
            <a:tailEnd/>
          </a:ln>
          <a:effectLst/>
        </p:spPr>
      </p:pic>
      <p:pic>
        <p:nvPicPr>
          <p:cNvPr id="6156" name="Picture 12" descr="2"/>
          <p:cNvPicPr>
            <a:picLocks noChangeAspect="1" noChangeArrowheads="1"/>
          </p:cNvPicPr>
          <p:nvPr/>
        </p:nvPicPr>
        <p:blipFill>
          <a:blip r:embed="rId6" cstate="print">
            <a:lum contrast="6000"/>
          </a:blip>
          <a:srcRect/>
          <a:stretch>
            <a:fillRect/>
          </a:stretch>
        </p:blipFill>
        <p:spPr bwMode="auto">
          <a:xfrm>
            <a:off x="4648200" y="3505200"/>
            <a:ext cx="2057400" cy="1371600"/>
          </a:xfrm>
          <a:prstGeom prst="rect">
            <a:avLst/>
          </a:prstGeom>
          <a:noFill/>
        </p:spPr>
      </p:pic>
      <p:pic>
        <p:nvPicPr>
          <p:cNvPr id="6157" name="Picture 13" descr="gc951407">
            <a:hlinkClick r:id="rId7"/>
          </p:cNvPr>
          <p:cNvPicPr>
            <a:picLocks noChangeAspect="1" noChangeArrowheads="1"/>
          </p:cNvPicPr>
          <p:nvPr/>
        </p:nvPicPr>
        <p:blipFill>
          <a:blip r:embed="rId8" cstate="print">
            <a:lum contrast="18000"/>
          </a:blip>
          <a:srcRect/>
          <a:stretch>
            <a:fillRect/>
          </a:stretch>
        </p:blipFill>
        <p:spPr bwMode="auto">
          <a:xfrm>
            <a:off x="4724400" y="5181600"/>
            <a:ext cx="1828800" cy="1219200"/>
          </a:xfrm>
          <a:prstGeom prst="rect">
            <a:avLst/>
          </a:prstGeom>
          <a:noFill/>
        </p:spPr>
      </p:pic>
      <p:pic>
        <p:nvPicPr>
          <p:cNvPr id="6159" name="Picture 15" descr="iguassu"/>
          <p:cNvPicPr>
            <a:picLocks noChangeAspect="1" noChangeArrowheads="1"/>
          </p:cNvPicPr>
          <p:nvPr/>
        </p:nvPicPr>
        <p:blipFill>
          <a:blip r:embed="rId9" cstate="print">
            <a:lum contrast="6000"/>
          </a:blip>
          <a:srcRect/>
          <a:stretch>
            <a:fillRect/>
          </a:stretch>
        </p:blipFill>
        <p:spPr bwMode="auto">
          <a:xfrm>
            <a:off x="7010400" y="3124200"/>
            <a:ext cx="1304925" cy="1828800"/>
          </a:xfrm>
          <a:prstGeom prst="rect">
            <a:avLst/>
          </a:prstGeom>
          <a:noFill/>
        </p:spPr>
      </p:pic>
      <p:pic>
        <p:nvPicPr>
          <p:cNvPr id="6160" name="Picture 16" descr="untitled"/>
          <p:cNvPicPr>
            <a:picLocks noChangeAspect="1" noChangeArrowheads="1"/>
          </p:cNvPicPr>
          <p:nvPr/>
        </p:nvPicPr>
        <p:blipFill>
          <a:blip r:embed="rId10" cstate="print"/>
          <a:srcRect/>
          <a:stretch>
            <a:fillRect/>
          </a:stretch>
        </p:blipFill>
        <p:spPr bwMode="auto">
          <a:xfrm>
            <a:off x="6934200" y="5105400"/>
            <a:ext cx="1676400" cy="1341438"/>
          </a:xfrm>
          <a:prstGeom prst="rect">
            <a:avLst/>
          </a:prstGeom>
          <a:noFill/>
        </p:spPr>
      </p:pic>
      <p:pic>
        <p:nvPicPr>
          <p:cNvPr id="6162" name="Picture 18" descr="schoolbustrip"/>
          <p:cNvPicPr>
            <a:picLocks noChangeAspect="1" noChangeArrowheads="1"/>
          </p:cNvPicPr>
          <p:nvPr/>
        </p:nvPicPr>
        <p:blipFill>
          <a:blip r:embed="rId11" cstate="print"/>
          <a:srcRect/>
          <a:stretch>
            <a:fillRect/>
          </a:stretch>
        </p:blipFill>
        <p:spPr bwMode="auto">
          <a:xfrm>
            <a:off x="7772400" y="3124200"/>
            <a:ext cx="3571875" cy="23431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wipe(left)">
                                      <p:cBhvr>
                                        <p:cTn id="7" dur="500"/>
                                        <p:tgtEl>
                                          <p:spTgt spid="61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15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15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615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615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6157"/>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6159"/>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6160"/>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0" presetClass="path" presetSubtype="0" accel="50000" decel="50000" fill="hold" nodeType="clickEffect">
                                  <p:stCondLst>
                                    <p:cond delay="0"/>
                                  </p:stCondLst>
                                  <p:childTnLst>
                                    <p:animMotion origin="layout" path="M -2.77556E-17 -4.44444E-6 C -0.02725 0.00602 -0.05486 0.00486 -0.08142 -0.00694 C -0.10243 -0.03495 -0.07482 0.00093 -0.1 -0.02801 C -0.10278 -0.03125 -0.10486 -0.03588 -0.10781 -0.03865 C -0.12014 -0.05046 -0.13802 -0.05486 -0.1526 -0.05972 C -0.16406 -0.0574 -0.17621 -0.05856 -0.1868 -0.05254 C -0.19357 -0.04861 -0.19739 -0.03842 -0.2026 -0.03148 C -0.21389 -0.01643 -0.22257 -0.00231 -0.2368 0.00695 C -0.24514 0.01829 -0.25191 0.02315 -0.26302 0.02801 C -0.27934 0.04977 -0.29809 0.06042 -0.3184 0.07361 C -0.33593 0.07246 -0.35364 0.07315 -0.371 0.07014 C -0.37413 0.06968 -0.37604 0.06528 -0.37882 0.0632 C -0.38871 0.05579 -0.39687 0.04908 -0.40781 0.04561 C -0.41701 0.03658 -0.425 0.02662 -0.4342 0.0176 C -0.44201 -0.01412 -0.46927 -0.04745 -0.4868 -0.07014 C -0.48941 -0.07338 -0.49357 -0.07314 -0.49722 -0.07361 C -0.51215 -0.07546 -0.52708 -0.07592 -0.54201 -0.07708 C -0.56128 -0.07592 -0.5809 -0.07754 -0.6 -0.07361 C -0.60434 -0.07268 -0.60712 -0.06713 -0.61041 -0.06319 C -0.62656 -0.04375 -0.64253 -0.0243 -0.65781 -0.00347 C -0.65972 -0.00092 -0.66319 -0.00162 -0.66562 -4.44444E-6 C -0.67413 0.00556 -0.68298 0.01736 -0.69201 0.02107 C -0.70052 0.02454 -0.7184 0.02801 -0.7184 0.02801 C -0.73576 0.02547 -0.75121 0.02107 -0.7684 0.02107 " pathEditMode="relative" ptsTypes="fffffffffffffffffffffffA">
                                      <p:cBhvr>
                                        <p:cTn id="39" dur="2000" fill="hold"/>
                                        <p:tgtEl>
                                          <p:spTgt spid="616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533400" y="1219200"/>
            <a:ext cx="8153400" cy="457200"/>
          </a:xfrm>
        </p:spPr>
        <p:txBody>
          <a:bodyPr/>
          <a:lstStyle/>
          <a:p>
            <a:r>
              <a:rPr lang="en-US" sz="4400" b="1">
                <a:solidFill>
                  <a:schemeClr val="bg1"/>
                </a:solidFill>
              </a:rPr>
              <a:t>Angel Falls</a:t>
            </a:r>
          </a:p>
        </p:txBody>
      </p:sp>
      <p:sp>
        <p:nvSpPr>
          <p:cNvPr id="5123" name="Rectangle 3"/>
          <p:cNvSpPr>
            <a:spLocks noGrp="1" noChangeArrowheads="1"/>
          </p:cNvSpPr>
          <p:nvPr>
            <p:ph type="body" idx="1"/>
          </p:nvPr>
        </p:nvSpPr>
        <p:spPr>
          <a:xfrm>
            <a:off x="1066800" y="1828800"/>
            <a:ext cx="7696200" cy="4648200"/>
          </a:xfrm>
        </p:spPr>
        <p:txBody>
          <a:bodyPr/>
          <a:lstStyle/>
          <a:p>
            <a:r>
              <a:rPr lang="en-US" sz="3600" b="1">
                <a:hlinkClick r:id="rId2"/>
              </a:rPr>
              <a:t>Angel Falls</a:t>
            </a:r>
            <a:r>
              <a:rPr lang="en-US" sz="3600">
                <a:hlinkClick r:id="rId2"/>
              </a:rPr>
              <a:t> </a:t>
            </a:r>
            <a:r>
              <a:rPr lang="en-US" sz="3600"/>
              <a:t>is located in Canaima National Park, Venezuela in a remote jungle. It is the highest waterfall in the world, more than twice the height of the Empire State Building, and three times the height of the Eiffel Tower.</a:t>
            </a:r>
            <a:r>
              <a:rPr lang="en-US"/>
              <a:t> </a:t>
            </a:r>
            <a:br>
              <a:rPr lang="en-US"/>
            </a:b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p:cTn id="7" dur="1000" fill="hold"/>
                                        <p:tgtEl>
                                          <p:spTgt spid="512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512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51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533400" y="1447800"/>
            <a:ext cx="8153400" cy="457200"/>
          </a:xfrm>
        </p:spPr>
        <p:txBody>
          <a:bodyPr/>
          <a:lstStyle/>
          <a:p>
            <a:r>
              <a:rPr lang="en-US" sz="4400" b="1">
                <a:solidFill>
                  <a:schemeClr val="bg1"/>
                </a:solidFill>
              </a:rPr>
              <a:t>Angel Falls,</a:t>
            </a:r>
            <a:r>
              <a:rPr lang="en-US" sz="4800" b="1">
                <a:solidFill>
                  <a:schemeClr val="bg1"/>
                </a:solidFill>
              </a:rPr>
              <a:t/>
            </a:r>
            <a:br>
              <a:rPr lang="en-US" sz="4800" b="1">
                <a:solidFill>
                  <a:schemeClr val="bg1"/>
                </a:solidFill>
              </a:rPr>
            </a:br>
            <a:r>
              <a:rPr lang="en-US" sz="4800" b="1">
                <a:solidFill>
                  <a:schemeClr val="bg1"/>
                </a:solidFill>
              </a:rPr>
              <a:t> </a:t>
            </a:r>
            <a:r>
              <a:rPr lang="en-US" sz="4400" b="1">
                <a:solidFill>
                  <a:schemeClr val="bg1"/>
                </a:solidFill>
              </a:rPr>
              <a:t>Venezuela</a:t>
            </a:r>
            <a:r>
              <a:rPr lang="en-US" sz="4000"/>
              <a:t> </a:t>
            </a:r>
          </a:p>
        </p:txBody>
      </p:sp>
      <p:pic>
        <p:nvPicPr>
          <p:cNvPr id="16388" name="Picture 4" descr="pg103">
            <a:hlinkClick r:id="rId3"/>
          </p:cNvPr>
          <p:cNvPicPr>
            <a:picLocks noChangeAspect="1" noChangeArrowheads="1"/>
          </p:cNvPicPr>
          <p:nvPr/>
        </p:nvPicPr>
        <p:blipFill>
          <a:blip r:embed="rId4" cstate="print"/>
          <a:srcRect/>
          <a:stretch>
            <a:fillRect/>
          </a:stretch>
        </p:blipFill>
        <p:spPr bwMode="auto">
          <a:xfrm>
            <a:off x="4343400" y="838200"/>
            <a:ext cx="3746500" cy="5619750"/>
          </a:xfrm>
          <a:prstGeom prst="rect">
            <a:avLst/>
          </a:prstGeom>
          <a:noFill/>
        </p:spPr>
      </p:pic>
      <p:pic>
        <p:nvPicPr>
          <p:cNvPr id="16391" name="Picture 7" descr="schoolbustrip"/>
          <p:cNvPicPr>
            <a:picLocks noChangeAspect="1" noChangeArrowheads="1"/>
          </p:cNvPicPr>
          <p:nvPr/>
        </p:nvPicPr>
        <p:blipFill>
          <a:blip r:embed="rId5" cstate="print"/>
          <a:srcRect/>
          <a:stretch>
            <a:fillRect/>
          </a:stretch>
        </p:blipFill>
        <p:spPr bwMode="auto">
          <a:xfrm>
            <a:off x="0" y="2286000"/>
            <a:ext cx="3657600" cy="2343150"/>
          </a:xfrm>
          <a:prstGeom prst="rect">
            <a:avLst/>
          </a:prstGeom>
          <a:noFill/>
        </p:spPr>
      </p:pic>
    </p:spTree>
  </p:cSld>
  <p:clrMapOvr>
    <a:masterClrMapping/>
  </p:clrMapOvr>
  <p:transition spd="med">
    <p:checker/>
    <p:sndAc>
      <p:stSnd>
        <p:snd r:embed="rId2" name="wavocean.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8"/>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wavocean.wav"/>
                                        </p:tgtEl>
                                      </p:cMediaNode>
                                    </p:audio>
                                  </p:sub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5.55556E-7 1.38778E-17 C 0.0099 -0.00533 0.01875 -0.0088 0.0276 -0.01667 C 0.04063 -0.04283 0.03472 -0.0294 0.04514 -0.05672 C 0.04601 -0.06667 0.04497 -0.07709 0.04757 -0.08658 C 0.04931 -0.09329 0.05399 -0.09792 0.05764 -0.10324 C 0.07413 -0.12709 0.09201 -0.14607 0.1151 -0.15672 C 0.11684 -0.1757 0.11545 -0.19537 0.12014 -0.21343 C 0.1224 -0.22223 0.13056 -0.22616 0.13507 -0.23334 C 0.14757 -0.25301 0.14549 -0.25926 0.1625 -0.26667 C 0.17222 -0.27523 0.18108 -0.27686 0.19254 -0.2801 C 0.22396 -0.27709 0.225 -0.28334 0.24254 -0.25996 C 0.2474 -0.24167 0.24896 -0.22199 0.2526 -0.20324 C 0.25347 -0.18773 0.25087 -0.1713 0.25504 -0.15672 C 0.25729 -0.14931 0.2651 -0.14769 0.27014 -0.14329 C 0.27431 -0.13982 0.28264 -0.13334 0.28264 -0.13334 C 0.28594 -0.12778 0.28993 -0.12292 0.29254 -0.11667 C 0.29809 -0.10301 0.2974 -0.08704 0.3026 -0.07338 C 0.30538 -0.06621 0.31962 -0.03588 0.32257 -0.03334 C 0.34514 -0.0132 0.36823 0.01134 0.39514 0.0199 C 0.41076 0.03611 0.42622 0.04352 0.4375 0.06666 C 0.43924 0.08426 0.43941 0.09514 0.44514 0.10995 " pathEditMode="relative" ptsTypes="ffffffffffffffffffffA">
                                      <p:cBhvr>
                                        <p:cTn id="10" dur="2000" fill="hold"/>
                                        <p:tgtEl>
                                          <p:spTgt spid="1639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533400" y="1066800"/>
            <a:ext cx="8153400" cy="457200"/>
          </a:xfrm>
        </p:spPr>
        <p:txBody>
          <a:bodyPr/>
          <a:lstStyle/>
          <a:p>
            <a:r>
              <a:rPr lang="en-US" sz="4000" b="1">
                <a:solidFill>
                  <a:schemeClr val="bg1"/>
                </a:solidFill>
              </a:rPr>
              <a:t>Aurora Borealis "Northern Lights"</a:t>
            </a:r>
            <a:r>
              <a:rPr lang="en-US" sz="4000">
                <a:solidFill>
                  <a:schemeClr val="bg1"/>
                </a:solidFill>
              </a:rPr>
              <a:t> </a:t>
            </a:r>
          </a:p>
        </p:txBody>
      </p:sp>
      <p:sp>
        <p:nvSpPr>
          <p:cNvPr id="17411" name="Rectangle 3"/>
          <p:cNvSpPr>
            <a:spLocks noGrp="1" noChangeArrowheads="1"/>
          </p:cNvSpPr>
          <p:nvPr>
            <p:ph type="body" idx="1"/>
          </p:nvPr>
        </p:nvSpPr>
        <p:spPr>
          <a:xfrm>
            <a:off x="1066800" y="1828800"/>
            <a:ext cx="7696200" cy="4648200"/>
          </a:xfrm>
        </p:spPr>
        <p:txBody>
          <a:bodyPr/>
          <a:lstStyle/>
          <a:p>
            <a:pPr>
              <a:lnSpc>
                <a:spcPct val="90000"/>
              </a:lnSpc>
            </a:pPr>
            <a:r>
              <a:rPr lang="en-US" sz="3600"/>
              <a:t>The </a:t>
            </a:r>
            <a:r>
              <a:rPr lang="en-US" sz="3600" b="1">
                <a:hlinkClick r:id="rId2"/>
              </a:rPr>
              <a:t>Aurora Borealis</a:t>
            </a:r>
            <a:r>
              <a:rPr lang="en-US" sz="3600">
                <a:hlinkClick r:id="rId2"/>
              </a:rPr>
              <a:t> </a:t>
            </a:r>
            <a:r>
              <a:rPr lang="en-US" sz="3600"/>
              <a:t>appears in the far northern night sky as a faint glow on the horizon. Green and red flames of light stretch across the sky. A glowing curtain of light forms, waving and swirling above you. As the lights fade away the dark night closes over you once again.</a:t>
            </a:r>
            <a:r>
              <a:rPr lang="en-US"/>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barn(inVertical)">
                                      <p:cBhvr>
                                        <p:cTn id="7" dur="500"/>
                                        <p:tgtEl>
                                          <p:spTgt spid="174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533400" y="1066800"/>
            <a:ext cx="8153400" cy="457200"/>
          </a:xfrm>
        </p:spPr>
        <p:txBody>
          <a:bodyPr/>
          <a:lstStyle/>
          <a:p>
            <a:r>
              <a:rPr lang="en-US" sz="4000" b="1">
                <a:solidFill>
                  <a:schemeClr val="bg1"/>
                </a:solidFill>
              </a:rPr>
              <a:t>Aurora Borealis "Northern Lights"</a:t>
            </a:r>
            <a:r>
              <a:rPr lang="en-US" sz="4000">
                <a:solidFill>
                  <a:schemeClr val="bg1"/>
                </a:solidFill>
              </a:rPr>
              <a:t> </a:t>
            </a:r>
          </a:p>
        </p:txBody>
      </p:sp>
      <p:pic>
        <p:nvPicPr>
          <p:cNvPr id="18440" name="Picture 8" descr="untitled"/>
          <p:cNvPicPr>
            <a:picLocks noChangeAspect="1" noChangeArrowheads="1"/>
          </p:cNvPicPr>
          <p:nvPr/>
        </p:nvPicPr>
        <p:blipFill>
          <a:blip r:embed="rId3" cstate="print"/>
          <a:srcRect/>
          <a:stretch>
            <a:fillRect/>
          </a:stretch>
        </p:blipFill>
        <p:spPr bwMode="auto">
          <a:xfrm>
            <a:off x="1905000" y="2286000"/>
            <a:ext cx="6248400" cy="3959225"/>
          </a:xfrm>
          <a:prstGeom prst="rect">
            <a:avLst/>
          </a:prstGeom>
          <a:noFill/>
        </p:spPr>
      </p:pic>
      <p:pic>
        <p:nvPicPr>
          <p:cNvPr id="18442" name="Picture 10" descr="schoolbustrip"/>
          <p:cNvPicPr>
            <a:picLocks noChangeAspect="1" noChangeArrowheads="1"/>
          </p:cNvPicPr>
          <p:nvPr/>
        </p:nvPicPr>
        <p:blipFill>
          <a:blip r:embed="rId4" cstate="print"/>
          <a:srcRect/>
          <a:stretch>
            <a:fillRect/>
          </a:stretch>
        </p:blipFill>
        <p:spPr bwMode="auto">
          <a:xfrm>
            <a:off x="9144000" y="3886200"/>
            <a:ext cx="3571875" cy="23431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18440"/>
                                        </p:tgtEl>
                                        <p:attrNameLst>
                                          <p:attrName>style.visibility</p:attrName>
                                        </p:attrNameLst>
                                      </p:cBhvr>
                                      <p:to>
                                        <p:strVal val="visible"/>
                                      </p:to>
                                    </p:set>
                                    <p:anim calcmode="lin" valueType="num">
                                      <p:cBhvr>
                                        <p:cTn id="7" dur="2000" fill="hold"/>
                                        <p:tgtEl>
                                          <p:spTgt spid="18440"/>
                                        </p:tgtEl>
                                        <p:attrNameLst>
                                          <p:attrName>ppt_w</p:attrName>
                                        </p:attrNameLst>
                                      </p:cBhvr>
                                      <p:tavLst>
                                        <p:tav tm="0">
                                          <p:val>
                                            <p:fltVal val="0"/>
                                          </p:val>
                                        </p:tav>
                                        <p:tav tm="100000">
                                          <p:val>
                                            <p:strVal val="#ppt_w"/>
                                          </p:val>
                                        </p:tav>
                                      </p:tavLst>
                                    </p:anim>
                                    <p:anim calcmode="lin" valueType="num">
                                      <p:cBhvr>
                                        <p:cTn id="8" dur="2000" fill="hold"/>
                                        <p:tgtEl>
                                          <p:spTgt spid="18440"/>
                                        </p:tgtEl>
                                        <p:attrNameLst>
                                          <p:attrName>ppt_h</p:attrName>
                                        </p:attrNameLst>
                                      </p:cBhvr>
                                      <p:tavLst>
                                        <p:tav tm="0">
                                          <p:val>
                                            <p:fltVal val="0"/>
                                          </p:val>
                                        </p:tav>
                                        <p:tav tm="100000">
                                          <p:val>
                                            <p:strVal val="#ppt_h"/>
                                          </p:val>
                                        </p:tav>
                                      </p:tavLst>
                                    </p:anim>
                                    <p:anim calcmode="lin" valueType="num">
                                      <p:cBhvr>
                                        <p:cTn id="9" dur="2000" fill="hold"/>
                                        <p:tgtEl>
                                          <p:spTgt spid="18440"/>
                                        </p:tgtEl>
                                        <p:attrNameLst>
                                          <p:attrName>style.rotation</p:attrName>
                                        </p:attrNameLst>
                                      </p:cBhvr>
                                      <p:tavLst>
                                        <p:tav tm="0">
                                          <p:val>
                                            <p:fltVal val="90"/>
                                          </p:val>
                                        </p:tav>
                                        <p:tav tm="100000">
                                          <p:val>
                                            <p:fltVal val="0"/>
                                          </p:val>
                                        </p:tav>
                                      </p:tavLst>
                                    </p:anim>
                                    <p:animEffect transition="in" filter="fade">
                                      <p:cBhvr>
                                        <p:cTn id="10" dur="2000"/>
                                        <p:tgtEl>
                                          <p:spTgt spid="18440"/>
                                        </p:tgtEl>
                                      </p:cBhvr>
                                    </p:animEffect>
                                  </p:childTnLst>
                                  <p:subTnLst>
                                    <p:audio>
                                      <p:cMediaNode>
                                        <p:cTn display="0" masterRel="sameClick">
                                          <p:stCondLst>
                                            <p:cond evt="begin" delay="0">
                                              <p:tn val="5"/>
                                            </p:cond>
                                          </p:stCondLst>
                                          <p:endCondLst>
                                            <p:cond evt="onStopAudio" delay="0">
                                              <p:tgtEl>
                                                <p:sldTgt/>
                                              </p:tgtEl>
                                            </p:cond>
                                          </p:endCondLst>
                                        </p:cTn>
                                        <p:tgtEl>
                                          <p:sndTgt r:embed="rId2" name="dramaticmusic4.wav"/>
                                        </p:tgtEl>
                                      </p:cMediaNode>
                                    </p:audio>
                                  </p:sub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0.21111 0.11505 C -0.2158 0.11921 -0.21927 0.12593 -0.2243 0.12917 C -0.22934 0.13241 -0.2401 0.13611 -0.2401 0.13611 C -0.26632 0.15949 -0.29305 0.16852 -0.3243 0.17477 C -0.33819 0.17755 -0.35225 0.1794 -0.36632 0.18171 C -0.37343 0.18287 -0.3875 0.18542 -0.3875 0.18542 C -0.41475 0.18287 -0.43055 0.18287 -0.45312 0.16782 C -0.46093 0.15231 -0.47187 0.13218 -0.47691 0.11505 C -0.48524 0.08704 -0.47986 0.10162 -0.48472 0.07292 C -0.48889 0.04838 -0.49305 0.02454 -0.49531 -0.00069 C -0.49826 -0.03333 -0.49791 -0.0669 -0.50312 -0.09884 C -0.50659 -0.11921 -0.51284 -0.13125 -0.5217 -0.14792 C -0.53298 -0.16921 -0.54045 -0.18866 -0.5559 -0.20417 C -0.57257 -0.20301 -0.58941 -0.2037 -0.6059 -0.20069 C -0.61267 -0.19954 -0.62708 -0.18171 -0.63212 -0.17616 C -0.6526 -0.15347 -0.675 -0.13218 -0.6901 -0.10231 C -0.69236 -0.0838 -0.69618 -0.06759 -0.70052 -0.04977 C -0.70225 -0.04306 -0.70191 -0.03565 -0.70312 -0.0287 C -0.70382 -0.025 -0.70503 -0.02176 -0.7059 -0.01829 C -0.70746 -0.00625 -0.70798 0.01458 -0.71632 0.02384 C -0.73993 0.05 -0.7118 0.0037 -0.74271 0.04491 C -0.746 0.04931 -0.75677 0.06597 -0.76371 0.06944 C -0.79166 0.08333 -0.82326 0.07523 -0.85312 0.07662 C -0.87222 0.08287 -0.88524 0.08356 -0.9059 0.08356 " pathEditMode="relative" ptsTypes="fffffffffffffffffffffffA">
                                      <p:cBhvr>
                                        <p:cTn id="14" dur="2000" fill="hold"/>
                                        <p:tgtEl>
                                          <p:spTgt spid="1844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533400" y="1066800"/>
            <a:ext cx="8153400" cy="457200"/>
          </a:xfrm>
        </p:spPr>
        <p:txBody>
          <a:bodyPr/>
          <a:lstStyle/>
          <a:p>
            <a:r>
              <a:rPr lang="en-US" sz="4000" b="1">
                <a:solidFill>
                  <a:schemeClr val="bg1"/>
                </a:solidFill>
              </a:rPr>
              <a:t>THE ROCK: ULURU (AYERS ROCK)</a:t>
            </a:r>
            <a:r>
              <a:rPr lang="en-US" sz="4000">
                <a:solidFill>
                  <a:schemeClr val="bg1"/>
                </a:solidFill>
              </a:rPr>
              <a:t> </a:t>
            </a:r>
          </a:p>
        </p:txBody>
      </p:sp>
      <p:sp>
        <p:nvSpPr>
          <p:cNvPr id="20483" name="Rectangle 3"/>
          <p:cNvSpPr>
            <a:spLocks noGrp="1" noChangeArrowheads="1"/>
          </p:cNvSpPr>
          <p:nvPr>
            <p:ph type="body" idx="1"/>
          </p:nvPr>
        </p:nvSpPr>
        <p:spPr>
          <a:xfrm>
            <a:off x="1066800" y="1828800"/>
            <a:ext cx="7696200" cy="4648200"/>
          </a:xfrm>
        </p:spPr>
        <p:txBody>
          <a:bodyPr/>
          <a:lstStyle/>
          <a:p>
            <a:r>
              <a:rPr lang="en-US" sz="3600"/>
              <a:t>Long considered a sacred place by the Aborigines, </a:t>
            </a:r>
            <a:r>
              <a:rPr lang="en-US" sz="3600" b="1">
                <a:hlinkClick r:id="rId2"/>
              </a:rPr>
              <a:t>Ayers Rock</a:t>
            </a:r>
            <a:r>
              <a:rPr lang="en-US" sz="3600">
                <a:hlinkClick r:id="rId2"/>
              </a:rPr>
              <a:t> </a:t>
            </a:r>
            <a:r>
              <a:rPr lang="en-US" sz="3600"/>
              <a:t>is located in central Australia in the Northern Territory. It is the world's largest monolith, rising 862.5 meters (1,143 feet high) and covers an area of 3.33 square kilometers. </a:t>
            </a:r>
            <a:br>
              <a:rPr lang="en-US" sz="3600"/>
            </a:br>
            <a:endParaRPr lang="en-US" sz="3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box(in)">
                                      <p:cBhvr>
                                        <p:cTn id="7" dur="500"/>
                                        <p:tgtEl>
                                          <p:spTgt spid="2048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1371600"/>
            <a:ext cx="6248400" cy="304800"/>
          </a:xfrm>
        </p:spPr>
        <p:txBody>
          <a:bodyPr/>
          <a:lstStyle/>
          <a:p>
            <a:r>
              <a:rPr lang="en-US" sz="4000" b="1">
                <a:solidFill>
                  <a:schemeClr val="bg1"/>
                </a:solidFill>
              </a:rPr>
              <a:t>ULURU, Australia</a:t>
            </a:r>
            <a:endParaRPr lang="en-US" sz="4000">
              <a:solidFill>
                <a:schemeClr val="bg1"/>
              </a:solidFill>
            </a:endParaRPr>
          </a:p>
        </p:txBody>
      </p:sp>
      <p:pic>
        <p:nvPicPr>
          <p:cNvPr id="21510" name="Picture 6" descr="Uluru"/>
          <p:cNvPicPr>
            <a:picLocks noChangeAspect="1" noChangeArrowheads="1"/>
          </p:cNvPicPr>
          <p:nvPr>
            <p:ph idx="1"/>
          </p:nvPr>
        </p:nvPicPr>
        <p:blipFill>
          <a:blip r:embed="rId3" cstate="print"/>
          <a:srcRect/>
          <a:stretch>
            <a:fillRect/>
          </a:stretch>
        </p:blipFill>
        <p:spPr>
          <a:xfrm>
            <a:off x="1905000" y="2209800"/>
            <a:ext cx="6438900" cy="4114800"/>
          </a:xfrm>
          <a:noFill/>
          <a:ln/>
        </p:spPr>
      </p:pic>
      <p:pic>
        <p:nvPicPr>
          <p:cNvPr id="21512" name="Picture 8" descr="schoolbustrip"/>
          <p:cNvPicPr>
            <a:picLocks noChangeAspect="1" noChangeArrowheads="1"/>
          </p:cNvPicPr>
          <p:nvPr/>
        </p:nvPicPr>
        <p:blipFill>
          <a:blip r:embed="rId4" cstate="print"/>
          <a:srcRect/>
          <a:stretch>
            <a:fillRect/>
          </a:stretch>
        </p:blipFill>
        <p:spPr bwMode="auto">
          <a:xfrm>
            <a:off x="8534400" y="4038600"/>
            <a:ext cx="3571875" cy="23431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1510"/>
                                        </p:tgtEl>
                                        <p:attrNameLst>
                                          <p:attrName>style.visibility</p:attrName>
                                        </p:attrNameLst>
                                      </p:cBhvr>
                                      <p:to>
                                        <p:strVal val="visible"/>
                                      </p:to>
                                    </p:set>
                                    <p:anim calcmode="lin" valueType="num">
                                      <p:cBhvr>
                                        <p:cTn id="7" dur="2000" fill="hold"/>
                                        <p:tgtEl>
                                          <p:spTgt spid="21510"/>
                                        </p:tgtEl>
                                        <p:attrNameLst>
                                          <p:attrName>ppt_w</p:attrName>
                                        </p:attrNameLst>
                                      </p:cBhvr>
                                      <p:tavLst>
                                        <p:tav tm="0">
                                          <p:val>
                                            <p:fltVal val="0"/>
                                          </p:val>
                                        </p:tav>
                                        <p:tav tm="100000">
                                          <p:val>
                                            <p:strVal val="#ppt_w"/>
                                          </p:val>
                                        </p:tav>
                                      </p:tavLst>
                                    </p:anim>
                                    <p:anim calcmode="lin" valueType="num">
                                      <p:cBhvr>
                                        <p:cTn id="8" dur="2000" fill="hold"/>
                                        <p:tgtEl>
                                          <p:spTgt spid="21510"/>
                                        </p:tgtEl>
                                        <p:attrNameLst>
                                          <p:attrName>ppt_h</p:attrName>
                                        </p:attrNameLst>
                                      </p:cBhvr>
                                      <p:tavLst>
                                        <p:tav tm="0">
                                          <p:val>
                                            <p:fltVal val="0"/>
                                          </p:val>
                                        </p:tav>
                                        <p:tav tm="100000">
                                          <p:val>
                                            <p:strVal val="#ppt_h"/>
                                          </p:val>
                                        </p:tav>
                                      </p:tavLst>
                                    </p:anim>
                                    <p:anim calcmode="lin" valueType="num">
                                      <p:cBhvr>
                                        <p:cTn id="9" dur="2000" fill="hold"/>
                                        <p:tgtEl>
                                          <p:spTgt spid="21510"/>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21510"/>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5"/>
                                            </p:cond>
                                          </p:stCondLst>
                                          <p:endCondLst>
                                            <p:cond evt="onStopAudio" delay="0">
                                              <p:tgtEl>
                                                <p:sldTgt/>
                                              </p:tgtEl>
                                            </p:cond>
                                          </p:endCondLst>
                                        </p:cTn>
                                        <p:tgtEl>
                                          <p:sndTgt r:embed="rId2" name="Yodel1.wav"/>
                                        </p:tgtEl>
                                      </p:cMediaNode>
                                    </p:audio>
                                  </p:sub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5.83333E-6 5.18519E-6 C -0.01667 -0.003 -0.03126 -0.00879 -0.0474 -0.01411 C -0.05591 -0.02152 -0.0639 -0.02916 -0.07119 -0.03865 C -0.07292 -0.04444 -0.07518 -0.05022 -0.0764 -0.05624 C -0.07796 -0.06434 -0.07727 -0.07291 -0.079 -0.08078 C -0.08108 -0.08981 -0.08647 -0.09698 -0.08959 -0.10532 C -0.09463 -0.1324 -0.10869 -0.14768 -0.12379 -0.16504 C -0.1323 -0.17476 -0.14011 -0.18888 -0.1474 -0.19999 C -0.16181 -0.22198 -0.1639 -0.24513 -0.18699 -0.25277 C -0.1974 -0.25161 -0.20817 -0.25231 -0.21841 -0.2493 C -0.22084 -0.2486 -0.22188 -0.24421 -0.22379 -0.24212 C -0.24393 -0.22059 -0.21633 -0.25555 -0.2422 -0.22106 C -0.25209 -0.20786 -0.25661 -0.20416 -0.27119 -0.19999 C -0.27727 -0.20115 -0.28456 -0.19907 -0.28959 -0.2037 C -0.2981 -0.21157 -0.3099 -0.2412 -0.31841 -0.25277 C -0.36233 -0.24976 -0.36268 -0.26434 -0.379 -0.23171 C -0.37987 -0.22708 -0.38056 -0.22222 -0.38161 -0.21759 C -0.38647 -0.19629 -0.38334 -0.19652 -0.3974 -0.18958 C -0.40088 -0.18796 -0.40452 -0.18726 -0.40799 -0.1861 C -0.41806 -0.19143 -0.42674 -0.19351 -0.43421 -0.2037 C -0.44185 -0.24166 -0.43091 -0.18958 -0.4422 -0.23518 C -0.44549 -0.2486 -0.44549 -0.26434 -0.45539 -0.27384 C -0.45834 -0.27661 -0.46233 -0.27615 -0.46581 -0.27731 C -0.47292 -0.27615 -0.48039 -0.27731 -0.48699 -0.27384 C -0.48994 -0.27222 -0.48977 -0.26597 -0.4922 -0.26319 C -0.5007 -0.25277 -0.51824 -0.23888 -0.5264 -0.22453 C -0.53421 -0.21064 -0.54272 -0.19722 -0.55001 -0.18263 C -0.55174 -0.17916 -0.55279 -0.17453 -0.55539 -0.17198 C -0.56615 -0.1618 -0.57345 -0.15925 -0.58421 -0.15439 C -0.58768 -0.15555 -0.5948 -0.15786 -0.5948 -0.15786 " pathEditMode="relative" ptsTypes="fffffffffffffffffffffffffffffA">
                                      <p:cBhvr>
                                        <p:cTn id="14" dur="2000" fill="hold"/>
                                        <p:tgtEl>
                                          <p:spTgt spid="2151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du_exclamation">
  <a:themeElements>
    <a:clrScheme name="edu_exclam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edu_exclam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699"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699"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edu_exclam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du_exclam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du_exclam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du_exclam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du_exclam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du_exclam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du_exclam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edu_exclamation</Template>
  <TotalTime>347</TotalTime>
  <Words>479</Words>
  <Application>Microsoft Office PowerPoint</Application>
  <PresentationFormat>On-screen Show (4:3)</PresentationFormat>
  <Paragraphs>27</Paragraphs>
  <Slides>18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Times New Roman</vt:lpstr>
      <vt:lpstr>edu_exclamation</vt:lpstr>
      <vt:lpstr>Natural Wonders of the World Text Only Version</vt:lpstr>
      <vt:lpstr>The Natural Wonders of the World Tour </vt:lpstr>
      <vt:lpstr>The Natural Wonders of the World Tour </vt:lpstr>
      <vt:lpstr>Angel Falls</vt:lpstr>
      <vt:lpstr>Angel Falls,  Venezuela </vt:lpstr>
      <vt:lpstr>Aurora Borealis "Northern Lights" </vt:lpstr>
      <vt:lpstr>Aurora Borealis "Northern Lights" </vt:lpstr>
      <vt:lpstr>THE ROCK: ULURU (AYERS ROCK) </vt:lpstr>
      <vt:lpstr>ULURU, Australia</vt:lpstr>
      <vt:lpstr>Guilin </vt:lpstr>
      <vt:lpstr>Guilin, South China</vt:lpstr>
      <vt:lpstr>Grand Canyon</vt:lpstr>
      <vt:lpstr>Grand Canyon, Colorado</vt:lpstr>
      <vt:lpstr>Great Barrier Reef</vt:lpstr>
      <vt:lpstr>Great Barrier Reef, Australia</vt:lpstr>
      <vt:lpstr>Iguassu Falls</vt:lpstr>
      <vt:lpstr>Iguassu Falls, Brazil</vt:lpstr>
      <vt:lpstr>Did you enjoy your trip? Make a Four Square with this topic sentence: Today we visit the Seven Wonders of the World.</vt:lpstr>
    </vt:vector>
  </TitlesOfParts>
  <Company>Jefferson County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Natural Wonders of the World</dc:title>
  <dc:creator>Connie Campbell</dc:creator>
  <cp:lastModifiedBy>hnace</cp:lastModifiedBy>
  <cp:revision>15</cp:revision>
  <dcterms:created xsi:type="dcterms:W3CDTF">2002-10-07T15:02:56Z</dcterms:created>
  <dcterms:modified xsi:type="dcterms:W3CDTF">2009-08-06T19:32:04Z</dcterms:modified>
</cp:coreProperties>
</file>