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7419975" y="0"/>
            <a:ext cx="1730375" cy="6858000"/>
            <a:chOff x="4667" y="0"/>
            <a:chExt cx="1090" cy="4320"/>
          </a:xfrm>
        </p:grpSpPr>
        <p:sp>
          <p:nvSpPr>
            <p:cNvPr id="12291" name="Rectangle 3"/>
            <p:cNvSpPr>
              <a:spLocks noChangeArrowheads="1"/>
            </p:cNvSpPr>
            <p:nvPr/>
          </p:nvSpPr>
          <p:spPr bwMode="auto">
            <a:xfrm>
              <a:off x="4973" y="0"/>
              <a:ext cx="783" cy="20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292" name="Picture 4" descr="hokusai2"/>
            <p:cNvPicPr>
              <a:picLocks noChangeAspect="1" noChangeArrowheads="1"/>
            </p:cNvPicPr>
            <p:nvPr/>
          </p:nvPicPr>
          <p:blipFill>
            <a:blip r:embed="rId2" cstate="print"/>
            <a:srcRect r="13902" b="31862"/>
            <a:stretch>
              <a:fillRect/>
            </a:stretch>
          </p:blipFill>
          <p:spPr bwMode="auto">
            <a:xfrm>
              <a:off x="4667" y="293"/>
              <a:ext cx="1090" cy="4027"/>
            </a:xfrm>
            <a:prstGeom prst="rect">
              <a:avLst/>
            </a:prstGeom>
            <a:noFill/>
          </p:spPr>
        </p:pic>
      </p:grpSp>
      <p:sp>
        <p:nvSpPr>
          <p:cNvPr id="12293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52400" y="99060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1752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2438400" y="6248400"/>
            <a:ext cx="3200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19800" y="62484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6EDC451C-4DAD-4E7C-8F0B-A40390A75A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6D26F-6438-444A-AC15-26ACFC4555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72150" y="609600"/>
            <a:ext cx="184785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609600"/>
            <a:ext cx="539115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48F11-67D2-4DA2-B8A0-EABF3B89CF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7391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9812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1981200"/>
            <a:ext cx="36195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8400"/>
            <a:ext cx="1828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14600" y="6248400"/>
            <a:ext cx="3048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0960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A71A8737-EEB2-4A94-8175-40700BFFA6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6D74C-0D78-4DA2-ABFD-78F43CC22A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00352-6E42-4E23-91C7-948C82046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0" y="1981200"/>
            <a:ext cx="36195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A88A0-EF31-4FF5-8D32-31B3C7B96D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F6E03-CBFE-47B8-B40B-45523E5C08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C7668-9ACA-46F6-A2AD-E4793E05B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538A-99E6-49E5-BD5C-5B34A5FA6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D4AA5-B603-479C-822E-E45CAC617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71F894-F05C-4CB5-865B-3C35B673AB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7419975" y="0"/>
            <a:ext cx="1730375" cy="6858000"/>
            <a:chOff x="4667" y="0"/>
            <a:chExt cx="1090" cy="4320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4973" y="0"/>
              <a:ext cx="783" cy="20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1268" name="Picture 4" descr="hokusai2"/>
            <p:cNvPicPr>
              <a:picLocks noChangeAspect="1" noChangeArrowheads="1"/>
            </p:cNvPicPr>
            <p:nvPr/>
          </p:nvPicPr>
          <p:blipFill>
            <a:blip r:embed="rId14" cstate="print"/>
            <a:srcRect r="13902" b="31862"/>
            <a:stretch>
              <a:fillRect/>
            </a:stretch>
          </p:blipFill>
          <p:spPr bwMode="auto">
            <a:xfrm>
              <a:off x="4667" y="293"/>
              <a:ext cx="1090" cy="4027"/>
            </a:xfrm>
            <a:prstGeom prst="rect">
              <a:avLst/>
            </a:prstGeom>
            <a:noFill/>
          </p:spPr>
        </p:pic>
      </p:grp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6096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981200"/>
            <a:ext cx="739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248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04BB1CB-A635-444C-9CFE-6503EEF581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©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©"/>
        <a:defRPr sz="2800" i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©"/>
        <a:defRPr sz="24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©"/>
        <a:defRPr sz="20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teractive2.usgs.gov/learningweb/teachers/mapadv_reprod.htm" TargetMode="External"/><Relationship Id="rId2" Type="http://schemas.openxmlformats.org/officeDocument/2006/relationships/hyperlink" Target="http://www.tv411.org/lessons/cfm/reading.cfm?str=reading&amp;num=8&amp;act=2&amp;que=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457200"/>
            <a:ext cx="7543800" cy="1143000"/>
          </a:xfrm>
        </p:spPr>
        <p:txBody>
          <a:bodyPr/>
          <a:lstStyle/>
          <a:p>
            <a:r>
              <a:rPr lang="en-US"/>
              <a:t>Mapping It Out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5562600"/>
            <a:ext cx="6400800" cy="1752600"/>
          </a:xfrm>
        </p:spPr>
        <p:txBody>
          <a:bodyPr/>
          <a:lstStyle/>
          <a:p>
            <a:r>
              <a:rPr lang="en-US"/>
              <a:t>Grade 2</a:t>
            </a:r>
          </a:p>
          <a:p>
            <a:r>
              <a:rPr lang="en-US"/>
              <a:t>Social Studies Online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20000" t="32666" r="35001" b="23334"/>
          <a:stretch>
            <a:fillRect/>
          </a:stretch>
        </p:blipFill>
        <p:spPr bwMode="auto">
          <a:xfrm>
            <a:off x="1371600" y="1828800"/>
            <a:ext cx="56388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Blueprint Skill Geography Grade 2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4400"/>
              <a:t>Recognize that a map contains elements such as title, scale, symbols, legends, grids, and cardinal and intermediate directions.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on a map?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/>
              <a:t>Maps have a lot of information, but you need to know how to read them. There are several parts to a map which explain details and help you really see where you are and where you're going.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Legend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Maps often have symbols to represent such features as highways, small roads, campgrounds, and rest areas. These symbols are listed in the legend</a:t>
            </a:r>
            <a:r>
              <a:rPr lang="en-US" sz="2400"/>
              <a:t>.</a:t>
            </a:r>
          </a:p>
        </p:txBody>
      </p:sp>
      <p:pic>
        <p:nvPicPr>
          <p:cNvPr id="15367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l="41750" t="46465" r="6206" b="3030"/>
          <a:stretch>
            <a:fillRect/>
          </a:stretch>
        </p:blipFill>
        <p:spPr>
          <a:xfrm>
            <a:off x="3810000" y="1524000"/>
            <a:ext cx="3886200" cy="5029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Compass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3600"/>
              <a:t>The compass shows the directions on a map: north, south, east, and west.</a:t>
            </a:r>
          </a:p>
        </p:txBody>
      </p:sp>
      <p:pic>
        <p:nvPicPr>
          <p:cNvPr id="16389" name="Picture 5" descr="comp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29088" y="2533650"/>
            <a:ext cx="2728912" cy="24431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/>
              <a:t>The index tells you where to find a specific place on a map. Depending on the size and type of map you're using, the index can help you locate a city, town, or street.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l="20689" t="33588" r="34213" b="23929"/>
          <a:stretch>
            <a:fillRect/>
          </a:stretch>
        </p:blipFill>
        <p:spPr>
          <a:xfrm>
            <a:off x="3941763" y="1600200"/>
            <a:ext cx="3906837" cy="4953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Scale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scale helps you measure the distance betweeen two places. When you know the distance you can calculate how long the trip will take.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 l="7625" t="43932" r="69150" b="18983"/>
          <a:stretch>
            <a:fillRect/>
          </a:stretch>
        </p:blipFill>
        <p:spPr>
          <a:xfrm>
            <a:off x="3810000" y="1676400"/>
            <a:ext cx="4071938" cy="4876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What’s on a map?</a:t>
            </a:r>
            <a:endParaRPr lang="en-US"/>
          </a:p>
          <a:p>
            <a:r>
              <a:rPr lang="en-US">
                <a:hlinkClick r:id="rId3"/>
              </a:rPr>
              <a:t>Map Adventures (handout)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panese Waves">
  <a:themeElements>
    <a:clrScheme name="Japanese Waves 2">
      <a:dk1>
        <a:srgbClr val="2D2525"/>
      </a:dk1>
      <a:lt1>
        <a:srgbClr val="A7B4B7"/>
      </a:lt1>
      <a:dk2>
        <a:srgbClr val="061C62"/>
      </a:dk2>
      <a:lt2>
        <a:srgbClr val="484719"/>
      </a:lt2>
      <a:accent1>
        <a:srgbClr val="D8D688"/>
      </a:accent1>
      <a:accent2>
        <a:srgbClr val="5C6D90"/>
      </a:accent2>
      <a:accent3>
        <a:srgbClr val="D0D6D8"/>
      </a:accent3>
      <a:accent4>
        <a:srgbClr val="251E1E"/>
      </a:accent4>
      <a:accent5>
        <a:srgbClr val="E9E8C3"/>
      </a:accent5>
      <a:accent6>
        <a:srgbClr val="536282"/>
      </a:accent6>
      <a:hlink>
        <a:srgbClr val="365D96"/>
      </a:hlink>
      <a:folHlink>
        <a:srgbClr val="586840"/>
      </a:folHlink>
    </a:clrScheme>
    <a:fontScheme name="Japanese Wav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Japanese Waves 1">
        <a:dk1>
          <a:srgbClr val="000000"/>
        </a:dk1>
        <a:lt1>
          <a:srgbClr val="DDDDDD"/>
        </a:lt1>
        <a:dk2>
          <a:srgbClr val="20326C"/>
        </a:dk2>
        <a:lt2>
          <a:srgbClr val="E3E2AA"/>
        </a:lt2>
        <a:accent1>
          <a:srgbClr val="B3A53D"/>
        </a:accent1>
        <a:accent2>
          <a:srgbClr val="4273B9"/>
        </a:accent2>
        <a:accent3>
          <a:srgbClr val="ABADBA"/>
        </a:accent3>
        <a:accent4>
          <a:srgbClr val="BDBDBD"/>
        </a:accent4>
        <a:accent5>
          <a:srgbClr val="D6CFAF"/>
        </a:accent5>
        <a:accent6>
          <a:srgbClr val="3B68A7"/>
        </a:accent6>
        <a:hlink>
          <a:srgbClr val="5B6C8D"/>
        </a:hlink>
        <a:folHlink>
          <a:srgbClr val="58804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panese Waves 2">
        <a:dk1>
          <a:srgbClr val="2D2525"/>
        </a:dk1>
        <a:lt1>
          <a:srgbClr val="A7B4B7"/>
        </a:lt1>
        <a:dk2>
          <a:srgbClr val="061C62"/>
        </a:dk2>
        <a:lt2>
          <a:srgbClr val="484719"/>
        </a:lt2>
        <a:accent1>
          <a:srgbClr val="D8D688"/>
        </a:accent1>
        <a:accent2>
          <a:srgbClr val="5C6D90"/>
        </a:accent2>
        <a:accent3>
          <a:srgbClr val="D0D6D8"/>
        </a:accent3>
        <a:accent4>
          <a:srgbClr val="251E1E"/>
        </a:accent4>
        <a:accent5>
          <a:srgbClr val="E9E8C3"/>
        </a:accent5>
        <a:accent6>
          <a:srgbClr val="536282"/>
        </a:accent6>
        <a:hlink>
          <a:srgbClr val="365D96"/>
        </a:hlink>
        <a:folHlink>
          <a:srgbClr val="5868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panese Wave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808080"/>
        </a:accent1>
        <a:accent2>
          <a:srgbClr val="292929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242424"/>
        </a:accent6>
        <a:hlink>
          <a:srgbClr val="4D4D4D"/>
        </a:hlink>
        <a:folHlink>
          <a:srgbClr val="8D8D8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Japanese Waves</Template>
  <TotalTime>43</TotalTime>
  <Words>208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Wingdings</vt:lpstr>
      <vt:lpstr>Japanese Waves</vt:lpstr>
      <vt:lpstr>Mapping It Out</vt:lpstr>
      <vt:lpstr>Blueprint Skill Geography Grade 2</vt:lpstr>
      <vt:lpstr>What’s on a map?</vt:lpstr>
      <vt:lpstr>Legend</vt:lpstr>
      <vt:lpstr>Compass</vt:lpstr>
      <vt:lpstr>Index</vt:lpstr>
      <vt:lpstr>Scale</vt:lpstr>
      <vt:lpstr>Resources</vt:lpstr>
    </vt:vector>
  </TitlesOfParts>
  <Company>Jefferson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It Out</dc:title>
  <dc:creator>Jefferson County Tech Center</dc:creator>
  <cp:lastModifiedBy>hnace</cp:lastModifiedBy>
  <cp:revision>2</cp:revision>
  <dcterms:created xsi:type="dcterms:W3CDTF">2005-01-10T18:20:15Z</dcterms:created>
  <dcterms:modified xsi:type="dcterms:W3CDTF">2009-08-06T17:42:32Z</dcterms:modified>
</cp:coreProperties>
</file>