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sldIdLst>
    <p:sldId id="256" r:id="rId2"/>
    <p:sldId id="257" r:id="rId3"/>
    <p:sldId id="264" r:id="rId4"/>
    <p:sldId id="259" r:id="rId5"/>
    <p:sldId id="261" r:id="rId6"/>
    <p:sldId id="262" r:id="rId7"/>
    <p:sldId id="266" r:id="rId8"/>
    <p:sldId id="267" r:id="rId9"/>
    <p:sldId id="263" r:id="rId10"/>
    <p:sldId id="260" r:id="rId11"/>
    <p:sldId id="265" r:id="rId12"/>
    <p:sldId id="268" r:id="rId13"/>
    <p:sldId id="258" r:id="rId1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omic Sans MS" pitchFamily="66" charset="0"/>
        <a:ea typeface="+mn-ea"/>
        <a:cs typeface="+mn-cs"/>
      </a:defRPr>
    </a:lvl1pPr>
    <a:lvl2pPr marL="457200" algn="l" rtl="0" eaLnBrk="0" fontAlgn="base" hangingPunct="0">
      <a:spcBef>
        <a:spcPct val="0"/>
      </a:spcBef>
      <a:spcAft>
        <a:spcPct val="0"/>
      </a:spcAft>
      <a:defRPr kern="1200">
        <a:solidFill>
          <a:schemeClr val="tx1"/>
        </a:solidFill>
        <a:latin typeface="Comic Sans MS" pitchFamily="66" charset="0"/>
        <a:ea typeface="+mn-ea"/>
        <a:cs typeface="+mn-cs"/>
      </a:defRPr>
    </a:lvl2pPr>
    <a:lvl3pPr marL="914400" algn="l" rtl="0" eaLnBrk="0" fontAlgn="base" hangingPunct="0">
      <a:spcBef>
        <a:spcPct val="0"/>
      </a:spcBef>
      <a:spcAft>
        <a:spcPct val="0"/>
      </a:spcAft>
      <a:defRPr kern="1200">
        <a:solidFill>
          <a:schemeClr val="tx1"/>
        </a:solidFill>
        <a:latin typeface="Comic Sans MS" pitchFamily="66" charset="0"/>
        <a:ea typeface="+mn-ea"/>
        <a:cs typeface="+mn-cs"/>
      </a:defRPr>
    </a:lvl3pPr>
    <a:lvl4pPr marL="1371600" algn="l" rtl="0" eaLnBrk="0" fontAlgn="base" hangingPunct="0">
      <a:spcBef>
        <a:spcPct val="0"/>
      </a:spcBef>
      <a:spcAft>
        <a:spcPct val="0"/>
      </a:spcAft>
      <a:defRPr kern="1200">
        <a:solidFill>
          <a:schemeClr val="tx1"/>
        </a:solidFill>
        <a:latin typeface="Comic Sans MS" pitchFamily="66" charset="0"/>
        <a:ea typeface="+mn-ea"/>
        <a:cs typeface="+mn-cs"/>
      </a:defRPr>
    </a:lvl4pPr>
    <a:lvl5pPr marL="1828800" algn="l" rtl="0" eaLnBrk="0" fontAlgn="base" hangingPunct="0">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136" autoAdjust="0"/>
    <p:restoredTop sz="94660"/>
  </p:normalViewPr>
  <p:slideViewPr>
    <p:cSldViewPr>
      <p:cViewPr varScale="1">
        <p:scale>
          <a:sx n="74" d="100"/>
          <a:sy n="74" d="100"/>
        </p:scale>
        <p:origin x="-106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22"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endParaRPr lang="en-US"/>
          </a:p>
        </p:txBody>
      </p:sp>
      <p:sp>
        <p:nvSpPr>
          <p:cNvPr id="30723"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en-US"/>
              <a:t>Click to edit Master title style</a:t>
            </a:r>
          </a:p>
        </p:txBody>
      </p:sp>
      <p:sp>
        <p:nvSpPr>
          <p:cNvPr id="30724"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en-US"/>
              <a:t>Click to edit Master subtitle style</a:t>
            </a:r>
          </a:p>
        </p:txBody>
      </p:sp>
      <p:sp>
        <p:nvSpPr>
          <p:cNvPr id="30725" name="Rectangle 5"/>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30726" name="Rectangle 6"/>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30727" name="Rectangle 7"/>
          <p:cNvSpPr>
            <a:spLocks noGrp="1" noChangeArrowheads="1"/>
          </p:cNvSpPr>
          <p:nvPr>
            <p:ph type="sldNum" sz="quarter" idx="4"/>
          </p:nvPr>
        </p:nvSpPr>
        <p:spPr>
          <a:xfrm>
            <a:off x="6553200" y="6248400"/>
            <a:ext cx="1905000" cy="457200"/>
          </a:xfrm>
        </p:spPr>
        <p:txBody>
          <a:bodyPr/>
          <a:lstStyle>
            <a:lvl1pPr>
              <a:defRPr/>
            </a:lvl1pPr>
          </a:lstStyle>
          <a:p>
            <a:fld id="{C42A79B4-47CB-4B56-96A3-0832C9E930CF}" type="slidenum">
              <a:rPr lang="en-US"/>
              <a:pPr/>
              <a:t>‹#›</a:t>
            </a:fld>
            <a:endParaRPr lang="en-US"/>
          </a:p>
        </p:txBody>
      </p:sp>
      <p:grpSp>
        <p:nvGrpSpPr>
          <p:cNvPr id="30728" name="Group 8"/>
          <p:cNvGrpSpPr>
            <a:grpSpLocks/>
          </p:cNvGrpSpPr>
          <p:nvPr/>
        </p:nvGrpSpPr>
        <p:grpSpPr bwMode="auto">
          <a:xfrm>
            <a:off x="195263" y="234950"/>
            <a:ext cx="3787775" cy="1778000"/>
            <a:chOff x="123" y="148"/>
            <a:chExt cx="2386" cy="1120"/>
          </a:xfrm>
        </p:grpSpPr>
        <p:sp>
          <p:nvSpPr>
            <p:cNvPr id="30729"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US"/>
            </a:p>
          </p:txBody>
        </p:sp>
        <p:sp>
          <p:nvSpPr>
            <p:cNvPr id="30730"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US"/>
            </a:p>
          </p:txBody>
        </p:sp>
        <p:sp>
          <p:nvSpPr>
            <p:cNvPr id="30731"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grpSp>
          <p:nvGrpSpPr>
            <p:cNvPr id="30732" name="Group 12"/>
            <p:cNvGrpSpPr>
              <a:grpSpLocks/>
            </p:cNvGrpSpPr>
            <p:nvPr userDrawn="1"/>
          </p:nvGrpSpPr>
          <p:grpSpPr bwMode="auto">
            <a:xfrm>
              <a:off x="123" y="148"/>
              <a:ext cx="2386" cy="1081"/>
              <a:chOff x="123" y="148"/>
              <a:chExt cx="2386" cy="1081"/>
            </a:xfrm>
          </p:grpSpPr>
          <p:sp>
            <p:nvSpPr>
              <p:cNvPr id="30733"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30734"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30735"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30736"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30737"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grpSp>
      </p:grpSp>
      <p:grpSp>
        <p:nvGrpSpPr>
          <p:cNvPr id="30738" name="Group 18"/>
          <p:cNvGrpSpPr>
            <a:grpSpLocks/>
          </p:cNvGrpSpPr>
          <p:nvPr/>
        </p:nvGrpSpPr>
        <p:grpSpPr bwMode="auto">
          <a:xfrm>
            <a:off x="7915275" y="4368800"/>
            <a:ext cx="742950" cy="1058863"/>
            <a:chOff x="4986" y="2752"/>
            <a:chExt cx="468" cy="667"/>
          </a:xfrm>
        </p:grpSpPr>
        <p:sp>
          <p:nvSpPr>
            <p:cNvPr id="30739"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en-US"/>
            </a:p>
          </p:txBody>
        </p:sp>
        <p:sp>
          <p:nvSpPr>
            <p:cNvPr id="30740"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endParaRPr lang="en-US"/>
            </a:p>
          </p:txBody>
        </p:sp>
        <p:sp>
          <p:nvSpPr>
            <p:cNvPr id="30741" name="Freeform 21"/>
            <p:cNvSpPr>
              <a:spLocks/>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grpSp>
          <p:nvGrpSpPr>
            <p:cNvPr id="30742" name="Group 22"/>
            <p:cNvGrpSpPr>
              <a:grpSpLocks/>
            </p:cNvGrpSpPr>
            <p:nvPr userDrawn="1"/>
          </p:nvGrpSpPr>
          <p:grpSpPr bwMode="auto">
            <a:xfrm>
              <a:off x="4986" y="2752"/>
              <a:ext cx="468" cy="667"/>
              <a:chOff x="4986" y="2752"/>
              <a:chExt cx="468" cy="667"/>
            </a:xfrm>
          </p:grpSpPr>
          <p:sp>
            <p:nvSpPr>
              <p:cNvPr id="30743"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30744"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30745"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30746" name="Freeform 26"/>
              <p:cNvSpPr>
                <a:spLocks/>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30747"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grpSp>
      </p:grpSp>
      <p:sp>
        <p:nvSpPr>
          <p:cNvPr id="30748"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endParaRPr lang="en-US"/>
          </a:p>
        </p:txBody>
      </p:sp>
      <p:sp>
        <p:nvSpPr>
          <p:cNvPr id="30749"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435B98-4B27-493D-9163-3D17C7F70FAF}"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5C19288-CADA-48B4-AE7A-E7EC4AF3EE8A}"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3744F08-AC72-4814-9021-754C788E62B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A45D70-D079-4D79-B14D-A0A918DA1A1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B38CA30-5CE1-4DE3-94F6-7BC89A08FA7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2188E5B-59DD-4452-851E-E9D9653A950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F01D0A9-7661-4E75-9C53-0EFFB9664886}"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97DB76F-A287-4970-8F02-7ED052A424B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0DE1A92-1E69-4DDB-AAFE-3F9CE0D182F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A4DECB0-C79E-41F0-84C9-3BD38282F8A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endParaRPr lang="en-US"/>
          </a:p>
        </p:txBody>
      </p:sp>
      <p:sp>
        <p:nvSpPr>
          <p:cNvPr id="29699"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9700"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01"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vl1pPr>
          </a:lstStyle>
          <a:p>
            <a:endParaRPr lang="en-US"/>
          </a:p>
        </p:txBody>
      </p:sp>
      <p:sp>
        <p:nvSpPr>
          <p:cNvPr id="29702"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en-US"/>
          </a:p>
        </p:txBody>
      </p:sp>
      <p:sp>
        <p:nvSpPr>
          <p:cNvPr id="29703"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vl1pPr>
          </a:lstStyle>
          <a:p>
            <a:fld id="{C7EC51C5-2CE2-4662-BE96-6A7A0C4166CE}" type="slidenum">
              <a:rPr lang="en-US"/>
              <a:pPr/>
              <a:t>‹#›</a:t>
            </a:fld>
            <a:endParaRPr lang="en-US"/>
          </a:p>
        </p:txBody>
      </p:sp>
      <p:sp>
        <p:nvSpPr>
          <p:cNvPr id="29704"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endParaRPr lang="en-US"/>
          </a:p>
        </p:txBody>
      </p:sp>
      <p:sp>
        <p:nvSpPr>
          <p:cNvPr id="29705"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endParaRPr lang="en-US"/>
          </a:p>
        </p:txBody>
      </p:sp>
      <p:grpSp>
        <p:nvGrpSpPr>
          <p:cNvPr id="29706" name="Group 10"/>
          <p:cNvGrpSpPr>
            <a:grpSpLocks/>
          </p:cNvGrpSpPr>
          <p:nvPr/>
        </p:nvGrpSpPr>
        <p:grpSpPr bwMode="auto">
          <a:xfrm>
            <a:off x="7938" y="5540375"/>
            <a:ext cx="1784350" cy="1246188"/>
            <a:chOff x="5" y="3490"/>
            <a:chExt cx="1124" cy="785"/>
          </a:xfrm>
        </p:grpSpPr>
        <p:sp>
          <p:nvSpPr>
            <p:cNvPr id="29707"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endParaRPr lang="en-US"/>
            </a:p>
          </p:txBody>
        </p:sp>
        <p:sp>
          <p:nvSpPr>
            <p:cNvPr id="29708"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endParaRPr lang="en-US"/>
            </a:p>
          </p:txBody>
        </p:sp>
        <p:sp>
          <p:nvSpPr>
            <p:cNvPr id="29709"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en-US"/>
            </a:p>
          </p:txBody>
        </p:sp>
        <p:sp>
          <p:nvSpPr>
            <p:cNvPr id="29710"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en-US"/>
            </a:p>
          </p:txBody>
        </p:sp>
        <p:sp>
          <p:nvSpPr>
            <p:cNvPr id="29711"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endParaRPr lang="en-US"/>
            </a:p>
          </p:txBody>
        </p:sp>
        <p:sp>
          <p:nvSpPr>
            <p:cNvPr id="29712"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endParaRPr lang="en-US"/>
            </a:p>
          </p:txBody>
        </p:sp>
        <p:sp>
          <p:nvSpPr>
            <p:cNvPr id="29713"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endParaRPr lang="en-US"/>
            </a:p>
          </p:txBody>
        </p:sp>
        <p:sp>
          <p:nvSpPr>
            <p:cNvPr id="29714"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endParaRPr lang="en-US"/>
            </a:p>
          </p:txBody>
        </p:sp>
        <p:sp>
          <p:nvSpPr>
            <p:cNvPr id="29715"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endParaRPr lang="en-US"/>
            </a:p>
          </p:txBody>
        </p:sp>
        <p:grpSp>
          <p:nvGrpSpPr>
            <p:cNvPr id="29716" name="Group 20"/>
            <p:cNvGrpSpPr>
              <a:grpSpLocks/>
            </p:cNvGrpSpPr>
            <p:nvPr userDrawn="1"/>
          </p:nvGrpSpPr>
          <p:grpSpPr bwMode="auto">
            <a:xfrm>
              <a:off x="5" y="3490"/>
              <a:ext cx="1124" cy="780"/>
              <a:chOff x="5" y="3490"/>
              <a:chExt cx="1124" cy="780"/>
            </a:xfrm>
          </p:grpSpPr>
          <p:grpSp>
            <p:nvGrpSpPr>
              <p:cNvPr id="29717" name="Group 21"/>
              <p:cNvGrpSpPr>
                <a:grpSpLocks/>
              </p:cNvGrpSpPr>
              <p:nvPr userDrawn="1"/>
            </p:nvGrpSpPr>
            <p:grpSpPr bwMode="auto">
              <a:xfrm>
                <a:off x="499" y="3562"/>
                <a:ext cx="548" cy="708"/>
                <a:chOff x="499" y="3562"/>
                <a:chExt cx="548" cy="708"/>
              </a:xfrm>
            </p:grpSpPr>
            <p:sp>
              <p:nvSpPr>
                <p:cNvPr id="29718"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endParaRPr lang="en-US"/>
                </a:p>
              </p:txBody>
            </p:sp>
            <p:sp>
              <p:nvSpPr>
                <p:cNvPr id="29719"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endParaRPr lang="en-US"/>
                </a:p>
              </p:txBody>
            </p:sp>
            <p:sp>
              <p:nvSpPr>
                <p:cNvPr id="29720"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endParaRPr lang="en-US"/>
                </a:p>
              </p:txBody>
            </p:sp>
          </p:grpSp>
          <p:sp>
            <p:nvSpPr>
              <p:cNvPr id="29721"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en-US"/>
              </a:p>
            </p:txBody>
          </p:sp>
          <p:sp>
            <p:nvSpPr>
              <p:cNvPr id="29722"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en-US"/>
              </a:p>
            </p:txBody>
          </p:sp>
          <p:sp>
            <p:nvSpPr>
              <p:cNvPr id="29723"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endParaRPr lang="en-US"/>
              </a:p>
            </p:txBody>
          </p:sp>
          <p:grpSp>
            <p:nvGrpSpPr>
              <p:cNvPr id="29724" name="Group 28"/>
              <p:cNvGrpSpPr>
                <a:grpSpLocks/>
              </p:cNvGrpSpPr>
              <p:nvPr userDrawn="1"/>
            </p:nvGrpSpPr>
            <p:grpSpPr bwMode="auto">
              <a:xfrm>
                <a:off x="5" y="3490"/>
                <a:ext cx="1124" cy="678"/>
                <a:chOff x="5" y="3490"/>
                <a:chExt cx="1124" cy="678"/>
              </a:xfrm>
            </p:grpSpPr>
            <p:sp>
              <p:nvSpPr>
                <p:cNvPr id="29725"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en-US"/>
                </a:p>
              </p:txBody>
            </p:sp>
            <p:sp>
              <p:nvSpPr>
                <p:cNvPr id="29726"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en-US"/>
                </a:p>
              </p:txBody>
            </p:sp>
            <p:sp>
              <p:nvSpPr>
                <p:cNvPr id="29727"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en-US"/>
                </a:p>
              </p:txBody>
            </p:sp>
            <p:sp>
              <p:nvSpPr>
                <p:cNvPr id="29728"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endParaRPr lang="en-US"/>
                </a:p>
              </p:txBody>
            </p:sp>
            <p:sp>
              <p:nvSpPr>
                <p:cNvPr id="29729"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endParaRPr lang="en-US"/>
                </a:p>
              </p:txBody>
            </p:sp>
            <p:sp>
              <p:nvSpPr>
                <p:cNvPr id="29730"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endParaRPr lang="en-US"/>
                </a:p>
              </p:txBody>
            </p:sp>
            <p:sp>
              <p:nvSpPr>
                <p:cNvPr id="29731"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endParaRPr lang="en-US"/>
                </a:p>
              </p:txBody>
            </p:sp>
            <p:sp>
              <p:nvSpPr>
                <p:cNvPr id="29732"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endParaRPr lang="en-US"/>
                </a:p>
              </p:txBody>
            </p:sp>
          </p:grpSp>
        </p:grpSp>
      </p:grpSp>
      <p:grpSp>
        <p:nvGrpSpPr>
          <p:cNvPr id="29733" name="Group 37"/>
          <p:cNvGrpSpPr>
            <a:grpSpLocks/>
          </p:cNvGrpSpPr>
          <p:nvPr/>
        </p:nvGrpSpPr>
        <p:grpSpPr bwMode="auto">
          <a:xfrm>
            <a:off x="8680450" y="2116138"/>
            <a:ext cx="385763" cy="4308475"/>
            <a:chOff x="5468" y="1333"/>
            <a:chExt cx="243" cy="2714"/>
          </a:xfrm>
        </p:grpSpPr>
        <p:sp>
          <p:nvSpPr>
            <p:cNvPr id="29734"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US"/>
            </a:p>
          </p:txBody>
        </p:sp>
        <p:sp>
          <p:nvSpPr>
            <p:cNvPr id="29735"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en-US"/>
            </a:p>
          </p:txBody>
        </p:sp>
      </p:grpSp>
      <p:grpSp>
        <p:nvGrpSpPr>
          <p:cNvPr id="29736" name="Group 40"/>
          <p:cNvGrpSpPr>
            <a:grpSpLocks/>
          </p:cNvGrpSpPr>
          <p:nvPr/>
        </p:nvGrpSpPr>
        <p:grpSpPr bwMode="auto">
          <a:xfrm>
            <a:off x="7318375" y="90488"/>
            <a:ext cx="2133600" cy="1911350"/>
            <a:chOff x="4610" y="57"/>
            <a:chExt cx="1344" cy="1204"/>
          </a:xfrm>
        </p:grpSpPr>
        <p:grpSp>
          <p:nvGrpSpPr>
            <p:cNvPr id="29737" name="Group 41"/>
            <p:cNvGrpSpPr>
              <a:grpSpLocks/>
            </p:cNvGrpSpPr>
            <p:nvPr userDrawn="1"/>
          </p:nvGrpSpPr>
          <p:grpSpPr bwMode="auto">
            <a:xfrm>
              <a:off x="4610" y="57"/>
              <a:ext cx="1344" cy="1204"/>
              <a:chOff x="4610" y="57"/>
              <a:chExt cx="1344" cy="1204"/>
            </a:xfrm>
          </p:grpSpPr>
          <p:sp>
            <p:nvSpPr>
              <p:cNvPr id="29738"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endParaRPr lang="en-US"/>
              </a:p>
            </p:txBody>
          </p:sp>
          <p:grpSp>
            <p:nvGrpSpPr>
              <p:cNvPr id="29739" name="Group 43"/>
              <p:cNvGrpSpPr>
                <a:grpSpLocks/>
              </p:cNvGrpSpPr>
              <p:nvPr userDrawn="1"/>
            </p:nvGrpSpPr>
            <p:grpSpPr bwMode="auto">
              <a:xfrm>
                <a:off x="4610" y="57"/>
                <a:ext cx="1344" cy="985"/>
                <a:chOff x="4610" y="57"/>
                <a:chExt cx="1344" cy="985"/>
              </a:xfrm>
            </p:grpSpPr>
            <p:sp>
              <p:nvSpPr>
                <p:cNvPr id="29740"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endParaRPr lang="en-US"/>
                </a:p>
              </p:txBody>
            </p:sp>
            <p:sp>
              <p:nvSpPr>
                <p:cNvPr id="29741" name="Freeform 45"/>
                <p:cNvSpPr>
                  <a:spLocks/>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endParaRPr lang="en-US"/>
                </a:p>
              </p:txBody>
            </p:sp>
            <p:sp>
              <p:nvSpPr>
                <p:cNvPr id="29742" name="Freeform 46"/>
                <p:cNvSpPr>
                  <a:spLocks/>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endParaRPr lang="en-US"/>
                </a:p>
              </p:txBody>
            </p:sp>
            <p:sp>
              <p:nvSpPr>
                <p:cNvPr id="29743"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endParaRPr lang="en-US"/>
                </a:p>
              </p:txBody>
            </p:sp>
            <p:sp>
              <p:nvSpPr>
                <p:cNvPr id="29744" name="Freeform 48"/>
                <p:cNvSpPr>
                  <a:spLocks/>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endParaRPr lang="en-US"/>
                </a:p>
              </p:txBody>
            </p:sp>
            <p:sp>
              <p:nvSpPr>
                <p:cNvPr id="29745" name="Freeform 49"/>
                <p:cNvSpPr>
                  <a:spLocks/>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endParaRPr lang="en-US"/>
                </a:p>
              </p:txBody>
            </p:sp>
            <p:sp>
              <p:nvSpPr>
                <p:cNvPr id="29746"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endParaRPr lang="en-US"/>
                </a:p>
              </p:txBody>
            </p:sp>
            <p:sp>
              <p:nvSpPr>
                <p:cNvPr id="29747" name="Freeform 51"/>
                <p:cNvSpPr>
                  <a:spLocks/>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endParaRPr lang="en-US"/>
                </a:p>
              </p:txBody>
            </p:sp>
          </p:grpSp>
        </p:grpSp>
        <p:sp>
          <p:nvSpPr>
            <p:cNvPr id="29748"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endParaRPr lang="en-US"/>
            </a:p>
          </p:txBody>
        </p:sp>
      </p:gr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itchFamily="66" charset="0"/>
        </a:defRPr>
      </a:lvl2pPr>
      <a:lvl3pPr algn="ctr" rtl="0" fontAlgn="base">
        <a:spcBef>
          <a:spcPct val="0"/>
        </a:spcBef>
        <a:spcAft>
          <a:spcPct val="0"/>
        </a:spcAft>
        <a:defRPr sz="4400">
          <a:solidFill>
            <a:schemeClr val="tx1"/>
          </a:solidFill>
          <a:latin typeface="Comic Sans MS" pitchFamily="66" charset="0"/>
        </a:defRPr>
      </a:lvl3pPr>
      <a:lvl4pPr algn="ctr" rtl="0" fontAlgn="base">
        <a:spcBef>
          <a:spcPct val="0"/>
        </a:spcBef>
        <a:spcAft>
          <a:spcPct val="0"/>
        </a:spcAft>
        <a:defRPr sz="4400">
          <a:solidFill>
            <a:schemeClr val="tx1"/>
          </a:solidFill>
          <a:latin typeface="Comic Sans MS" pitchFamily="66" charset="0"/>
        </a:defRPr>
      </a:lvl4pPr>
      <a:lvl5pPr algn="ctr" rtl="0" fontAlgn="base">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tx1"/>
          </a:solidFill>
          <a:latin typeface="Comic Sans MS" pitchFamily="66" charset="0"/>
        </a:defRPr>
      </a:lvl6pPr>
      <a:lvl7pPr marL="914400" algn="ctr" rtl="0" fontAlgn="base">
        <a:spcBef>
          <a:spcPct val="0"/>
        </a:spcBef>
        <a:spcAft>
          <a:spcPct val="0"/>
        </a:spcAft>
        <a:defRPr sz="4400">
          <a:solidFill>
            <a:schemeClr val="tx1"/>
          </a:solidFill>
          <a:latin typeface="Comic Sans MS" pitchFamily="66" charset="0"/>
        </a:defRPr>
      </a:lvl7pPr>
      <a:lvl8pPr marL="1371600" algn="ctr" rtl="0" fontAlgn="base">
        <a:spcBef>
          <a:spcPct val="0"/>
        </a:spcBef>
        <a:spcAft>
          <a:spcPct val="0"/>
        </a:spcAft>
        <a:defRPr sz="4400">
          <a:solidFill>
            <a:schemeClr val="tx1"/>
          </a:solidFill>
          <a:latin typeface="Comic Sans MS" pitchFamily="66" charset="0"/>
        </a:defRPr>
      </a:lvl8pPr>
      <a:lvl9pPr marL="1828800" algn="ctr" rtl="0" fontAlgn="base">
        <a:spcBef>
          <a:spcPct val="0"/>
        </a:spcBef>
        <a:spcAft>
          <a:spcPct val="0"/>
        </a:spcAft>
        <a:defRPr sz="4400">
          <a:solidFill>
            <a:schemeClr val="tx1"/>
          </a:solidFill>
          <a:latin typeface="Comic Sans MS" pitchFamily="6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thinkquest.org/library/site_sum.html?tname=J0112391&amp;url=J0112391/index.htm" TargetMode="External"/><Relationship Id="rId2" Type="http://schemas.openxmlformats.org/officeDocument/2006/relationships/hyperlink" Target="http://www.thekingcenter.org/mlk/bio.html" TargetMode="External"/><Relationship Id="rId1" Type="http://schemas.openxmlformats.org/officeDocument/2006/relationships/slideLayout" Target="../slideLayouts/slideLayout2.xml"/><Relationship Id="rId4" Type="http://schemas.openxmlformats.org/officeDocument/2006/relationships/hyperlink" Target="http://library.thinkquest.org/J0112391/Welcome.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371600" y="2574925"/>
            <a:ext cx="6400800" cy="1209675"/>
          </a:xfrm>
        </p:spPr>
        <p:txBody>
          <a:bodyPr/>
          <a:lstStyle/>
          <a:p>
            <a:r>
              <a:rPr lang="en-US"/>
              <a:t>Martin Luther King</a:t>
            </a:r>
          </a:p>
        </p:txBody>
      </p:sp>
      <p:sp>
        <p:nvSpPr>
          <p:cNvPr id="2051" name="Rectangle 3"/>
          <p:cNvSpPr>
            <a:spLocks noGrp="1" noChangeArrowheads="1"/>
          </p:cNvSpPr>
          <p:nvPr>
            <p:ph type="subTitle" idx="1"/>
          </p:nvPr>
        </p:nvSpPr>
        <p:spPr/>
        <p:txBody>
          <a:bodyPr/>
          <a:lstStyle/>
          <a:p>
            <a:pPr>
              <a:lnSpc>
                <a:spcPct val="90000"/>
              </a:lnSpc>
            </a:pPr>
            <a:r>
              <a:rPr lang="en-US"/>
              <a:t>Grade 2</a:t>
            </a:r>
          </a:p>
          <a:p>
            <a:pPr>
              <a:lnSpc>
                <a:spcPct val="90000"/>
              </a:lnSpc>
            </a:pPr>
            <a:r>
              <a:rPr lang="en-US"/>
              <a:t>Social Studies Online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z="4000">
                <a:solidFill>
                  <a:schemeClr val="tx2"/>
                </a:solidFill>
              </a:rPr>
              <a:t>Part of Dr. King’s Speech from March on Washington</a:t>
            </a:r>
          </a:p>
        </p:txBody>
      </p:sp>
      <p:sp>
        <p:nvSpPr>
          <p:cNvPr id="34819" name="Rectangle 3"/>
          <p:cNvSpPr>
            <a:spLocks noGrp="1" noChangeArrowheads="1"/>
          </p:cNvSpPr>
          <p:nvPr>
            <p:ph type="body" idx="1"/>
          </p:nvPr>
        </p:nvSpPr>
        <p:spPr/>
        <p:txBody>
          <a:bodyPr/>
          <a:lstStyle/>
          <a:p>
            <a:r>
              <a:rPr lang="en-US"/>
              <a:t>“I have a dream that my four children will one day live in a nation where they will not be judged by the color of their skin, but by the content of their character.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a:solidFill>
                  <a:schemeClr val="tx2"/>
                </a:solidFill>
              </a:rPr>
              <a:t>Dr. King’s Death was April 4, 1968</a:t>
            </a:r>
          </a:p>
        </p:txBody>
      </p:sp>
      <p:sp>
        <p:nvSpPr>
          <p:cNvPr id="39939" name="Rectangle 3"/>
          <p:cNvSpPr>
            <a:spLocks noGrp="1" noChangeArrowheads="1"/>
          </p:cNvSpPr>
          <p:nvPr>
            <p:ph type="body" idx="1"/>
          </p:nvPr>
        </p:nvSpPr>
        <p:spPr/>
        <p:txBody>
          <a:bodyPr/>
          <a:lstStyle/>
          <a:p>
            <a:r>
              <a:rPr lang="en-US"/>
              <a:t>Dr. King is assassinated as he stands talking on the balcony of his second-floor room at the Lorraine Motel in Memphis.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solidFill>
                  <a:schemeClr val="tx2"/>
                </a:solidFill>
              </a:rPr>
              <a:t>Dr. Martin Luther King, Jr.</a:t>
            </a:r>
          </a:p>
        </p:txBody>
      </p:sp>
      <p:sp>
        <p:nvSpPr>
          <p:cNvPr id="44035" name="Rectangle 3"/>
          <p:cNvSpPr>
            <a:spLocks noGrp="1" noChangeArrowheads="1"/>
          </p:cNvSpPr>
          <p:nvPr>
            <p:ph type="body" idx="1"/>
          </p:nvPr>
        </p:nvSpPr>
        <p:spPr/>
        <p:txBody>
          <a:bodyPr/>
          <a:lstStyle/>
          <a:p>
            <a:r>
              <a:rPr lang="en-US"/>
              <a:t>How is your life today impacted by Martin Luther King?  </a:t>
            </a:r>
          </a:p>
          <a:p>
            <a:r>
              <a:rPr lang="en-US"/>
              <a:t>How has he made it better?</a:t>
            </a:r>
          </a:p>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solidFill>
                  <a:schemeClr val="tx2"/>
                </a:solidFill>
              </a:rPr>
              <a:t>Resources</a:t>
            </a:r>
          </a:p>
        </p:txBody>
      </p:sp>
      <p:sp>
        <p:nvSpPr>
          <p:cNvPr id="32771" name="Rectangle 3"/>
          <p:cNvSpPr>
            <a:spLocks noGrp="1" noChangeArrowheads="1"/>
          </p:cNvSpPr>
          <p:nvPr>
            <p:ph type="body" idx="1"/>
          </p:nvPr>
        </p:nvSpPr>
        <p:spPr/>
        <p:txBody>
          <a:bodyPr/>
          <a:lstStyle/>
          <a:p>
            <a:r>
              <a:rPr lang="en-US">
                <a:hlinkClick r:id="rId2"/>
              </a:rPr>
              <a:t>Biographical Outline of MLK</a:t>
            </a:r>
            <a:endParaRPr lang="en-US"/>
          </a:p>
          <a:p>
            <a:r>
              <a:rPr lang="en-US">
                <a:hlinkClick r:id="rId3"/>
              </a:rPr>
              <a:t>Civil Rights Movement</a:t>
            </a:r>
            <a:endParaRPr lang="en-US"/>
          </a:p>
          <a:p>
            <a:r>
              <a:rPr lang="en-US">
                <a:hlinkClick r:id="rId4"/>
              </a:rPr>
              <a:t>Issues Fought</a:t>
            </a: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solidFill>
                  <a:schemeClr val="tx2"/>
                </a:solidFill>
              </a:rPr>
              <a:t>Blueprint Goal History</a:t>
            </a:r>
          </a:p>
        </p:txBody>
      </p:sp>
      <p:sp>
        <p:nvSpPr>
          <p:cNvPr id="31747" name="Rectangle 3"/>
          <p:cNvSpPr>
            <a:spLocks noGrp="1" noChangeArrowheads="1"/>
          </p:cNvSpPr>
          <p:nvPr>
            <p:ph type="body" idx="1"/>
          </p:nvPr>
        </p:nvSpPr>
        <p:spPr/>
        <p:txBody>
          <a:bodyPr/>
          <a:lstStyle/>
          <a:p>
            <a:r>
              <a:rPr lang="en-US"/>
              <a:t>Explain the significance of various community, state, and national celebrations such as Memorial Day and Independence Day.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solidFill>
                  <a:schemeClr val="tx2"/>
                </a:solidFill>
              </a:rPr>
              <a:t>Martin Luther King, Jr.</a:t>
            </a:r>
            <a:br>
              <a:rPr lang="en-US">
                <a:solidFill>
                  <a:schemeClr val="tx2"/>
                </a:solidFill>
              </a:rPr>
            </a:br>
            <a:r>
              <a:rPr lang="en-US">
                <a:solidFill>
                  <a:schemeClr val="tx2"/>
                </a:solidFill>
              </a:rPr>
              <a:t> 1929-1968</a:t>
            </a:r>
          </a:p>
        </p:txBody>
      </p:sp>
      <p:pic>
        <p:nvPicPr>
          <p:cNvPr id="38917" name="Picture 5" descr="mlk"/>
          <p:cNvPicPr>
            <a:picLocks noChangeAspect="1" noChangeArrowheads="1"/>
          </p:cNvPicPr>
          <p:nvPr/>
        </p:nvPicPr>
        <p:blipFill>
          <a:blip r:embed="rId2" cstate="print"/>
          <a:srcRect/>
          <a:stretch>
            <a:fillRect/>
          </a:stretch>
        </p:blipFill>
        <p:spPr bwMode="auto">
          <a:xfrm>
            <a:off x="2743200" y="1828800"/>
            <a:ext cx="2971800" cy="36576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solidFill>
                  <a:schemeClr val="tx2"/>
                </a:solidFill>
              </a:rPr>
              <a:t>Dr. King’s Beliefs</a:t>
            </a:r>
          </a:p>
        </p:txBody>
      </p:sp>
      <p:sp>
        <p:nvSpPr>
          <p:cNvPr id="33795" name="Rectangle 3"/>
          <p:cNvSpPr>
            <a:spLocks noGrp="1" noChangeArrowheads="1"/>
          </p:cNvSpPr>
          <p:nvPr>
            <p:ph type="body" idx="1"/>
          </p:nvPr>
        </p:nvSpPr>
        <p:spPr/>
        <p:txBody>
          <a:bodyPr/>
          <a:lstStyle/>
          <a:p>
            <a:pPr>
              <a:lnSpc>
                <a:spcPct val="80000"/>
              </a:lnSpc>
            </a:pPr>
            <a:r>
              <a:rPr lang="en-US" sz="2800"/>
              <a:t>Dr. King’s concept of “somebodiness,” which symbolized the celebration of human worth of white, black and poor people alike. His philosophy of nonviolent direct action, and his strategies for rational and non-destructive social change reordered the nations priorities. His wisdom, his words, his actions, his commitment, and his dream for a new way of life are intertwined with the American experience.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solidFill>
                  <a:schemeClr val="tx2"/>
                </a:solidFill>
              </a:rPr>
              <a:t>Dr. King’s Career</a:t>
            </a:r>
          </a:p>
        </p:txBody>
      </p:sp>
      <p:sp>
        <p:nvSpPr>
          <p:cNvPr id="35843" name="Rectangle 3"/>
          <p:cNvSpPr>
            <a:spLocks noGrp="1" noChangeArrowheads="1"/>
          </p:cNvSpPr>
          <p:nvPr>
            <p:ph type="body" idx="1"/>
          </p:nvPr>
        </p:nvSpPr>
        <p:spPr/>
        <p:txBody>
          <a:bodyPr/>
          <a:lstStyle/>
          <a:p>
            <a:pPr>
              <a:lnSpc>
                <a:spcPct val="90000"/>
              </a:lnSpc>
            </a:pPr>
            <a:r>
              <a:rPr lang="en-US"/>
              <a:t>Dr. King was a pivotal figure in the Civil Rights Movement. He was elected President of the Montgomery Improvement Association, the organization that was responsible for the successful Montgomery Bus Boycott from 1955 to 1956 (381 days).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solidFill>
                  <a:schemeClr val="tx2"/>
                </a:solidFill>
              </a:rPr>
              <a:t>Dr. King’s Accomplishments</a:t>
            </a:r>
          </a:p>
        </p:txBody>
      </p:sp>
      <p:sp>
        <p:nvSpPr>
          <p:cNvPr id="36867" name="Rectangle 3"/>
          <p:cNvSpPr>
            <a:spLocks noGrp="1" noChangeArrowheads="1"/>
          </p:cNvSpPr>
          <p:nvPr>
            <p:ph type="body" idx="1"/>
          </p:nvPr>
        </p:nvSpPr>
        <p:spPr/>
        <p:txBody>
          <a:bodyPr/>
          <a:lstStyle/>
          <a:p>
            <a:r>
              <a:rPr lang="en-US"/>
              <a:t>Dr. King received numerous awards for his leadership in the Civil Rights Movement.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solidFill>
                  <a:schemeClr val="tx2"/>
                </a:solidFill>
              </a:rPr>
              <a:t>Civil Rights Movement</a:t>
            </a:r>
          </a:p>
        </p:txBody>
      </p:sp>
      <p:sp>
        <p:nvSpPr>
          <p:cNvPr id="41987" name="Rectangle 3"/>
          <p:cNvSpPr>
            <a:spLocks noGrp="1" noChangeArrowheads="1"/>
          </p:cNvSpPr>
          <p:nvPr>
            <p:ph type="body" idx="1"/>
          </p:nvPr>
        </p:nvSpPr>
        <p:spPr/>
        <p:txBody>
          <a:bodyPr/>
          <a:lstStyle/>
          <a:p>
            <a:r>
              <a:rPr lang="en-US" sz="2800"/>
              <a:t>Did you know that in the 1950's Blacks weren't allowed to eat in the same restaurants as Whites, weren't allowed to drink out of the same drinking fountains as Whites, and often weren't allowed to vote? Although slaves were freed at the end of the Civil War, they didn't get treated the same as Whites.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a:solidFill>
                  <a:schemeClr val="tx2"/>
                </a:solidFill>
              </a:rPr>
              <a:t>Issues Fought</a:t>
            </a:r>
            <a:r>
              <a:rPr lang="en-US"/>
              <a:t> </a:t>
            </a:r>
          </a:p>
        </p:txBody>
      </p:sp>
      <p:sp>
        <p:nvSpPr>
          <p:cNvPr id="43011" name="Rectangle 3"/>
          <p:cNvSpPr>
            <a:spLocks noGrp="1" noChangeArrowheads="1"/>
          </p:cNvSpPr>
          <p:nvPr>
            <p:ph type="body" idx="1"/>
          </p:nvPr>
        </p:nvSpPr>
        <p:spPr/>
        <p:txBody>
          <a:bodyPr/>
          <a:lstStyle/>
          <a:p>
            <a:r>
              <a:rPr lang="en-US"/>
              <a:t>There are many issues civil rights leaders have fought for.  Dr. King  fought for all people to get an equal education and equal treatment in restaurants, in movie theaters, and on buses.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152400"/>
            <a:ext cx="6870700" cy="1143000"/>
          </a:xfrm>
        </p:spPr>
        <p:txBody>
          <a:bodyPr/>
          <a:lstStyle/>
          <a:p>
            <a:r>
              <a:rPr lang="en-US" sz="4000">
                <a:solidFill>
                  <a:schemeClr val="tx2"/>
                </a:solidFill>
              </a:rPr>
              <a:t>Dr. King’s Accomplishments</a:t>
            </a:r>
          </a:p>
        </p:txBody>
      </p:sp>
      <p:sp>
        <p:nvSpPr>
          <p:cNvPr id="37891" name="Rectangle 3"/>
          <p:cNvSpPr>
            <a:spLocks noGrp="1" noChangeArrowheads="1"/>
          </p:cNvSpPr>
          <p:nvPr>
            <p:ph type="body" idx="1"/>
          </p:nvPr>
        </p:nvSpPr>
        <p:spPr/>
        <p:txBody>
          <a:bodyPr/>
          <a:lstStyle/>
          <a:p>
            <a:pPr>
              <a:lnSpc>
                <a:spcPct val="80000"/>
              </a:lnSpc>
            </a:pPr>
            <a:r>
              <a:rPr lang="en-US" sz="2000"/>
              <a:t>Selected as one of the ten most outstanding personalities of the year by </a:t>
            </a:r>
            <a:r>
              <a:rPr lang="en-US" sz="2000" u="sng"/>
              <a:t>Time Magazine</a:t>
            </a:r>
            <a:r>
              <a:rPr lang="en-US" sz="2000"/>
              <a:t>, 1957. </a:t>
            </a:r>
          </a:p>
          <a:p>
            <a:pPr>
              <a:lnSpc>
                <a:spcPct val="80000"/>
              </a:lnSpc>
            </a:pPr>
            <a:r>
              <a:rPr lang="en-US" sz="2000"/>
              <a:t>Selected as one of the sixteen world leaders who had contributed most to the advancement of freedom during 1959 by </a:t>
            </a:r>
            <a:r>
              <a:rPr lang="en-US" sz="2000" u="sng"/>
              <a:t>Ling Magazine</a:t>
            </a:r>
            <a:r>
              <a:rPr lang="en-US" sz="2000"/>
              <a:t> of New Delhi, India. </a:t>
            </a:r>
          </a:p>
          <a:p>
            <a:pPr>
              <a:lnSpc>
                <a:spcPct val="80000"/>
              </a:lnSpc>
            </a:pPr>
            <a:r>
              <a:rPr lang="en-US" sz="2000"/>
              <a:t>The Nobel Peace Prize, at age 35, the youngest man, second American, and the third black man to be so honored, 1964. </a:t>
            </a:r>
          </a:p>
          <a:p>
            <a:pPr>
              <a:lnSpc>
                <a:spcPct val="80000"/>
              </a:lnSpc>
            </a:pPr>
            <a:r>
              <a:rPr lang="en-US" sz="2000"/>
              <a:t>The Marcus Garvey Prize for Human Rights, presented by the Jamaican Government, posthumously, 1968. </a:t>
            </a:r>
          </a:p>
          <a:p>
            <a:pPr>
              <a:lnSpc>
                <a:spcPct val="80000"/>
              </a:lnSpc>
            </a:pPr>
            <a:r>
              <a:rPr lang="en-US" sz="2000"/>
              <a:t>The Rosa L. Parks award, presented by The Southern Christian Leadership Conference, posthumously, 1968.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Crayons</Template>
  <TotalTime>61</TotalTime>
  <Words>486</Words>
  <Application>Microsoft Office PowerPoint</Application>
  <PresentationFormat>On-screen Show (4:3)</PresentationFormat>
  <Paragraphs>33</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Comic Sans MS</vt:lpstr>
      <vt:lpstr>Crayons</vt:lpstr>
      <vt:lpstr>Martin Luther King</vt:lpstr>
      <vt:lpstr>Blueprint Goal History</vt:lpstr>
      <vt:lpstr>Martin Luther King, Jr.  1929-1968</vt:lpstr>
      <vt:lpstr>Dr. King’s Beliefs</vt:lpstr>
      <vt:lpstr>Dr. King’s Career</vt:lpstr>
      <vt:lpstr>Dr. King’s Accomplishments</vt:lpstr>
      <vt:lpstr>Civil Rights Movement</vt:lpstr>
      <vt:lpstr>Issues Fought </vt:lpstr>
      <vt:lpstr>Dr. King’s Accomplishments</vt:lpstr>
      <vt:lpstr>Part of Dr. King’s Speech from March on Washington</vt:lpstr>
      <vt:lpstr>Dr. King’s Death was April 4, 1968</vt:lpstr>
      <vt:lpstr>Dr. Martin Luther King, Jr.</vt:lpstr>
      <vt:lpstr>Resources</vt:lpstr>
    </vt:vector>
  </TitlesOfParts>
  <Company>Jefferson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Martin Luther King</dc:title>
  <dc:creator>Jefferson County Tech Center</dc:creator>
  <cp:lastModifiedBy>hnace</cp:lastModifiedBy>
  <cp:revision>5</cp:revision>
  <dcterms:created xsi:type="dcterms:W3CDTF">2005-01-10T18:15:51Z</dcterms:created>
  <dcterms:modified xsi:type="dcterms:W3CDTF">2009-08-06T17:42:02Z</dcterms:modified>
</cp:coreProperties>
</file>