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913" autoAdjust="0"/>
    <p:restoredTop sz="90929"/>
  </p:normalViewPr>
  <p:slideViewPr>
    <p:cSldViewPr>
      <p:cViewPr varScale="1">
        <p:scale>
          <a:sx n="71" d="100"/>
          <a:sy n="71" d="100"/>
        </p:scale>
        <p:origin x="-864" y="-102"/>
      </p:cViewPr>
      <p:guideLst>
        <p:guide orient="horz" pos="20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3E507-F05B-4A4D-8EA9-41EFE5329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BBA45-CC44-4D8B-8A1C-5A45ACEE72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4BEEE-4D42-4D6C-A185-BAA8E45DE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1D6DF0-4569-43B4-B2B5-CB62EE33D8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6C418-84F5-4674-97DF-41453BCDB1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49385-93A2-430A-BA8A-9317FC0321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E72AC-8A60-4A4D-B668-3055BA434B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07E02-0589-409A-ADF3-CE36113D6F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8709A-23C1-4F8A-82B4-D10B715D06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A7E58-6330-4A6E-AA3C-E7C5BB22F9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9CE10-6082-4087-83E1-416316B6BD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895AB-9B5D-4276-A5E3-E8D9A5FF87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FE14AD-30C9-418A-97ED-C6D3F56416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ics.tech4learning.com/details.php?img=ocean%202.jpg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pics.tech4learning.com/details.php?img=maine_coastline.jpg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pics.tech4learning.com/details.php?img=baptism_river.jpg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acclaimstockphotography.com/_gallery/_pages/0020-0310-2419-2803.html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ics.tech4learning.com/details.php?img=mvc-001s1.jpg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pics.tech4learning.com/details.php?img=dsc00084.jpg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pics.tech4learning.com/details.php?img=darwinisland.jp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pics.tech4learning.com/details.php?img=craterlake3a.jpg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5400">
                <a:latin typeface="Comic Sans MS" pitchFamily="66" charset="0"/>
              </a:rPr>
              <a:t>What are Landforms?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Comic Sans MS" pitchFamily="66" charset="0"/>
              </a:rPr>
              <a:t>Third Grade</a:t>
            </a:r>
          </a:p>
          <a:p>
            <a:r>
              <a:rPr lang="en-US">
                <a:latin typeface="Comic Sans MS" pitchFamily="66" charset="0"/>
              </a:rPr>
              <a:t>Science and Social Studies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>
                <a:latin typeface="Comic Sans MS" pitchFamily="66" charset="0"/>
              </a:rPr>
              <a:t>ocean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800">
                <a:latin typeface="Comic Sans MS" pitchFamily="66" charset="0"/>
              </a:rPr>
              <a:t>	Oceans are the largest bodies of water on earth.</a:t>
            </a:r>
          </a:p>
        </p:txBody>
      </p:sp>
      <p:pic>
        <p:nvPicPr>
          <p:cNvPr id="12295" name="Picture 7" descr="ocean 2_thumb">
            <a:hlinkClick r:id="rId2"/>
          </p:cNvPr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609850"/>
            <a:ext cx="3810000" cy="2857500"/>
          </a:xfrm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>
                <a:latin typeface="Comic Sans MS" pitchFamily="66" charset="0"/>
              </a:rPr>
              <a:t>coast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4800">
                <a:latin typeface="Comic Sans MS" pitchFamily="66" charset="0"/>
              </a:rPr>
              <a:t>	A coast is the area where the ocean touches the land.</a:t>
            </a:r>
          </a:p>
        </p:txBody>
      </p:sp>
      <p:pic>
        <p:nvPicPr>
          <p:cNvPr id="14343" name="Picture 7" descr="maine_coastline_thumb">
            <a:hlinkClick r:id="rId2"/>
          </p:cNvPr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000250"/>
            <a:ext cx="3810000" cy="4075113"/>
          </a:xfrm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>
                <a:latin typeface="Comic Sans MS" pitchFamily="66" charset="0"/>
              </a:rPr>
              <a:t>desert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800">
                <a:latin typeface="Comic Sans MS" pitchFamily="66" charset="0"/>
              </a:rPr>
              <a:t>	A desert is a hot dry place with little or no rainfall.</a:t>
            </a:r>
          </a:p>
        </p:txBody>
      </p:sp>
      <p:pic>
        <p:nvPicPr>
          <p:cNvPr id="15367" name="Picture 7" descr="Photograph of desert terrain and plants in Arizona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609850"/>
            <a:ext cx="3810000" cy="2857500"/>
          </a:xfr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>
                <a:latin typeface="Comic Sans MS" pitchFamily="66" charset="0"/>
              </a:rPr>
              <a:t>river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5400"/>
              <a:t>	</a:t>
            </a:r>
            <a:r>
              <a:rPr lang="en-US" sz="6000">
                <a:latin typeface="Comic Sans MS" pitchFamily="66" charset="0"/>
              </a:rPr>
              <a:t>A river is a long flowing body of water.</a:t>
            </a:r>
          </a:p>
        </p:txBody>
      </p:sp>
      <p:pic>
        <p:nvPicPr>
          <p:cNvPr id="13319" name="Picture 7" descr="baptism_river_thumb">
            <a:hlinkClick r:id="rId2"/>
          </p:cNvPr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781300"/>
            <a:ext cx="3810000" cy="2513013"/>
          </a:xfrm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latin typeface="Comic Sans MS" pitchFamily="66" charset="0"/>
              </a:rPr>
              <a:t>What are landforms?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400">
                <a:latin typeface="Comic Sans MS" pitchFamily="66" charset="0"/>
              </a:rPr>
              <a:t>Landforms are the natural shapes or features called landforms.</a:t>
            </a:r>
          </a:p>
          <a:p>
            <a:pPr>
              <a:lnSpc>
                <a:spcPct val="90000"/>
              </a:lnSpc>
            </a:pPr>
            <a:r>
              <a:rPr lang="en-US" sz="4400">
                <a:latin typeface="Comic Sans MS" pitchFamily="66" charset="0"/>
              </a:rPr>
              <a:t>There are many different types of landforms found on the earth.</a:t>
            </a:r>
          </a:p>
        </p:txBody>
      </p:sp>
      <p:pic>
        <p:nvPicPr>
          <p:cNvPr id="4100" name="Picture 4" descr="earthcl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502920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>
                <a:latin typeface="Comic Sans MS" pitchFamily="66" charset="0"/>
              </a:rPr>
              <a:t>mountain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>
                <a:latin typeface="Comic Sans MS" pitchFamily="66" charset="0"/>
              </a:rPr>
              <a:t>	</a:t>
            </a:r>
            <a:r>
              <a:rPr lang="en-US" sz="3600">
                <a:latin typeface="Comic Sans MS" pitchFamily="66" charset="0"/>
              </a:rPr>
              <a:t>A mountain is a place on Earth’s surface that is much higher than the land around it.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clipArt" sz="half" idx="1"/>
          </p:nvPr>
        </p:nvSpPr>
        <p:spPr/>
      </p:sp>
      <p:grpSp>
        <p:nvGrpSpPr>
          <p:cNvPr id="5134" name="Group 14"/>
          <p:cNvGrpSpPr>
            <a:grpSpLocks/>
          </p:cNvGrpSpPr>
          <p:nvPr/>
        </p:nvGrpSpPr>
        <p:grpSpPr bwMode="auto">
          <a:xfrm>
            <a:off x="1154113" y="2278063"/>
            <a:ext cx="6835775" cy="2301875"/>
            <a:chOff x="0" y="0"/>
            <a:chExt cx="4306" cy="1450"/>
          </a:xfrm>
        </p:grpSpPr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4306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5133" name="Group 13"/>
            <p:cNvGrpSpPr>
              <a:grpSpLocks/>
            </p:cNvGrpSpPr>
            <p:nvPr/>
          </p:nvGrpSpPr>
          <p:grpSpPr bwMode="auto">
            <a:xfrm>
              <a:off x="0" y="0"/>
              <a:ext cx="2052" cy="1450"/>
              <a:chOff x="0" y="0"/>
              <a:chExt cx="2052" cy="1450"/>
            </a:xfrm>
          </p:grpSpPr>
          <p:sp>
            <p:nvSpPr>
              <p:cNvPr id="5130" name="Rectangle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52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131" name="Rectangle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52" cy="1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/>
                  <a:t>  </a:t>
                </a:r>
                <a:r>
                  <a:rPr lang="en-US" sz="12100"/>
                  <a:t> </a:t>
                </a:r>
                <a:r>
                  <a:rPr lang="en-US"/>
                  <a:t>                                    </a:t>
                </a:r>
              </a:p>
            </p:txBody>
          </p:sp>
        </p:grpSp>
      </p:grpSp>
      <p:pic>
        <p:nvPicPr>
          <p:cNvPr id="5132" name="Picture 12" descr="GRSM%5Fmtns%2Dop3%2E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438400"/>
            <a:ext cx="4038600" cy="2714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>
                <a:latin typeface="Comic Sans MS" pitchFamily="66" charset="0"/>
              </a:rPr>
              <a:t>valley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400">
                <a:latin typeface="Comic Sans MS" pitchFamily="66" charset="0"/>
              </a:rPr>
              <a:t>	A valley is a lowland area between higher lands such as mountains.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283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6153" name="Group 9"/>
          <p:cNvGrpSpPr>
            <a:grpSpLocks/>
          </p:cNvGrpSpPr>
          <p:nvPr/>
        </p:nvGrpSpPr>
        <p:grpSpPr bwMode="auto">
          <a:xfrm>
            <a:off x="1143000" y="2835275"/>
            <a:ext cx="6858000" cy="1189038"/>
            <a:chOff x="0" y="0"/>
            <a:chExt cx="4320" cy="749"/>
          </a:xfrm>
        </p:grpSpPr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32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4320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>
                  <a:hlinkClick r:id="rId2"/>
                </a:rPr>
                <a:t>  </a:t>
              </a:r>
              <a:r>
                <a:rPr lang="en-US" sz="4800"/>
                <a:t> </a:t>
              </a:r>
              <a:r>
                <a:rPr lang="en-US"/>
                <a:t>              </a:t>
              </a:r>
            </a:p>
            <a:p>
              <a:pPr eaLnBrk="0" hangingPunct="0"/>
              <a:endParaRPr lang="en-US"/>
            </a:p>
          </p:txBody>
        </p:sp>
      </p:grpSp>
      <p:sp>
        <p:nvSpPr>
          <p:cNvPr id="6155" name="Rectangle 11"/>
          <p:cNvSpPr>
            <a:spLocks noGrp="1" noChangeArrowheads="1"/>
          </p:cNvSpPr>
          <p:nvPr>
            <p:ph type="clipArt" sz="half" idx="1"/>
          </p:nvPr>
        </p:nvSpPr>
        <p:spPr/>
      </p:sp>
      <p:grpSp>
        <p:nvGrpSpPr>
          <p:cNvPr id="6161" name="Group 17"/>
          <p:cNvGrpSpPr>
            <a:grpSpLocks/>
          </p:cNvGrpSpPr>
          <p:nvPr/>
        </p:nvGrpSpPr>
        <p:grpSpPr bwMode="auto">
          <a:xfrm>
            <a:off x="1154113" y="1981200"/>
            <a:ext cx="6835775" cy="2895600"/>
            <a:chOff x="0" y="0"/>
            <a:chExt cx="4306" cy="1824"/>
          </a:xfrm>
        </p:grpSpPr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4306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6160" name="Group 16"/>
            <p:cNvGrpSpPr>
              <a:grpSpLocks/>
            </p:cNvGrpSpPr>
            <p:nvPr/>
          </p:nvGrpSpPr>
          <p:grpSpPr bwMode="auto">
            <a:xfrm>
              <a:off x="0" y="0"/>
              <a:ext cx="2052" cy="1824"/>
              <a:chOff x="0" y="0"/>
              <a:chExt cx="2052" cy="1824"/>
            </a:xfrm>
          </p:grpSpPr>
          <p:sp>
            <p:nvSpPr>
              <p:cNvPr id="615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52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158" name="Rectangle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52" cy="1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/>
                  <a:t>  </a:t>
                </a:r>
                <a:r>
                  <a:rPr lang="en-US" sz="16000"/>
                  <a:t> </a:t>
                </a:r>
                <a:r>
                  <a:rPr lang="en-US"/>
                  <a:t>                                         </a:t>
                </a:r>
              </a:p>
            </p:txBody>
          </p:sp>
        </p:grpSp>
      </p:grpSp>
      <p:pic>
        <p:nvPicPr>
          <p:cNvPr id="6159" name="Picture 15" descr="Fire Ne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027238"/>
            <a:ext cx="4122738" cy="3227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>
                <a:latin typeface="Comic Sans MS" pitchFamily="66" charset="0"/>
              </a:rPr>
              <a:t>canyon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lipArt" sz="half" idx="1"/>
          </p:nvPr>
        </p:nvSpPr>
        <p:spPr/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4800"/>
              <a:t>	</a:t>
            </a:r>
            <a:r>
              <a:rPr lang="en-US" sz="5400">
                <a:latin typeface="Comic Sans MS" pitchFamily="66" charset="0"/>
              </a:rPr>
              <a:t>A canyon is a deep valley with very steep sides.</a:t>
            </a:r>
          </a:p>
        </p:txBody>
      </p:sp>
      <p:grpSp>
        <p:nvGrpSpPr>
          <p:cNvPr id="7176" name="Group 8"/>
          <p:cNvGrpSpPr>
            <a:grpSpLocks/>
          </p:cNvGrpSpPr>
          <p:nvPr/>
        </p:nvGrpSpPr>
        <p:grpSpPr bwMode="auto">
          <a:xfrm>
            <a:off x="1143000" y="2378075"/>
            <a:ext cx="6858000" cy="2057400"/>
            <a:chOff x="0" y="1296"/>
            <a:chExt cx="4320" cy="1296"/>
          </a:xfrm>
        </p:grpSpPr>
        <p:sp>
          <p:nvSpPr>
            <p:cNvPr id="7173" name="Rectangle 5"/>
            <p:cNvSpPr>
              <a:spLocks noChangeArrowheads="1"/>
            </p:cNvSpPr>
            <p:nvPr/>
          </p:nvSpPr>
          <p:spPr bwMode="auto">
            <a:xfrm>
              <a:off x="0" y="1296"/>
              <a:ext cx="4320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7174" name="Rectangle 6"/>
            <p:cNvSpPr>
              <a:spLocks noChangeArrowheads="1"/>
            </p:cNvSpPr>
            <p:nvPr/>
          </p:nvSpPr>
          <p:spPr bwMode="auto">
            <a:xfrm>
              <a:off x="0" y="1296"/>
              <a:ext cx="4320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/>
                <a:t>  </a:t>
              </a:r>
              <a:r>
                <a:rPr lang="en-US" sz="12900"/>
                <a:t> </a:t>
              </a:r>
              <a:r>
                <a:rPr lang="en-US"/>
                <a:t>                                                       </a:t>
              </a:r>
            </a:p>
          </p:txBody>
        </p:sp>
      </p:grpSp>
      <p:pic>
        <p:nvPicPr>
          <p:cNvPr id="7175" name="Picture 7" descr="visitors at Grand Canyon National Pa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590800"/>
            <a:ext cx="428625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>
                <a:latin typeface="Comic Sans MS" pitchFamily="66" charset="0"/>
              </a:rPr>
              <a:t>plain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6000">
                <a:latin typeface="Comic Sans MS" pitchFamily="66" charset="0"/>
              </a:rPr>
              <a:t>	A plain is a flat area on Earth’s surface.</a:t>
            </a:r>
          </a:p>
        </p:txBody>
      </p:sp>
      <p:pic>
        <p:nvPicPr>
          <p:cNvPr id="8199" name="Picture 7" descr="mvc-001s1_thumb">
            <a:hlinkClick r:id="rId2"/>
          </p:cNvPr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609850"/>
            <a:ext cx="3810000" cy="2857500"/>
          </a:xfrm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>
                <a:latin typeface="Comic Sans MS" pitchFamily="66" charset="0"/>
              </a:rPr>
              <a:t>plateau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sz="3600">
                <a:latin typeface="Comic Sans MS" pitchFamily="66" charset="0"/>
              </a:rPr>
              <a:t>	</a:t>
            </a:r>
            <a:r>
              <a:rPr lang="en-US" sz="4800">
                <a:latin typeface="Comic Sans MS" pitchFamily="66" charset="0"/>
              </a:rPr>
              <a:t>A plateau is a flat area higher than the land around it.</a:t>
            </a:r>
          </a:p>
        </p:txBody>
      </p:sp>
      <p:pic>
        <p:nvPicPr>
          <p:cNvPr id="9223" name="Picture 7" descr="dsc00084_thumb">
            <a:hlinkClick r:id="rId2"/>
          </p:cNvPr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2533650"/>
            <a:ext cx="3810000" cy="2857500"/>
          </a:xfrm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z="6600">
                <a:latin typeface="Comic Sans MS" pitchFamily="66" charset="0"/>
              </a:rPr>
              <a:t>island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800">
                <a:latin typeface="Comic Sans MS" pitchFamily="66" charset="0"/>
              </a:rPr>
              <a:t>	An island is land that is completely surrounded by water.</a:t>
            </a:r>
          </a:p>
        </p:txBody>
      </p:sp>
      <p:pic>
        <p:nvPicPr>
          <p:cNvPr id="10247" name="Picture 7" descr="darwinisland_thumb">
            <a:hlinkClick r:id="rId2"/>
          </p:cNvPr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857500"/>
            <a:ext cx="3810000" cy="2360613"/>
          </a:xfrm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>
                <a:latin typeface="Comic Sans MS" pitchFamily="66" charset="0"/>
              </a:rPr>
              <a:t>lake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4800">
                <a:latin typeface="Comic Sans MS" pitchFamily="66" charset="0"/>
              </a:rPr>
              <a:t>	A lake is water that is completely surrounded by land.</a:t>
            </a:r>
          </a:p>
        </p:txBody>
      </p:sp>
      <p:pic>
        <p:nvPicPr>
          <p:cNvPr id="11271" name="Picture 7" descr="craterlake3a_thumb">
            <a:hlinkClick r:id="rId2"/>
          </p:cNvPr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609850"/>
            <a:ext cx="3810000" cy="2857500"/>
          </a:xfrm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51</Words>
  <Application>Microsoft Office PowerPoint</Application>
  <PresentationFormat>On-screen Show (4:3)</PresentationFormat>
  <Paragraphs>32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Times New Roman</vt:lpstr>
      <vt:lpstr>Comic Sans MS</vt:lpstr>
      <vt:lpstr>Default Design</vt:lpstr>
      <vt:lpstr>What are Landforms?</vt:lpstr>
      <vt:lpstr>What are landforms?</vt:lpstr>
      <vt:lpstr>mountain</vt:lpstr>
      <vt:lpstr>valley</vt:lpstr>
      <vt:lpstr>canyon</vt:lpstr>
      <vt:lpstr>plain</vt:lpstr>
      <vt:lpstr>plateau</vt:lpstr>
      <vt:lpstr>island</vt:lpstr>
      <vt:lpstr>lake</vt:lpstr>
      <vt:lpstr>ocean</vt:lpstr>
      <vt:lpstr>coast</vt:lpstr>
      <vt:lpstr>desert</vt:lpstr>
      <vt:lpstr>river</vt:lpstr>
    </vt:vector>
  </TitlesOfParts>
  <Company>Jefferson County Schools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Jefferson County Schools </dc:creator>
  <cp:lastModifiedBy>hnace</cp:lastModifiedBy>
  <cp:revision>17</cp:revision>
  <dcterms:created xsi:type="dcterms:W3CDTF">2004-06-03T14:58:32Z</dcterms:created>
  <dcterms:modified xsi:type="dcterms:W3CDTF">2009-08-06T18:00:23Z</dcterms:modified>
</cp:coreProperties>
</file>