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theme/themeOverride15.xml" ContentType="application/vnd.openxmlformats-officedocument.themeOverr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311" r:id="rId2"/>
    <p:sldId id="324" r:id="rId3"/>
    <p:sldId id="278" r:id="rId4"/>
    <p:sldId id="297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2" r:id="rId16"/>
    <p:sldId id="313" r:id="rId17"/>
    <p:sldId id="314" r:id="rId18"/>
    <p:sldId id="315" r:id="rId19"/>
    <p:sldId id="316" r:id="rId20"/>
    <p:sldId id="317" r:id="rId21"/>
    <p:sldId id="318" r:id="rId22"/>
    <p:sldId id="319" r:id="rId23"/>
    <p:sldId id="320" r:id="rId24"/>
    <p:sldId id="321" r:id="rId25"/>
    <p:sldId id="322" r:id="rId26"/>
    <p:sldId id="323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00"/>
    <a:srgbClr val="DDDDDD"/>
    <a:srgbClr val="C0C0C0"/>
    <a:srgbClr val="4D4D4D"/>
    <a:srgbClr val="FFF0E1"/>
    <a:srgbClr val="FFEAD5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41" autoAdjust="0"/>
    <p:restoredTop sz="83255" autoAdjust="0"/>
  </p:normalViewPr>
  <p:slideViewPr>
    <p:cSldViewPr>
      <p:cViewPr varScale="1">
        <p:scale>
          <a:sx n="65" d="100"/>
          <a:sy n="65" d="100"/>
        </p:scale>
        <p:origin x="-11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16E587A-0375-4443-8745-4C9CB35DC7D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^*#{}#*^</a:t>
            </a:r>
          </a:p>
          <a:p>
            <a:pPr lvl="0"/>
            <a:r>
              <a:rPr lang="en-US" smtClean="0"/>
              <a:t>SHOW isabella, isabella.acs, 80, 65</a:t>
            </a:r>
          </a:p>
          <a:p>
            <a:pPr lvl="0"/>
            <a:r>
              <a:rPr lang="en-US" smtClean="0"/>
              <a:t>PLAY BrowUp</a:t>
            </a:r>
          </a:p>
          <a:p>
            <a:pPr lvl="0"/>
            <a:r>
              <a:rPr lang="en-US" smtClean="0"/>
              <a:t>PLAY Blink</a:t>
            </a:r>
          </a:p>
          <a:p>
            <a:pPr lvl="0"/>
            <a:r>
              <a:rPr lang="en-US" smtClean="0"/>
              <a:t>PLAY RestPose</a:t>
            </a:r>
          </a:p>
          <a:p>
            <a:pPr lvl="0"/>
            <a:r>
              <a:rPr lang="en-US" smtClean="0"/>
              <a:t>PLAY Smile</a:t>
            </a:r>
          </a:p>
          <a:p>
            <a:pPr lvl="0"/>
            <a:r>
              <a:rPr lang="en-US" smtClean="0"/>
              <a:t>PLAY RestPose</a:t>
            </a:r>
          </a:p>
          <a:p>
            <a:pPr lvl="0"/>
            <a:r>
              <a:rPr lang="en-US" smtClean="0"/>
              <a:t>SLIDE XX=PLAY RestPose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296D04C-824F-4470-A6B0-92B40D16FCD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53B812-2FCD-48B9-B475-876CBD0A7939}" type="slidenum">
              <a:rPr lang="en-US"/>
              <a:pPr/>
              <a:t>1</a:t>
            </a:fld>
            <a:endParaRPr lang="en-US"/>
          </a:p>
        </p:txBody>
      </p:sp>
      <p:sp>
        <p:nvSpPr>
          <p:cNvPr id="158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Times New Roman" charset="0"/>
              </a:rPr>
              <a:t>Copyright © 2002 Glenna R. Shaw and FTC Publishing</a:t>
            </a:r>
          </a:p>
          <a:p>
            <a:r>
              <a:rPr lang="en-US">
                <a:cs typeface="Times New Roman" charset="0"/>
              </a:rPr>
              <a:t>All Rights Reserved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64EB5B-8E9D-4897-A6CC-F13228753C8E}" type="slidenum">
              <a:rPr lang="en-US"/>
              <a:pPr/>
              <a:t>3</a:t>
            </a:fld>
            <a:endParaRPr lang="en-US"/>
          </a:p>
        </p:txBody>
      </p:sp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584ECA-B40E-4388-ABAC-1651273CBD74}" type="slidenum">
              <a:rPr lang="en-US"/>
              <a:pPr/>
              <a:t>15</a:t>
            </a:fld>
            <a:endParaRPr lang="en-US"/>
          </a:p>
        </p:txBody>
      </p:sp>
      <p:sp>
        <p:nvSpPr>
          <p:cNvPr id="1300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38EC4B-3051-4868-9D87-E1F88F0FCB31}" type="slidenum">
              <a:rPr lang="en-US"/>
              <a:pPr/>
              <a:t>27</a:t>
            </a:fld>
            <a:endParaRPr lang="en-US"/>
          </a:p>
        </p:txBody>
      </p:sp>
      <p:sp>
        <p:nvSpPr>
          <p:cNvPr id="14643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421" name="Group 4829"/>
          <p:cNvGrpSpPr>
            <a:grpSpLocks/>
          </p:cNvGrpSpPr>
          <p:nvPr/>
        </p:nvGrpSpPr>
        <p:grpSpPr bwMode="auto">
          <a:xfrm>
            <a:off x="1588" y="1425575"/>
            <a:ext cx="9140825" cy="5432425"/>
            <a:chOff x="1" y="898"/>
            <a:chExt cx="5758" cy="3422"/>
          </a:xfrm>
        </p:grpSpPr>
        <p:pic>
          <p:nvPicPr>
            <p:cNvPr id="55307" name="Picture 1035" descr="TN00734_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" y="898"/>
              <a:ext cx="5758" cy="3422"/>
            </a:xfrm>
            <a:prstGeom prst="rect">
              <a:avLst/>
            </a:prstGeom>
            <a:noFill/>
          </p:spPr>
        </p:pic>
        <p:grpSp>
          <p:nvGrpSpPr>
            <p:cNvPr id="115234" name="Group 4642"/>
            <p:cNvGrpSpPr>
              <a:grpSpLocks noChangeAspect="1"/>
            </p:cNvGrpSpPr>
            <p:nvPr userDrawn="1"/>
          </p:nvGrpSpPr>
          <p:grpSpPr bwMode="auto">
            <a:xfrm>
              <a:off x="1344" y="2803"/>
              <a:ext cx="2886" cy="1517"/>
              <a:chOff x="2592" y="1831"/>
              <a:chExt cx="989" cy="519"/>
            </a:xfrm>
          </p:grpSpPr>
          <p:sp>
            <p:nvSpPr>
              <p:cNvPr id="115235" name="Freeform 4643"/>
              <p:cNvSpPr>
                <a:spLocks noChangeAspect="1"/>
              </p:cNvSpPr>
              <p:nvPr userDrawn="1"/>
            </p:nvSpPr>
            <p:spPr bwMode="auto">
              <a:xfrm>
                <a:off x="2592" y="1839"/>
                <a:ext cx="989" cy="433"/>
              </a:xfrm>
              <a:custGeom>
                <a:avLst/>
                <a:gdLst/>
                <a:ahLst/>
                <a:cxnLst>
                  <a:cxn ang="0">
                    <a:pos x="57" y="1078"/>
                  </a:cxn>
                  <a:cxn ang="0">
                    <a:pos x="12" y="1099"/>
                  </a:cxn>
                  <a:cxn ang="0">
                    <a:pos x="0" y="1144"/>
                  </a:cxn>
                  <a:cxn ang="0">
                    <a:pos x="8" y="1292"/>
                  </a:cxn>
                  <a:cxn ang="0">
                    <a:pos x="49" y="1480"/>
                  </a:cxn>
                  <a:cxn ang="0">
                    <a:pos x="46" y="1521"/>
                  </a:cxn>
                  <a:cxn ang="0">
                    <a:pos x="32" y="1549"/>
                  </a:cxn>
                  <a:cxn ang="0">
                    <a:pos x="74" y="1591"/>
                  </a:cxn>
                  <a:cxn ang="0">
                    <a:pos x="596" y="1674"/>
                  </a:cxn>
                  <a:cxn ang="0">
                    <a:pos x="2187" y="1729"/>
                  </a:cxn>
                  <a:cxn ang="0">
                    <a:pos x="2767" y="1657"/>
                  </a:cxn>
                  <a:cxn ang="0">
                    <a:pos x="3121" y="1705"/>
                  </a:cxn>
                  <a:cxn ang="0">
                    <a:pos x="3169" y="1671"/>
                  </a:cxn>
                  <a:cxn ang="0">
                    <a:pos x="3215" y="1559"/>
                  </a:cxn>
                  <a:cxn ang="0">
                    <a:pos x="3374" y="1483"/>
                  </a:cxn>
                  <a:cxn ang="0">
                    <a:pos x="3737" y="1400"/>
                  </a:cxn>
                  <a:cxn ang="0">
                    <a:pos x="3820" y="1324"/>
                  </a:cxn>
                  <a:cxn ang="0">
                    <a:pos x="3958" y="1008"/>
                  </a:cxn>
                  <a:cxn ang="0">
                    <a:pos x="3945" y="901"/>
                  </a:cxn>
                  <a:cxn ang="0">
                    <a:pos x="3902" y="776"/>
                  </a:cxn>
                  <a:cxn ang="0">
                    <a:pos x="3868" y="658"/>
                  </a:cxn>
                  <a:cxn ang="0">
                    <a:pos x="3370" y="159"/>
                  </a:cxn>
                  <a:cxn ang="0">
                    <a:pos x="3215" y="66"/>
                  </a:cxn>
                  <a:cxn ang="0">
                    <a:pos x="2865" y="0"/>
                  </a:cxn>
                  <a:cxn ang="0">
                    <a:pos x="1636" y="56"/>
                  </a:cxn>
                  <a:cxn ang="0">
                    <a:pos x="1371" y="184"/>
                  </a:cxn>
                  <a:cxn ang="0">
                    <a:pos x="956" y="554"/>
                  </a:cxn>
                  <a:cxn ang="0">
                    <a:pos x="174" y="863"/>
                  </a:cxn>
                  <a:cxn ang="0">
                    <a:pos x="57" y="1078"/>
                  </a:cxn>
                  <a:cxn ang="0">
                    <a:pos x="57" y="1078"/>
                  </a:cxn>
                </a:cxnLst>
                <a:rect l="0" t="0" r="r" b="b"/>
                <a:pathLst>
                  <a:path w="3958" h="1729">
                    <a:moveTo>
                      <a:pt x="57" y="1078"/>
                    </a:moveTo>
                    <a:lnTo>
                      <a:pt x="12" y="1099"/>
                    </a:lnTo>
                    <a:lnTo>
                      <a:pt x="0" y="1144"/>
                    </a:lnTo>
                    <a:lnTo>
                      <a:pt x="8" y="1292"/>
                    </a:lnTo>
                    <a:lnTo>
                      <a:pt x="49" y="1480"/>
                    </a:lnTo>
                    <a:lnTo>
                      <a:pt x="46" y="1521"/>
                    </a:lnTo>
                    <a:lnTo>
                      <a:pt x="32" y="1549"/>
                    </a:lnTo>
                    <a:lnTo>
                      <a:pt x="74" y="1591"/>
                    </a:lnTo>
                    <a:lnTo>
                      <a:pt x="596" y="1674"/>
                    </a:lnTo>
                    <a:lnTo>
                      <a:pt x="2187" y="1729"/>
                    </a:lnTo>
                    <a:lnTo>
                      <a:pt x="2767" y="1657"/>
                    </a:lnTo>
                    <a:lnTo>
                      <a:pt x="3121" y="1705"/>
                    </a:lnTo>
                    <a:lnTo>
                      <a:pt x="3169" y="1671"/>
                    </a:lnTo>
                    <a:lnTo>
                      <a:pt x="3215" y="1559"/>
                    </a:lnTo>
                    <a:lnTo>
                      <a:pt x="3374" y="1483"/>
                    </a:lnTo>
                    <a:lnTo>
                      <a:pt x="3737" y="1400"/>
                    </a:lnTo>
                    <a:lnTo>
                      <a:pt x="3820" y="1324"/>
                    </a:lnTo>
                    <a:lnTo>
                      <a:pt x="3958" y="1008"/>
                    </a:lnTo>
                    <a:lnTo>
                      <a:pt x="3945" y="901"/>
                    </a:lnTo>
                    <a:lnTo>
                      <a:pt x="3902" y="776"/>
                    </a:lnTo>
                    <a:lnTo>
                      <a:pt x="3868" y="658"/>
                    </a:lnTo>
                    <a:lnTo>
                      <a:pt x="3370" y="159"/>
                    </a:lnTo>
                    <a:lnTo>
                      <a:pt x="3215" y="66"/>
                    </a:lnTo>
                    <a:lnTo>
                      <a:pt x="2865" y="0"/>
                    </a:lnTo>
                    <a:lnTo>
                      <a:pt x="1636" y="56"/>
                    </a:lnTo>
                    <a:lnTo>
                      <a:pt x="1371" y="184"/>
                    </a:lnTo>
                    <a:lnTo>
                      <a:pt x="956" y="554"/>
                    </a:lnTo>
                    <a:lnTo>
                      <a:pt x="174" y="863"/>
                    </a:lnTo>
                    <a:lnTo>
                      <a:pt x="57" y="1078"/>
                    </a:lnTo>
                    <a:lnTo>
                      <a:pt x="57" y="10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36" name="Freeform 4644"/>
              <p:cNvSpPr>
                <a:spLocks noChangeAspect="1"/>
              </p:cNvSpPr>
              <p:nvPr userDrawn="1"/>
            </p:nvSpPr>
            <p:spPr bwMode="auto">
              <a:xfrm>
                <a:off x="2592" y="2130"/>
                <a:ext cx="361" cy="11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10" y="33"/>
                  </a:cxn>
                  <a:cxn ang="0">
                    <a:pos x="581" y="120"/>
                  </a:cxn>
                  <a:cxn ang="0">
                    <a:pos x="1444" y="188"/>
                  </a:cxn>
                  <a:cxn ang="0">
                    <a:pos x="305" y="441"/>
                  </a:cxn>
                  <a:cxn ang="0">
                    <a:pos x="108" y="418"/>
                  </a:cxn>
                  <a:cxn ang="0">
                    <a:pos x="57" y="401"/>
                  </a:cxn>
                  <a:cxn ang="0">
                    <a:pos x="235" y="414"/>
                  </a:cxn>
                  <a:cxn ang="0">
                    <a:pos x="251" y="392"/>
                  </a:cxn>
                  <a:cxn ang="0">
                    <a:pos x="42" y="358"/>
                  </a:cxn>
                  <a:cxn ang="0">
                    <a:pos x="45" y="330"/>
                  </a:cxn>
                  <a:cxn ang="0">
                    <a:pos x="0" y="85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1444" h="441">
                    <a:moveTo>
                      <a:pt x="14" y="0"/>
                    </a:moveTo>
                    <a:lnTo>
                      <a:pt x="110" y="33"/>
                    </a:lnTo>
                    <a:lnTo>
                      <a:pt x="581" y="120"/>
                    </a:lnTo>
                    <a:lnTo>
                      <a:pt x="1444" y="188"/>
                    </a:lnTo>
                    <a:lnTo>
                      <a:pt x="305" y="441"/>
                    </a:lnTo>
                    <a:lnTo>
                      <a:pt x="108" y="418"/>
                    </a:lnTo>
                    <a:lnTo>
                      <a:pt x="57" y="401"/>
                    </a:lnTo>
                    <a:lnTo>
                      <a:pt x="235" y="414"/>
                    </a:lnTo>
                    <a:lnTo>
                      <a:pt x="251" y="392"/>
                    </a:lnTo>
                    <a:lnTo>
                      <a:pt x="42" y="358"/>
                    </a:lnTo>
                    <a:lnTo>
                      <a:pt x="45" y="330"/>
                    </a:lnTo>
                    <a:lnTo>
                      <a:pt x="0" y="85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B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37" name="Freeform 4645"/>
              <p:cNvSpPr>
                <a:spLocks noChangeAspect="1"/>
              </p:cNvSpPr>
              <p:nvPr userDrawn="1"/>
            </p:nvSpPr>
            <p:spPr bwMode="auto">
              <a:xfrm>
                <a:off x="2624" y="2043"/>
                <a:ext cx="945" cy="257"/>
              </a:xfrm>
              <a:custGeom>
                <a:avLst/>
                <a:gdLst/>
                <a:ahLst/>
                <a:cxnLst>
                  <a:cxn ang="0">
                    <a:pos x="1900" y="702"/>
                  </a:cxn>
                  <a:cxn ang="0">
                    <a:pos x="1972" y="621"/>
                  </a:cxn>
                  <a:cxn ang="0">
                    <a:pos x="2320" y="570"/>
                  </a:cxn>
                  <a:cxn ang="0">
                    <a:pos x="2340" y="545"/>
                  </a:cxn>
                  <a:cxn ang="0">
                    <a:pos x="2405" y="362"/>
                  </a:cxn>
                  <a:cxn ang="0">
                    <a:pos x="2452" y="337"/>
                  </a:cxn>
                  <a:cxn ang="0">
                    <a:pos x="2637" y="288"/>
                  </a:cxn>
                  <a:cxn ang="0">
                    <a:pos x="2698" y="230"/>
                  </a:cxn>
                  <a:cxn ang="0">
                    <a:pos x="2827" y="13"/>
                  </a:cxn>
                  <a:cxn ang="0">
                    <a:pos x="2910" y="4"/>
                  </a:cxn>
                  <a:cxn ang="0">
                    <a:pos x="2983" y="49"/>
                  </a:cxn>
                  <a:cxn ang="0">
                    <a:pos x="3050" y="116"/>
                  </a:cxn>
                  <a:cxn ang="0">
                    <a:pos x="3156" y="67"/>
                  </a:cxn>
                  <a:cxn ang="0">
                    <a:pos x="3434" y="42"/>
                  </a:cxn>
                  <a:cxn ang="0">
                    <a:pos x="3741" y="0"/>
                  </a:cxn>
                  <a:cxn ang="0">
                    <a:pos x="3783" y="29"/>
                  </a:cxn>
                  <a:cxn ang="0">
                    <a:pos x="3734" y="49"/>
                  </a:cxn>
                  <a:cxn ang="0">
                    <a:pos x="3696" y="141"/>
                  </a:cxn>
                  <a:cxn ang="0">
                    <a:pos x="3680" y="234"/>
                  </a:cxn>
                  <a:cxn ang="0">
                    <a:pos x="3511" y="234"/>
                  </a:cxn>
                  <a:cxn ang="0">
                    <a:pos x="3319" y="244"/>
                  </a:cxn>
                  <a:cxn ang="0">
                    <a:pos x="3153" y="266"/>
                  </a:cxn>
                  <a:cxn ang="0">
                    <a:pos x="3050" y="292"/>
                  </a:cxn>
                  <a:cxn ang="0">
                    <a:pos x="3008" y="266"/>
                  </a:cxn>
                  <a:cxn ang="0">
                    <a:pos x="2811" y="170"/>
                  </a:cxn>
                  <a:cxn ang="0">
                    <a:pos x="2743" y="324"/>
                  </a:cxn>
                  <a:cxn ang="0">
                    <a:pos x="2673" y="590"/>
                  </a:cxn>
                  <a:cxn ang="0">
                    <a:pos x="2628" y="824"/>
                  </a:cxn>
                  <a:cxn ang="0">
                    <a:pos x="2434" y="1003"/>
                  </a:cxn>
                  <a:cxn ang="0">
                    <a:pos x="1934" y="1028"/>
                  </a:cxn>
                  <a:cxn ang="0">
                    <a:pos x="592" y="916"/>
                  </a:cxn>
                  <a:cxn ang="0">
                    <a:pos x="338" y="885"/>
                  </a:cxn>
                  <a:cxn ang="0">
                    <a:pos x="67" y="829"/>
                  </a:cxn>
                  <a:cxn ang="0">
                    <a:pos x="0" y="782"/>
                  </a:cxn>
                  <a:cxn ang="0">
                    <a:pos x="467" y="804"/>
                  </a:cxn>
                  <a:cxn ang="0">
                    <a:pos x="1033" y="824"/>
                  </a:cxn>
                  <a:cxn ang="0">
                    <a:pos x="1585" y="833"/>
                  </a:cxn>
                  <a:cxn ang="0">
                    <a:pos x="1900" y="702"/>
                  </a:cxn>
                  <a:cxn ang="0">
                    <a:pos x="1900" y="702"/>
                  </a:cxn>
                </a:cxnLst>
                <a:rect l="0" t="0" r="r" b="b"/>
                <a:pathLst>
                  <a:path w="3783" h="1028">
                    <a:moveTo>
                      <a:pt x="1900" y="702"/>
                    </a:moveTo>
                    <a:lnTo>
                      <a:pt x="1972" y="621"/>
                    </a:lnTo>
                    <a:lnTo>
                      <a:pt x="2320" y="570"/>
                    </a:lnTo>
                    <a:lnTo>
                      <a:pt x="2340" y="545"/>
                    </a:lnTo>
                    <a:lnTo>
                      <a:pt x="2405" y="362"/>
                    </a:lnTo>
                    <a:lnTo>
                      <a:pt x="2452" y="337"/>
                    </a:lnTo>
                    <a:lnTo>
                      <a:pt x="2637" y="288"/>
                    </a:lnTo>
                    <a:lnTo>
                      <a:pt x="2698" y="230"/>
                    </a:lnTo>
                    <a:lnTo>
                      <a:pt x="2827" y="13"/>
                    </a:lnTo>
                    <a:lnTo>
                      <a:pt x="2910" y="4"/>
                    </a:lnTo>
                    <a:lnTo>
                      <a:pt x="2983" y="49"/>
                    </a:lnTo>
                    <a:lnTo>
                      <a:pt x="3050" y="116"/>
                    </a:lnTo>
                    <a:lnTo>
                      <a:pt x="3156" y="67"/>
                    </a:lnTo>
                    <a:lnTo>
                      <a:pt x="3434" y="42"/>
                    </a:lnTo>
                    <a:lnTo>
                      <a:pt x="3741" y="0"/>
                    </a:lnTo>
                    <a:lnTo>
                      <a:pt x="3783" y="29"/>
                    </a:lnTo>
                    <a:lnTo>
                      <a:pt x="3734" y="49"/>
                    </a:lnTo>
                    <a:lnTo>
                      <a:pt x="3696" y="141"/>
                    </a:lnTo>
                    <a:lnTo>
                      <a:pt x="3680" y="234"/>
                    </a:lnTo>
                    <a:lnTo>
                      <a:pt x="3511" y="234"/>
                    </a:lnTo>
                    <a:lnTo>
                      <a:pt x="3319" y="244"/>
                    </a:lnTo>
                    <a:lnTo>
                      <a:pt x="3153" y="266"/>
                    </a:lnTo>
                    <a:lnTo>
                      <a:pt x="3050" y="292"/>
                    </a:lnTo>
                    <a:lnTo>
                      <a:pt x="3008" y="266"/>
                    </a:lnTo>
                    <a:lnTo>
                      <a:pt x="2811" y="170"/>
                    </a:lnTo>
                    <a:lnTo>
                      <a:pt x="2743" y="324"/>
                    </a:lnTo>
                    <a:lnTo>
                      <a:pt x="2673" y="590"/>
                    </a:lnTo>
                    <a:lnTo>
                      <a:pt x="2628" y="824"/>
                    </a:lnTo>
                    <a:lnTo>
                      <a:pt x="2434" y="1003"/>
                    </a:lnTo>
                    <a:lnTo>
                      <a:pt x="1934" y="1028"/>
                    </a:lnTo>
                    <a:lnTo>
                      <a:pt x="592" y="916"/>
                    </a:lnTo>
                    <a:lnTo>
                      <a:pt x="338" y="885"/>
                    </a:lnTo>
                    <a:lnTo>
                      <a:pt x="67" y="829"/>
                    </a:lnTo>
                    <a:lnTo>
                      <a:pt x="0" y="782"/>
                    </a:lnTo>
                    <a:lnTo>
                      <a:pt x="467" y="804"/>
                    </a:lnTo>
                    <a:lnTo>
                      <a:pt x="1033" y="824"/>
                    </a:lnTo>
                    <a:lnTo>
                      <a:pt x="1585" y="833"/>
                    </a:lnTo>
                    <a:lnTo>
                      <a:pt x="1900" y="702"/>
                    </a:lnTo>
                    <a:lnTo>
                      <a:pt x="1900" y="702"/>
                    </a:lnTo>
                    <a:close/>
                  </a:path>
                </a:pathLst>
              </a:custGeom>
              <a:solidFill>
                <a:srgbClr val="B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38" name="Freeform 4646"/>
              <p:cNvSpPr>
                <a:spLocks noChangeAspect="1"/>
              </p:cNvSpPr>
              <p:nvPr userDrawn="1"/>
            </p:nvSpPr>
            <p:spPr bwMode="auto">
              <a:xfrm>
                <a:off x="3386" y="2102"/>
                <a:ext cx="158" cy="92"/>
              </a:xfrm>
              <a:custGeom>
                <a:avLst/>
                <a:gdLst/>
                <a:ahLst/>
                <a:cxnLst>
                  <a:cxn ang="0">
                    <a:pos x="16" y="111"/>
                  </a:cxn>
                  <a:cxn ang="0">
                    <a:pos x="97" y="97"/>
                  </a:cxn>
                  <a:cxn ang="0">
                    <a:pos x="255" y="68"/>
                  </a:cxn>
                  <a:cxn ang="0">
                    <a:pos x="505" y="22"/>
                  </a:cxn>
                  <a:cxn ang="0">
                    <a:pos x="631" y="0"/>
                  </a:cxn>
                  <a:cxn ang="0">
                    <a:pos x="610" y="158"/>
                  </a:cxn>
                  <a:cxn ang="0">
                    <a:pos x="606" y="257"/>
                  </a:cxn>
                  <a:cxn ang="0">
                    <a:pos x="553" y="282"/>
                  </a:cxn>
                  <a:cxn ang="0">
                    <a:pos x="553" y="225"/>
                  </a:cxn>
                  <a:cxn ang="0">
                    <a:pos x="307" y="291"/>
                  </a:cxn>
                  <a:cxn ang="0">
                    <a:pos x="84" y="346"/>
                  </a:cxn>
                  <a:cxn ang="0">
                    <a:pos x="28" y="370"/>
                  </a:cxn>
                  <a:cxn ang="0">
                    <a:pos x="12" y="175"/>
                  </a:cxn>
                  <a:cxn ang="0">
                    <a:pos x="49" y="234"/>
                  </a:cxn>
                  <a:cxn ang="0">
                    <a:pos x="217" y="220"/>
                  </a:cxn>
                  <a:cxn ang="0">
                    <a:pos x="545" y="211"/>
                  </a:cxn>
                  <a:cxn ang="0">
                    <a:pos x="589" y="175"/>
                  </a:cxn>
                  <a:cxn ang="0">
                    <a:pos x="593" y="146"/>
                  </a:cxn>
                  <a:cxn ang="0">
                    <a:pos x="503" y="154"/>
                  </a:cxn>
                  <a:cxn ang="0">
                    <a:pos x="270" y="140"/>
                  </a:cxn>
                  <a:cxn ang="0">
                    <a:pos x="45" y="158"/>
                  </a:cxn>
                  <a:cxn ang="0">
                    <a:pos x="13" y="136"/>
                  </a:cxn>
                  <a:cxn ang="0">
                    <a:pos x="0" y="103"/>
                  </a:cxn>
                  <a:cxn ang="0">
                    <a:pos x="16" y="111"/>
                  </a:cxn>
                  <a:cxn ang="0">
                    <a:pos x="16" y="111"/>
                  </a:cxn>
                </a:cxnLst>
                <a:rect l="0" t="0" r="r" b="b"/>
                <a:pathLst>
                  <a:path w="631" h="370">
                    <a:moveTo>
                      <a:pt x="16" y="111"/>
                    </a:moveTo>
                    <a:lnTo>
                      <a:pt x="97" y="97"/>
                    </a:lnTo>
                    <a:lnTo>
                      <a:pt x="255" y="68"/>
                    </a:lnTo>
                    <a:lnTo>
                      <a:pt x="505" y="22"/>
                    </a:lnTo>
                    <a:lnTo>
                      <a:pt x="631" y="0"/>
                    </a:lnTo>
                    <a:lnTo>
                      <a:pt x="610" y="158"/>
                    </a:lnTo>
                    <a:lnTo>
                      <a:pt x="606" y="257"/>
                    </a:lnTo>
                    <a:lnTo>
                      <a:pt x="553" y="282"/>
                    </a:lnTo>
                    <a:lnTo>
                      <a:pt x="553" y="225"/>
                    </a:lnTo>
                    <a:lnTo>
                      <a:pt x="307" y="291"/>
                    </a:lnTo>
                    <a:lnTo>
                      <a:pt x="84" y="346"/>
                    </a:lnTo>
                    <a:lnTo>
                      <a:pt x="28" y="370"/>
                    </a:lnTo>
                    <a:lnTo>
                      <a:pt x="12" y="175"/>
                    </a:lnTo>
                    <a:lnTo>
                      <a:pt x="49" y="234"/>
                    </a:lnTo>
                    <a:lnTo>
                      <a:pt x="217" y="220"/>
                    </a:lnTo>
                    <a:lnTo>
                      <a:pt x="545" y="211"/>
                    </a:lnTo>
                    <a:lnTo>
                      <a:pt x="589" y="175"/>
                    </a:lnTo>
                    <a:lnTo>
                      <a:pt x="593" y="146"/>
                    </a:lnTo>
                    <a:lnTo>
                      <a:pt x="503" y="154"/>
                    </a:lnTo>
                    <a:lnTo>
                      <a:pt x="270" y="140"/>
                    </a:lnTo>
                    <a:lnTo>
                      <a:pt x="45" y="158"/>
                    </a:lnTo>
                    <a:lnTo>
                      <a:pt x="13" y="136"/>
                    </a:lnTo>
                    <a:lnTo>
                      <a:pt x="0" y="103"/>
                    </a:lnTo>
                    <a:lnTo>
                      <a:pt x="16" y="111"/>
                    </a:lnTo>
                    <a:lnTo>
                      <a:pt x="16" y="111"/>
                    </a:lnTo>
                    <a:close/>
                  </a:path>
                </a:pathLst>
              </a:custGeom>
              <a:solidFill>
                <a:srgbClr val="B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39" name="Freeform 4647"/>
              <p:cNvSpPr>
                <a:spLocks noChangeAspect="1"/>
              </p:cNvSpPr>
              <p:nvPr userDrawn="1"/>
            </p:nvSpPr>
            <p:spPr bwMode="auto">
              <a:xfrm>
                <a:off x="3391" y="2168"/>
                <a:ext cx="141" cy="49"/>
              </a:xfrm>
              <a:custGeom>
                <a:avLst/>
                <a:gdLst/>
                <a:ahLst/>
                <a:cxnLst>
                  <a:cxn ang="0">
                    <a:pos x="537" y="0"/>
                  </a:cxn>
                  <a:cxn ang="0">
                    <a:pos x="322" y="55"/>
                  </a:cxn>
                  <a:cxn ang="0">
                    <a:pos x="3" y="126"/>
                  </a:cxn>
                  <a:cxn ang="0">
                    <a:pos x="0" y="197"/>
                  </a:cxn>
                  <a:cxn ang="0">
                    <a:pos x="51" y="151"/>
                  </a:cxn>
                  <a:cxn ang="0">
                    <a:pos x="220" y="110"/>
                  </a:cxn>
                  <a:cxn ang="0">
                    <a:pos x="364" y="77"/>
                  </a:cxn>
                  <a:cxn ang="0">
                    <a:pos x="566" y="18"/>
                  </a:cxn>
                  <a:cxn ang="0">
                    <a:pos x="537" y="0"/>
                  </a:cxn>
                  <a:cxn ang="0">
                    <a:pos x="537" y="0"/>
                  </a:cxn>
                </a:cxnLst>
                <a:rect l="0" t="0" r="r" b="b"/>
                <a:pathLst>
                  <a:path w="566" h="197">
                    <a:moveTo>
                      <a:pt x="537" y="0"/>
                    </a:moveTo>
                    <a:lnTo>
                      <a:pt x="322" y="55"/>
                    </a:lnTo>
                    <a:lnTo>
                      <a:pt x="3" y="126"/>
                    </a:lnTo>
                    <a:lnTo>
                      <a:pt x="0" y="197"/>
                    </a:lnTo>
                    <a:lnTo>
                      <a:pt x="51" y="151"/>
                    </a:lnTo>
                    <a:lnTo>
                      <a:pt x="220" y="110"/>
                    </a:lnTo>
                    <a:lnTo>
                      <a:pt x="364" y="77"/>
                    </a:lnTo>
                    <a:lnTo>
                      <a:pt x="566" y="18"/>
                    </a:lnTo>
                    <a:lnTo>
                      <a:pt x="537" y="0"/>
                    </a:lnTo>
                    <a:lnTo>
                      <a:pt x="537" y="0"/>
                    </a:lnTo>
                    <a:close/>
                  </a:path>
                </a:pathLst>
              </a:custGeom>
              <a:solidFill>
                <a:srgbClr val="B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40" name="Freeform 4648"/>
              <p:cNvSpPr>
                <a:spLocks noChangeAspect="1"/>
              </p:cNvSpPr>
              <p:nvPr userDrawn="1"/>
            </p:nvSpPr>
            <p:spPr bwMode="auto">
              <a:xfrm>
                <a:off x="3388" y="2172"/>
                <a:ext cx="145" cy="64"/>
              </a:xfrm>
              <a:custGeom>
                <a:avLst/>
                <a:gdLst/>
                <a:ahLst/>
                <a:cxnLst>
                  <a:cxn ang="0">
                    <a:pos x="570" y="1"/>
                  </a:cxn>
                  <a:cxn ang="0">
                    <a:pos x="552" y="43"/>
                  </a:cxn>
                  <a:cxn ang="0">
                    <a:pos x="339" y="83"/>
                  </a:cxn>
                  <a:cxn ang="0">
                    <a:pos x="118" y="138"/>
                  </a:cxn>
                  <a:cxn ang="0">
                    <a:pos x="58" y="152"/>
                  </a:cxn>
                  <a:cxn ang="0">
                    <a:pos x="11" y="187"/>
                  </a:cxn>
                  <a:cxn ang="0">
                    <a:pos x="0" y="254"/>
                  </a:cxn>
                  <a:cxn ang="0">
                    <a:pos x="172" y="194"/>
                  </a:cxn>
                  <a:cxn ang="0">
                    <a:pos x="314" y="156"/>
                  </a:cxn>
                  <a:cxn ang="0">
                    <a:pos x="495" y="147"/>
                  </a:cxn>
                  <a:cxn ang="0">
                    <a:pos x="558" y="109"/>
                  </a:cxn>
                  <a:cxn ang="0">
                    <a:pos x="579" y="77"/>
                  </a:cxn>
                  <a:cxn ang="0">
                    <a:pos x="581" y="0"/>
                  </a:cxn>
                  <a:cxn ang="0">
                    <a:pos x="570" y="1"/>
                  </a:cxn>
                  <a:cxn ang="0">
                    <a:pos x="570" y="1"/>
                  </a:cxn>
                </a:cxnLst>
                <a:rect l="0" t="0" r="r" b="b"/>
                <a:pathLst>
                  <a:path w="581" h="254">
                    <a:moveTo>
                      <a:pt x="570" y="1"/>
                    </a:moveTo>
                    <a:lnTo>
                      <a:pt x="552" y="43"/>
                    </a:lnTo>
                    <a:lnTo>
                      <a:pt x="339" y="83"/>
                    </a:lnTo>
                    <a:lnTo>
                      <a:pt x="118" y="138"/>
                    </a:lnTo>
                    <a:lnTo>
                      <a:pt x="58" y="152"/>
                    </a:lnTo>
                    <a:lnTo>
                      <a:pt x="11" y="187"/>
                    </a:lnTo>
                    <a:lnTo>
                      <a:pt x="0" y="254"/>
                    </a:lnTo>
                    <a:lnTo>
                      <a:pt x="172" y="194"/>
                    </a:lnTo>
                    <a:lnTo>
                      <a:pt x="314" y="156"/>
                    </a:lnTo>
                    <a:lnTo>
                      <a:pt x="495" y="147"/>
                    </a:lnTo>
                    <a:lnTo>
                      <a:pt x="558" y="109"/>
                    </a:lnTo>
                    <a:lnTo>
                      <a:pt x="579" y="77"/>
                    </a:lnTo>
                    <a:lnTo>
                      <a:pt x="581" y="0"/>
                    </a:lnTo>
                    <a:lnTo>
                      <a:pt x="570" y="1"/>
                    </a:lnTo>
                    <a:lnTo>
                      <a:pt x="570" y="1"/>
                    </a:lnTo>
                    <a:close/>
                  </a:path>
                </a:pathLst>
              </a:custGeom>
              <a:solidFill>
                <a:srgbClr val="B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41" name="Freeform 4649"/>
              <p:cNvSpPr>
                <a:spLocks noChangeAspect="1"/>
              </p:cNvSpPr>
              <p:nvPr userDrawn="1"/>
            </p:nvSpPr>
            <p:spPr bwMode="auto">
              <a:xfrm>
                <a:off x="2653" y="2166"/>
                <a:ext cx="621" cy="85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0" y="111"/>
                  </a:cxn>
                  <a:cxn ang="0">
                    <a:pos x="17" y="199"/>
                  </a:cxn>
                  <a:cxn ang="0">
                    <a:pos x="58" y="283"/>
                  </a:cxn>
                  <a:cxn ang="0">
                    <a:pos x="105" y="311"/>
                  </a:cxn>
                  <a:cxn ang="0">
                    <a:pos x="762" y="332"/>
                  </a:cxn>
                  <a:cxn ang="0">
                    <a:pos x="1326" y="341"/>
                  </a:cxn>
                  <a:cxn ang="0">
                    <a:pos x="1890" y="341"/>
                  </a:cxn>
                  <a:cxn ang="0">
                    <a:pos x="2208" y="324"/>
                  </a:cxn>
                  <a:cxn ang="0">
                    <a:pos x="2315" y="317"/>
                  </a:cxn>
                  <a:cxn ang="0">
                    <a:pos x="2481" y="253"/>
                  </a:cxn>
                  <a:cxn ang="0">
                    <a:pos x="2395" y="259"/>
                  </a:cxn>
                  <a:cxn ang="0">
                    <a:pos x="2450" y="167"/>
                  </a:cxn>
                  <a:cxn ang="0">
                    <a:pos x="2365" y="249"/>
                  </a:cxn>
                  <a:cxn ang="0">
                    <a:pos x="2260" y="263"/>
                  </a:cxn>
                  <a:cxn ang="0">
                    <a:pos x="1981" y="238"/>
                  </a:cxn>
                  <a:cxn ang="0">
                    <a:pos x="1740" y="212"/>
                  </a:cxn>
                  <a:cxn ang="0">
                    <a:pos x="1631" y="62"/>
                  </a:cxn>
                  <a:cxn ang="0">
                    <a:pos x="8" y="0"/>
                  </a:cxn>
                  <a:cxn ang="0">
                    <a:pos x="0" y="25"/>
                  </a:cxn>
                  <a:cxn ang="0">
                    <a:pos x="0" y="25"/>
                  </a:cxn>
                </a:cxnLst>
                <a:rect l="0" t="0" r="r" b="b"/>
                <a:pathLst>
                  <a:path w="2481" h="341">
                    <a:moveTo>
                      <a:pt x="0" y="25"/>
                    </a:moveTo>
                    <a:lnTo>
                      <a:pt x="0" y="111"/>
                    </a:lnTo>
                    <a:lnTo>
                      <a:pt x="17" y="199"/>
                    </a:lnTo>
                    <a:lnTo>
                      <a:pt x="58" y="283"/>
                    </a:lnTo>
                    <a:lnTo>
                      <a:pt x="105" y="311"/>
                    </a:lnTo>
                    <a:lnTo>
                      <a:pt x="762" y="332"/>
                    </a:lnTo>
                    <a:lnTo>
                      <a:pt x="1326" y="341"/>
                    </a:lnTo>
                    <a:lnTo>
                      <a:pt x="1890" y="341"/>
                    </a:lnTo>
                    <a:lnTo>
                      <a:pt x="2208" y="324"/>
                    </a:lnTo>
                    <a:lnTo>
                      <a:pt x="2315" y="317"/>
                    </a:lnTo>
                    <a:lnTo>
                      <a:pt x="2481" y="253"/>
                    </a:lnTo>
                    <a:lnTo>
                      <a:pt x="2395" y="259"/>
                    </a:lnTo>
                    <a:lnTo>
                      <a:pt x="2450" y="167"/>
                    </a:lnTo>
                    <a:lnTo>
                      <a:pt x="2365" y="249"/>
                    </a:lnTo>
                    <a:lnTo>
                      <a:pt x="2260" y="263"/>
                    </a:lnTo>
                    <a:lnTo>
                      <a:pt x="1981" y="238"/>
                    </a:lnTo>
                    <a:lnTo>
                      <a:pt x="1740" y="212"/>
                    </a:lnTo>
                    <a:lnTo>
                      <a:pt x="1631" y="62"/>
                    </a:lnTo>
                    <a:lnTo>
                      <a:pt x="8" y="0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F26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42" name="Freeform 4650"/>
              <p:cNvSpPr>
                <a:spLocks noChangeAspect="1"/>
              </p:cNvSpPr>
              <p:nvPr userDrawn="1"/>
            </p:nvSpPr>
            <p:spPr bwMode="auto">
              <a:xfrm>
                <a:off x="2676" y="2173"/>
                <a:ext cx="383" cy="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4" y="135"/>
                  </a:cxn>
                  <a:cxn ang="0">
                    <a:pos x="109" y="201"/>
                  </a:cxn>
                  <a:cxn ang="0">
                    <a:pos x="354" y="190"/>
                  </a:cxn>
                  <a:cxn ang="0">
                    <a:pos x="1133" y="197"/>
                  </a:cxn>
                  <a:cxn ang="0">
                    <a:pos x="1465" y="201"/>
                  </a:cxn>
                  <a:cxn ang="0">
                    <a:pos x="1513" y="152"/>
                  </a:cxn>
                  <a:cxn ang="0">
                    <a:pos x="1534" y="40"/>
                  </a:cxn>
                  <a:cxn ang="0">
                    <a:pos x="1485" y="1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534" h="201">
                    <a:moveTo>
                      <a:pt x="0" y="0"/>
                    </a:moveTo>
                    <a:lnTo>
                      <a:pt x="34" y="135"/>
                    </a:lnTo>
                    <a:lnTo>
                      <a:pt x="109" y="201"/>
                    </a:lnTo>
                    <a:lnTo>
                      <a:pt x="354" y="190"/>
                    </a:lnTo>
                    <a:lnTo>
                      <a:pt x="1133" y="197"/>
                    </a:lnTo>
                    <a:lnTo>
                      <a:pt x="1465" y="201"/>
                    </a:lnTo>
                    <a:lnTo>
                      <a:pt x="1513" y="152"/>
                    </a:lnTo>
                    <a:lnTo>
                      <a:pt x="1534" y="40"/>
                    </a:lnTo>
                    <a:lnTo>
                      <a:pt x="1485" y="1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43" name="Freeform 4651"/>
              <p:cNvSpPr>
                <a:spLocks noChangeAspect="1"/>
              </p:cNvSpPr>
              <p:nvPr userDrawn="1"/>
            </p:nvSpPr>
            <p:spPr bwMode="auto">
              <a:xfrm>
                <a:off x="2596" y="1917"/>
                <a:ext cx="967" cy="315"/>
              </a:xfrm>
              <a:custGeom>
                <a:avLst/>
                <a:gdLst/>
                <a:ahLst/>
                <a:cxnLst>
                  <a:cxn ang="0">
                    <a:pos x="83" y="789"/>
                  </a:cxn>
                  <a:cxn ang="0">
                    <a:pos x="372" y="897"/>
                  </a:cxn>
                  <a:cxn ang="0">
                    <a:pos x="1246" y="984"/>
                  </a:cxn>
                  <a:cxn ang="0">
                    <a:pos x="1798" y="1005"/>
                  </a:cxn>
                  <a:cxn ang="0">
                    <a:pos x="1857" y="1200"/>
                  </a:cxn>
                  <a:cxn ang="0">
                    <a:pos x="1881" y="1234"/>
                  </a:cxn>
                  <a:cxn ang="0">
                    <a:pos x="1923" y="1124"/>
                  </a:cxn>
                  <a:cxn ang="0">
                    <a:pos x="2349" y="1067"/>
                  </a:cxn>
                  <a:cxn ang="0">
                    <a:pos x="2464" y="853"/>
                  </a:cxn>
                  <a:cxn ang="0">
                    <a:pos x="2589" y="804"/>
                  </a:cxn>
                  <a:cxn ang="0">
                    <a:pos x="2711" y="679"/>
                  </a:cxn>
                  <a:cxn ang="0">
                    <a:pos x="2881" y="480"/>
                  </a:cxn>
                  <a:cxn ang="0">
                    <a:pos x="3020" y="463"/>
                  </a:cxn>
                  <a:cxn ang="0">
                    <a:pos x="3148" y="567"/>
                  </a:cxn>
                  <a:cxn ang="0">
                    <a:pos x="3251" y="546"/>
                  </a:cxn>
                  <a:cxn ang="0">
                    <a:pos x="3495" y="525"/>
                  </a:cxn>
                  <a:cxn ang="0">
                    <a:pos x="3807" y="487"/>
                  </a:cxn>
                  <a:cxn ang="0">
                    <a:pos x="3855" y="366"/>
                  </a:cxn>
                  <a:cxn ang="0">
                    <a:pos x="3565" y="146"/>
                  </a:cxn>
                  <a:cxn ang="0">
                    <a:pos x="3461" y="237"/>
                  </a:cxn>
                  <a:cxn ang="0">
                    <a:pos x="3422" y="209"/>
                  </a:cxn>
                  <a:cxn ang="0">
                    <a:pos x="3526" y="167"/>
                  </a:cxn>
                  <a:cxn ang="0">
                    <a:pos x="3541" y="105"/>
                  </a:cxn>
                  <a:cxn ang="0">
                    <a:pos x="3471" y="73"/>
                  </a:cxn>
                  <a:cxn ang="0">
                    <a:pos x="3357" y="88"/>
                  </a:cxn>
                  <a:cxn ang="0">
                    <a:pos x="3294" y="156"/>
                  </a:cxn>
                  <a:cxn ang="0">
                    <a:pos x="3171" y="268"/>
                  </a:cxn>
                  <a:cxn ang="0">
                    <a:pos x="3009" y="205"/>
                  </a:cxn>
                  <a:cxn ang="0">
                    <a:pos x="2766" y="289"/>
                  </a:cxn>
                  <a:cxn ang="0">
                    <a:pos x="2387" y="258"/>
                  </a:cxn>
                  <a:cxn ang="0">
                    <a:pos x="2135" y="198"/>
                  </a:cxn>
                  <a:cxn ang="0">
                    <a:pos x="1461" y="188"/>
                  </a:cxn>
                  <a:cxn ang="0">
                    <a:pos x="282" y="421"/>
                  </a:cxn>
                  <a:cxn ang="0">
                    <a:pos x="59" y="595"/>
                  </a:cxn>
                  <a:cxn ang="0">
                    <a:pos x="24" y="717"/>
                  </a:cxn>
                  <a:cxn ang="0">
                    <a:pos x="0" y="785"/>
                  </a:cxn>
                </a:cxnLst>
                <a:rect l="0" t="0" r="r" b="b"/>
                <a:pathLst>
                  <a:path w="3866" h="1259">
                    <a:moveTo>
                      <a:pt x="0" y="785"/>
                    </a:moveTo>
                    <a:lnTo>
                      <a:pt x="83" y="789"/>
                    </a:lnTo>
                    <a:lnTo>
                      <a:pt x="212" y="859"/>
                    </a:lnTo>
                    <a:lnTo>
                      <a:pt x="372" y="897"/>
                    </a:lnTo>
                    <a:lnTo>
                      <a:pt x="691" y="953"/>
                    </a:lnTo>
                    <a:lnTo>
                      <a:pt x="1246" y="984"/>
                    </a:lnTo>
                    <a:lnTo>
                      <a:pt x="1635" y="1005"/>
                    </a:lnTo>
                    <a:lnTo>
                      <a:pt x="1798" y="1005"/>
                    </a:lnTo>
                    <a:lnTo>
                      <a:pt x="1857" y="1043"/>
                    </a:lnTo>
                    <a:lnTo>
                      <a:pt x="1857" y="1200"/>
                    </a:lnTo>
                    <a:lnTo>
                      <a:pt x="1832" y="1259"/>
                    </a:lnTo>
                    <a:lnTo>
                      <a:pt x="1881" y="1234"/>
                    </a:lnTo>
                    <a:lnTo>
                      <a:pt x="1999" y="1234"/>
                    </a:lnTo>
                    <a:lnTo>
                      <a:pt x="1923" y="1124"/>
                    </a:lnTo>
                    <a:lnTo>
                      <a:pt x="2006" y="1092"/>
                    </a:lnTo>
                    <a:lnTo>
                      <a:pt x="2349" y="1067"/>
                    </a:lnTo>
                    <a:lnTo>
                      <a:pt x="2385" y="1037"/>
                    </a:lnTo>
                    <a:lnTo>
                      <a:pt x="2464" y="853"/>
                    </a:lnTo>
                    <a:lnTo>
                      <a:pt x="2503" y="824"/>
                    </a:lnTo>
                    <a:lnTo>
                      <a:pt x="2589" y="804"/>
                    </a:lnTo>
                    <a:lnTo>
                      <a:pt x="2658" y="768"/>
                    </a:lnTo>
                    <a:lnTo>
                      <a:pt x="2711" y="679"/>
                    </a:lnTo>
                    <a:lnTo>
                      <a:pt x="2800" y="560"/>
                    </a:lnTo>
                    <a:lnTo>
                      <a:pt x="2881" y="480"/>
                    </a:lnTo>
                    <a:lnTo>
                      <a:pt x="2950" y="452"/>
                    </a:lnTo>
                    <a:lnTo>
                      <a:pt x="3020" y="463"/>
                    </a:lnTo>
                    <a:lnTo>
                      <a:pt x="3088" y="501"/>
                    </a:lnTo>
                    <a:lnTo>
                      <a:pt x="3148" y="567"/>
                    </a:lnTo>
                    <a:lnTo>
                      <a:pt x="3186" y="571"/>
                    </a:lnTo>
                    <a:lnTo>
                      <a:pt x="3251" y="546"/>
                    </a:lnTo>
                    <a:lnTo>
                      <a:pt x="3336" y="533"/>
                    </a:lnTo>
                    <a:lnTo>
                      <a:pt x="3495" y="525"/>
                    </a:lnTo>
                    <a:lnTo>
                      <a:pt x="3717" y="497"/>
                    </a:lnTo>
                    <a:lnTo>
                      <a:pt x="3807" y="487"/>
                    </a:lnTo>
                    <a:lnTo>
                      <a:pt x="3866" y="505"/>
                    </a:lnTo>
                    <a:lnTo>
                      <a:pt x="3855" y="366"/>
                    </a:lnTo>
                    <a:lnTo>
                      <a:pt x="3554" y="80"/>
                    </a:lnTo>
                    <a:lnTo>
                      <a:pt x="3565" y="146"/>
                    </a:lnTo>
                    <a:lnTo>
                      <a:pt x="3550" y="202"/>
                    </a:lnTo>
                    <a:lnTo>
                      <a:pt x="3461" y="237"/>
                    </a:lnTo>
                    <a:lnTo>
                      <a:pt x="3380" y="237"/>
                    </a:lnTo>
                    <a:lnTo>
                      <a:pt x="3422" y="209"/>
                    </a:lnTo>
                    <a:lnTo>
                      <a:pt x="3482" y="195"/>
                    </a:lnTo>
                    <a:lnTo>
                      <a:pt x="3526" y="167"/>
                    </a:lnTo>
                    <a:lnTo>
                      <a:pt x="3543" y="139"/>
                    </a:lnTo>
                    <a:lnTo>
                      <a:pt x="3541" y="105"/>
                    </a:lnTo>
                    <a:lnTo>
                      <a:pt x="3512" y="80"/>
                    </a:lnTo>
                    <a:lnTo>
                      <a:pt x="3471" y="73"/>
                    </a:lnTo>
                    <a:lnTo>
                      <a:pt x="3401" y="73"/>
                    </a:lnTo>
                    <a:lnTo>
                      <a:pt x="3357" y="88"/>
                    </a:lnTo>
                    <a:lnTo>
                      <a:pt x="3315" y="122"/>
                    </a:lnTo>
                    <a:lnTo>
                      <a:pt x="3294" y="156"/>
                    </a:lnTo>
                    <a:lnTo>
                      <a:pt x="3262" y="251"/>
                    </a:lnTo>
                    <a:lnTo>
                      <a:pt x="3171" y="268"/>
                    </a:lnTo>
                    <a:lnTo>
                      <a:pt x="3069" y="0"/>
                    </a:lnTo>
                    <a:lnTo>
                      <a:pt x="3009" y="205"/>
                    </a:lnTo>
                    <a:lnTo>
                      <a:pt x="2950" y="241"/>
                    </a:lnTo>
                    <a:lnTo>
                      <a:pt x="2766" y="289"/>
                    </a:lnTo>
                    <a:lnTo>
                      <a:pt x="2561" y="262"/>
                    </a:lnTo>
                    <a:lnTo>
                      <a:pt x="2387" y="258"/>
                    </a:lnTo>
                    <a:lnTo>
                      <a:pt x="2610" y="226"/>
                    </a:lnTo>
                    <a:lnTo>
                      <a:pt x="2135" y="198"/>
                    </a:lnTo>
                    <a:lnTo>
                      <a:pt x="1763" y="188"/>
                    </a:lnTo>
                    <a:lnTo>
                      <a:pt x="1461" y="188"/>
                    </a:lnTo>
                    <a:lnTo>
                      <a:pt x="816" y="254"/>
                    </a:lnTo>
                    <a:lnTo>
                      <a:pt x="282" y="421"/>
                    </a:lnTo>
                    <a:lnTo>
                      <a:pt x="129" y="516"/>
                    </a:lnTo>
                    <a:lnTo>
                      <a:pt x="59" y="595"/>
                    </a:lnTo>
                    <a:lnTo>
                      <a:pt x="24" y="681"/>
                    </a:lnTo>
                    <a:lnTo>
                      <a:pt x="24" y="717"/>
                    </a:lnTo>
                    <a:lnTo>
                      <a:pt x="59" y="762"/>
                    </a:lnTo>
                    <a:lnTo>
                      <a:pt x="0" y="785"/>
                    </a:lnTo>
                    <a:lnTo>
                      <a:pt x="0" y="785"/>
                    </a:lnTo>
                    <a:close/>
                  </a:path>
                </a:pathLst>
              </a:custGeom>
              <a:solidFill>
                <a:srgbClr val="FF26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44" name="Freeform 4652"/>
              <p:cNvSpPr>
                <a:spLocks noChangeAspect="1"/>
              </p:cNvSpPr>
              <p:nvPr userDrawn="1"/>
            </p:nvSpPr>
            <p:spPr bwMode="auto">
              <a:xfrm>
                <a:off x="2834" y="1844"/>
                <a:ext cx="519" cy="124"/>
              </a:xfrm>
              <a:custGeom>
                <a:avLst/>
                <a:gdLst/>
                <a:ahLst/>
                <a:cxnLst>
                  <a:cxn ang="0">
                    <a:pos x="0" y="497"/>
                  </a:cxn>
                  <a:cxn ang="0">
                    <a:pos x="410" y="479"/>
                  </a:cxn>
                  <a:cxn ang="0">
                    <a:pos x="855" y="475"/>
                  </a:cxn>
                  <a:cxn ang="0">
                    <a:pos x="1225" y="479"/>
                  </a:cxn>
                  <a:cxn ang="0">
                    <a:pos x="1744" y="490"/>
                  </a:cxn>
                  <a:cxn ang="0">
                    <a:pos x="1994" y="493"/>
                  </a:cxn>
                  <a:cxn ang="0">
                    <a:pos x="2061" y="453"/>
                  </a:cxn>
                  <a:cxn ang="0">
                    <a:pos x="2077" y="343"/>
                  </a:cxn>
                  <a:cxn ang="0">
                    <a:pos x="2002" y="45"/>
                  </a:cxn>
                  <a:cxn ang="0">
                    <a:pos x="1935" y="14"/>
                  </a:cxn>
                  <a:cxn ang="0">
                    <a:pos x="1539" y="0"/>
                  </a:cxn>
                  <a:cxn ang="0">
                    <a:pos x="1161" y="4"/>
                  </a:cxn>
                  <a:cxn ang="0">
                    <a:pos x="735" y="22"/>
                  </a:cxn>
                  <a:cxn ang="0">
                    <a:pos x="601" y="45"/>
                  </a:cxn>
                  <a:cxn ang="0">
                    <a:pos x="481" y="86"/>
                  </a:cxn>
                  <a:cxn ang="0">
                    <a:pos x="268" y="250"/>
                  </a:cxn>
                  <a:cxn ang="0">
                    <a:pos x="63" y="434"/>
                  </a:cxn>
                  <a:cxn ang="0">
                    <a:pos x="0" y="497"/>
                  </a:cxn>
                  <a:cxn ang="0">
                    <a:pos x="0" y="497"/>
                  </a:cxn>
                </a:cxnLst>
                <a:rect l="0" t="0" r="r" b="b"/>
                <a:pathLst>
                  <a:path w="2077" h="497">
                    <a:moveTo>
                      <a:pt x="0" y="497"/>
                    </a:moveTo>
                    <a:lnTo>
                      <a:pt x="410" y="479"/>
                    </a:lnTo>
                    <a:lnTo>
                      <a:pt x="855" y="475"/>
                    </a:lnTo>
                    <a:lnTo>
                      <a:pt x="1225" y="479"/>
                    </a:lnTo>
                    <a:lnTo>
                      <a:pt x="1744" y="490"/>
                    </a:lnTo>
                    <a:lnTo>
                      <a:pt x="1994" y="493"/>
                    </a:lnTo>
                    <a:lnTo>
                      <a:pt x="2061" y="453"/>
                    </a:lnTo>
                    <a:lnTo>
                      <a:pt x="2077" y="343"/>
                    </a:lnTo>
                    <a:lnTo>
                      <a:pt x="2002" y="45"/>
                    </a:lnTo>
                    <a:lnTo>
                      <a:pt x="1935" y="14"/>
                    </a:lnTo>
                    <a:lnTo>
                      <a:pt x="1539" y="0"/>
                    </a:lnTo>
                    <a:lnTo>
                      <a:pt x="1161" y="4"/>
                    </a:lnTo>
                    <a:lnTo>
                      <a:pt x="735" y="22"/>
                    </a:lnTo>
                    <a:lnTo>
                      <a:pt x="601" y="45"/>
                    </a:lnTo>
                    <a:lnTo>
                      <a:pt x="481" y="86"/>
                    </a:lnTo>
                    <a:lnTo>
                      <a:pt x="268" y="250"/>
                    </a:lnTo>
                    <a:lnTo>
                      <a:pt x="63" y="434"/>
                    </a:lnTo>
                    <a:lnTo>
                      <a:pt x="0" y="497"/>
                    </a:lnTo>
                    <a:lnTo>
                      <a:pt x="0" y="497"/>
                    </a:lnTo>
                    <a:close/>
                  </a:path>
                </a:pathLst>
              </a:custGeom>
              <a:solidFill>
                <a:srgbClr val="00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45" name="Freeform 4653"/>
              <p:cNvSpPr>
                <a:spLocks noChangeAspect="1"/>
              </p:cNvSpPr>
              <p:nvPr userDrawn="1"/>
            </p:nvSpPr>
            <p:spPr bwMode="auto">
              <a:xfrm>
                <a:off x="3351" y="1849"/>
                <a:ext cx="107" cy="134"/>
              </a:xfrm>
              <a:custGeom>
                <a:avLst/>
                <a:gdLst/>
                <a:ahLst/>
                <a:cxnLst>
                  <a:cxn ang="0">
                    <a:pos x="0" y="27"/>
                  </a:cxn>
                  <a:cxn ang="0">
                    <a:pos x="55" y="228"/>
                  </a:cxn>
                  <a:cxn ang="0">
                    <a:pos x="104" y="483"/>
                  </a:cxn>
                  <a:cxn ang="0">
                    <a:pos x="146" y="536"/>
                  </a:cxn>
                  <a:cxn ang="0">
                    <a:pos x="235" y="536"/>
                  </a:cxn>
                  <a:cxn ang="0">
                    <a:pos x="295" y="374"/>
                  </a:cxn>
                  <a:cxn ang="0">
                    <a:pos x="355" y="333"/>
                  </a:cxn>
                  <a:cxn ang="0">
                    <a:pos x="426" y="333"/>
                  </a:cxn>
                  <a:cxn ang="0">
                    <a:pos x="258" y="71"/>
                  </a:cxn>
                  <a:cxn ang="0">
                    <a:pos x="197" y="41"/>
                  </a:cxn>
                  <a:cxn ang="0">
                    <a:pos x="82" y="8"/>
                  </a:cxn>
                  <a:cxn ang="0">
                    <a:pos x="33" y="0"/>
                  </a:cxn>
                  <a:cxn ang="0">
                    <a:pos x="8" y="8"/>
                  </a:cxn>
                  <a:cxn ang="0">
                    <a:pos x="0" y="27"/>
                  </a:cxn>
                  <a:cxn ang="0">
                    <a:pos x="0" y="27"/>
                  </a:cxn>
                </a:cxnLst>
                <a:rect l="0" t="0" r="r" b="b"/>
                <a:pathLst>
                  <a:path w="426" h="536">
                    <a:moveTo>
                      <a:pt x="0" y="27"/>
                    </a:moveTo>
                    <a:lnTo>
                      <a:pt x="55" y="228"/>
                    </a:lnTo>
                    <a:lnTo>
                      <a:pt x="104" y="483"/>
                    </a:lnTo>
                    <a:lnTo>
                      <a:pt x="146" y="536"/>
                    </a:lnTo>
                    <a:lnTo>
                      <a:pt x="235" y="536"/>
                    </a:lnTo>
                    <a:lnTo>
                      <a:pt x="295" y="374"/>
                    </a:lnTo>
                    <a:lnTo>
                      <a:pt x="355" y="333"/>
                    </a:lnTo>
                    <a:lnTo>
                      <a:pt x="426" y="333"/>
                    </a:lnTo>
                    <a:lnTo>
                      <a:pt x="258" y="71"/>
                    </a:lnTo>
                    <a:lnTo>
                      <a:pt x="197" y="41"/>
                    </a:lnTo>
                    <a:lnTo>
                      <a:pt x="82" y="8"/>
                    </a:lnTo>
                    <a:lnTo>
                      <a:pt x="33" y="0"/>
                    </a:lnTo>
                    <a:lnTo>
                      <a:pt x="8" y="8"/>
                    </a:lnTo>
                    <a:lnTo>
                      <a:pt x="0" y="27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00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46" name="Freeform 4654"/>
              <p:cNvSpPr>
                <a:spLocks noChangeAspect="1"/>
              </p:cNvSpPr>
              <p:nvPr userDrawn="1"/>
            </p:nvSpPr>
            <p:spPr bwMode="auto">
              <a:xfrm>
                <a:off x="2899" y="1871"/>
                <a:ext cx="153" cy="83"/>
              </a:xfrm>
              <a:custGeom>
                <a:avLst/>
                <a:gdLst/>
                <a:ahLst/>
                <a:cxnLst>
                  <a:cxn ang="0">
                    <a:pos x="0" y="334"/>
                  </a:cxn>
                  <a:cxn ang="0">
                    <a:pos x="238" y="300"/>
                  </a:cxn>
                  <a:cxn ang="0">
                    <a:pos x="226" y="243"/>
                  </a:cxn>
                  <a:cxn ang="0">
                    <a:pos x="384" y="172"/>
                  </a:cxn>
                  <a:cxn ang="0">
                    <a:pos x="392" y="284"/>
                  </a:cxn>
                  <a:cxn ang="0">
                    <a:pos x="548" y="97"/>
                  </a:cxn>
                  <a:cxn ang="0">
                    <a:pos x="611" y="20"/>
                  </a:cxn>
                  <a:cxn ang="0">
                    <a:pos x="506" y="0"/>
                  </a:cxn>
                  <a:cxn ang="0">
                    <a:pos x="417" y="38"/>
                  </a:cxn>
                  <a:cxn ang="0">
                    <a:pos x="372" y="20"/>
                  </a:cxn>
                  <a:cxn ang="0">
                    <a:pos x="287" y="46"/>
                  </a:cxn>
                  <a:cxn ang="0">
                    <a:pos x="133" y="154"/>
                  </a:cxn>
                  <a:cxn ang="0">
                    <a:pos x="18" y="270"/>
                  </a:cxn>
                  <a:cxn ang="0">
                    <a:pos x="0" y="334"/>
                  </a:cxn>
                  <a:cxn ang="0">
                    <a:pos x="0" y="334"/>
                  </a:cxn>
                </a:cxnLst>
                <a:rect l="0" t="0" r="r" b="b"/>
                <a:pathLst>
                  <a:path w="611" h="334">
                    <a:moveTo>
                      <a:pt x="0" y="334"/>
                    </a:moveTo>
                    <a:lnTo>
                      <a:pt x="238" y="300"/>
                    </a:lnTo>
                    <a:lnTo>
                      <a:pt x="226" y="243"/>
                    </a:lnTo>
                    <a:lnTo>
                      <a:pt x="384" y="172"/>
                    </a:lnTo>
                    <a:lnTo>
                      <a:pt x="392" y="284"/>
                    </a:lnTo>
                    <a:lnTo>
                      <a:pt x="548" y="97"/>
                    </a:lnTo>
                    <a:lnTo>
                      <a:pt x="611" y="20"/>
                    </a:lnTo>
                    <a:lnTo>
                      <a:pt x="506" y="0"/>
                    </a:lnTo>
                    <a:lnTo>
                      <a:pt x="417" y="38"/>
                    </a:lnTo>
                    <a:lnTo>
                      <a:pt x="372" y="20"/>
                    </a:lnTo>
                    <a:lnTo>
                      <a:pt x="287" y="46"/>
                    </a:lnTo>
                    <a:lnTo>
                      <a:pt x="133" y="154"/>
                    </a:lnTo>
                    <a:lnTo>
                      <a:pt x="18" y="270"/>
                    </a:lnTo>
                    <a:lnTo>
                      <a:pt x="0" y="334"/>
                    </a:lnTo>
                    <a:lnTo>
                      <a:pt x="0" y="334"/>
                    </a:lnTo>
                    <a:close/>
                  </a:path>
                </a:pathLst>
              </a:custGeom>
              <a:solidFill>
                <a:srgbClr val="00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47" name="Freeform 4655"/>
              <p:cNvSpPr>
                <a:spLocks noChangeAspect="1"/>
              </p:cNvSpPr>
              <p:nvPr userDrawn="1"/>
            </p:nvSpPr>
            <p:spPr bwMode="auto">
              <a:xfrm>
                <a:off x="2866" y="1862"/>
                <a:ext cx="120" cy="93"/>
              </a:xfrm>
              <a:custGeom>
                <a:avLst/>
                <a:gdLst/>
                <a:ahLst/>
                <a:cxnLst>
                  <a:cxn ang="0">
                    <a:pos x="0" y="370"/>
                  </a:cxn>
                  <a:cxn ang="0">
                    <a:pos x="202" y="205"/>
                  </a:cxn>
                  <a:cxn ang="0">
                    <a:pos x="483" y="0"/>
                  </a:cxn>
                  <a:cxn ang="0">
                    <a:pos x="408" y="30"/>
                  </a:cxn>
                  <a:cxn ang="0">
                    <a:pos x="228" y="161"/>
                  </a:cxn>
                  <a:cxn ang="0">
                    <a:pos x="90" y="274"/>
                  </a:cxn>
                  <a:cxn ang="0">
                    <a:pos x="0" y="370"/>
                  </a:cxn>
                  <a:cxn ang="0">
                    <a:pos x="0" y="370"/>
                  </a:cxn>
                </a:cxnLst>
                <a:rect l="0" t="0" r="r" b="b"/>
                <a:pathLst>
                  <a:path w="483" h="370">
                    <a:moveTo>
                      <a:pt x="0" y="370"/>
                    </a:moveTo>
                    <a:lnTo>
                      <a:pt x="202" y="205"/>
                    </a:lnTo>
                    <a:lnTo>
                      <a:pt x="483" y="0"/>
                    </a:lnTo>
                    <a:lnTo>
                      <a:pt x="408" y="30"/>
                    </a:lnTo>
                    <a:lnTo>
                      <a:pt x="228" y="161"/>
                    </a:lnTo>
                    <a:lnTo>
                      <a:pt x="90" y="274"/>
                    </a:lnTo>
                    <a:lnTo>
                      <a:pt x="0" y="370"/>
                    </a:lnTo>
                    <a:lnTo>
                      <a:pt x="0" y="370"/>
                    </a:lnTo>
                    <a:close/>
                  </a:path>
                </a:pathLst>
              </a:custGeom>
              <a:solidFill>
                <a:srgbClr val="00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48" name="Freeform 4656"/>
              <p:cNvSpPr>
                <a:spLocks noChangeAspect="1"/>
              </p:cNvSpPr>
              <p:nvPr userDrawn="1"/>
            </p:nvSpPr>
            <p:spPr bwMode="auto">
              <a:xfrm>
                <a:off x="3083" y="1882"/>
                <a:ext cx="43" cy="38"/>
              </a:xfrm>
              <a:custGeom>
                <a:avLst/>
                <a:gdLst/>
                <a:ahLst/>
                <a:cxnLst>
                  <a:cxn ang="0">
                    <a:pos x="15" y="74"/>
                  </a:cxn>
                  <a:cxn ang="0">
                    <a:pos x="0" y="153"/>
                  </a:cxn>
                  <a:cxn ang="0">
                    <a:pos x="89" y="74"/>
                  </a:cxn>
                  <a:cxn ang="0">
                    <a:pos x="171" y="41"/>
                  </a:cxn>
                  <a:cxn ang="0">
                    <a:pos x="59" y="0"/>
                  </a:cxn>
                  <a:cxn ang="0">
                    <a:pos x="15" y="74"/>
                  </a:cxn>
                  <a:cxn ang="0">
                    <a:pos x="15" y="74"/>
                  </a:cxn>
                </a:cxnLst>
                <a:rect l="0" t="0" r="r" b="b"/>
                <a:pathLst>
                  <a:path w="171" h="153">
                    <a:moveTo>
                      <a:pt x="15" y="74"/>
                    </a:moveTo>
                    <a:lnTo>
                      <a:pt x="0" y="153"/>
                    </a:lnTo>
                    <a:lnTo>
                      <a:pt x="89" y="74"/>
                    </a:lnTo>
                    <a:lnTo>
                      <a:pt x="171" y="41"/>
                    </a:lnTo>
                    <a:lnTo>
                      <a:pt x="59" y="0"/>
                    </a:lnTo>
                    <a:lnTo>
                      <a:pt x="15" y="74"/>
                    </a:lnTo>
                    <a:lnTo>
                      <a:pt x="15" y="74"/>
                    </a:lnTo>
                    <a:close/>
                  </a:path>
                </a:pathLst>
              </a:custGeom>
              <a:solidFill>
                <a:srgbClr val="00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49" name="Freeform 4657"/>
              <p:cNvSpPr>
                <a:spLocks noChangeAspect="1"/>
              </p:cNvSpPr>
              <p:nvPr userDrawn="1"/>
            </p:nvSpPr>
            <p:spPr bwMode="auto">
              <a:xfrm>
                <a:off x="3136" y="1867"/>
                <a:ext cx="189" cy="61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01" y="146"/>
                  </a:cxn>
                  <a:cxn ang="0">
                    <a:pos x="198" y="229"/>
                  </a:cxn>
                  <a:cxn ang="0">
                    <a:pos x="359" y="244"/>
                  </a:cxn>
                  <a:cxn ang="0">
                    <a:pos x="475" y="218"/>
                  </a:cxn>
                  <a:cxn ang="0">
                    <a:pos x="572" y="229"/>
                  </a:cxn>
                  <a:cxn ang="0">
                    <a:pos x="696" y="82"/>
                  </a:cxn>
                  <a:cxn ang="0">
                    <a:pos x="755" y="37"/>
                  </a:cxn>
                  <a:cxn ang="0">
                    <a:pos x="707" y="19"/>
                  </a:cxn>
                  <a:cxn ang="0">
                    <a:pos x="404" y="0"/>
                  </a:cxn>
                  <a:cxn ang="0">
                    <a:pos x="198" y="27"/>
                  </a:cxn>
                  <a:cxn ang="0">
                    <a:pos x="0" y="112"/>
                  </a:cxn>
                  <a:cxn ang="0">
                    <a:pos x="0" y="112"/>
                  </a:cxn>
                </a:cxnLst>
                <a:rect l="0" t="0" r="r" b="b"/>
                <a:pathLst>
                  <a:path w="755" h="244">
                    <a:moveTo>
                      <a:pt x="0" y="112"/>
                    </a:moveTo>
                    <a:lnTo>
                      <a:pt x="101" y="146"/>
                    </a:lnTo>
                    <a:lnTo>
                      <a:pt x="198" y="229"/>
                    </a:lnTo>
                    <a:lnTo>
                      <a:pt x="359" y="244"/>
                    </a:lnTo>
                    <a:lnTo>
                      <a:pt x="475" y="218"/>
                    </a:lnTo>
                    <a:lnTo>
                      <a:pt x="572" y="229"/>
                    </a:lnTo>
                    <a:lnTo>
                      <a:pt x="696" y="82"/>
                    </a:lnTo>
                    <a:lnTo>
                      <a:pt x="755" y="37"/>
                    </a:lnTo>
                    <a:lnTo>
                      <a:pt x="707" y="19"/>
                    </a:lnTo>
                    <a:lnTo>
                      <a:pt x="404" y="0"/>
                    </a:lnTo>
                    <a:lnTo>
                      <a:pt x="198" y="27"/>
                    </a:lnTo>
                    <a:lnTo>
                      <a:pt x="0" y="112"/>
                    </a:lnTo>
                    <a:lnTo>
                      <a:pt x="0" y="112"/>
                    </a:lnTo>
                    <a:close/>
                  </a:path>
                </a:pathLst>
              </a:custGeom>
              <a:solidFill>
                <a:srgbClr val="00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50" name="Freeform 4658"/>
              <p:cNvSpPr>
                <a:spLocks noChangeAspect="1"/>
              </p:cNvSpPr>
              <p:nvPr userDrawn="1"/>
            </p:nvSpPr>
            <p:spPr bwMode="auto">
              <a:xfrm>
                <a:off x="3361" y="1858"/>
                <a:ext cx="92" cy="89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83" y="69"/>
                  </a:cxn>
                  <a:cxn ang="0">
                    <a:pos x="276" y="225"/>
                  </a:cxn>
                  <a:cxn ang="0">
                    <a:pos x="119" y="95"/>
                  </a:cxn>
                  <a:cxn ang="0">
                    <a:pos x="0" y="73"/>
                  </a:cxn>
                  <a:cxn ang="0">
                    <a:pos x="48" y="312"/>
                  </a:cxn>
                  <a:cxn ang="0">
                    <a:pos x="116" y="357"/>
                  </a:cxn>
                  <a:cxn ang="0">
                    <a:pos x="108" y="286"/>
                  </a:cxn>
                  <a:cxn ang="0">
                    <a:pos x="175" y="337"/>
                  </a:cxn>
                  <a:cxn ang="0">
                    <a:pos x="280" y="323"/>
                  </a:cxn>
                  <a:cxn ang="0">
                    <a:pos x="325" y="300"/>
                  </a:cxn>
                  <a:cxn ang="0">
                    <a:pos x="367" y="296"/>
                  </a:cxn>
                  <a:cxn ang="0">
                    <a:pos x="292" y="140"/>
                  </a:cxn>
                  <a:cxn ang="0">
                    <a:pos x="198" y="38"/>
                  </a:cxn>
                  <a:cxn ang="0">
                    <a:pos x="34" y="0"/>
                  </a:cxn>
                  <a:cxn ang="0">
                    <a:pos x="34" y="0"/>
                  </a:cxn>
                </a:cxnLst>
                <a:rect l="0" t="0" r="r" b="b"/>
                <a:pathLst>
                  <a:path w="367" h="357">
                    <a:moveTo>
                      <a:pt x="34" y="0"/>
                    </a:moveTo>
                    <a:lnTo>
                      <a:pt x="183" y="69"/>
                    </a:lnTo>
                    <a:lnTo>
                      <a:pt x="276" y="225"/>
                    </a:lnTo>
                    <a:lnTo>
                      <a:pt x="119" y="95"/>
                    </a:lnTo>
                    <a:lnTo>
                      <a:pt x="0" y="73"/>
                    </a:lnTo>
                    <a:lnTo>
                      <a:pt x="48" y="312"/>
                    </a:lnTo>
                    <a:lnTo>
                      <a:pt x="116" y="357"/>
                    </a:lnTo>
                    <a:lnTo>
                      <a:pt x="108" y="286"/>
                    </a:lnTo>
                    <a:lnTo>
                      <a:pt x="175" y="337"/>
                    </a:lnTo>
                    <a:lnTo>
                      <a:pt x="280" y="323"/>
                    </a:lnTo>
                    <a:lnTo>
                      <a:pt x="325" y="300"/>
                    </a:lnTo>
                    <a:lnTo>
                      <a:pt x="367" y="296"/>
                    </a:lnTo>
                    <a:lnTo>
                      <a:pt x="292" y="140"/>
                    </a:lnTo>
                    <a:lnTo>
                      <a:pt x="198" y="38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0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51" name="Freeform 4659"/>
              <p:cNvSpPr>
                <a:spLocks noChangeAspect="1"/>
              </p:cNvSpPr>
              <p:nvPr userDrawn="1"/>
            </p:nvSpPr>
            <p:spPr bwMode="auto">
              <a:xfrm>
                <a:off x="2634" y="1964"/>
                <a:ext cx="627" cy="79"/>
              </a:xfrm>
              <a:custGeom>
                <a:avLst/>
                <a:gdLst/>
                <a:ahLst/>
                <a:cxnLst>
                  <a:cxn ang="0">
                    <a:pos x="0" y="313"/>
                  </a:cxn>
                  <a:cxn ang="0">
                    <a:pos x="146" y="258"/>
                  </a:cxn>
                  <a:cxn ang="0">
                    <a:pos x="388" y="225"/>
                  </a:cxn>
                  <a:cxn ang="0">
                    <a:pos x="786" y="196"/>
                  </a:cxn>
                  <a:cxn ang="0">
                    <a:pos x="1889" y="168"/>
                  </a:cxn>
                  <a:cxn ang="0">
                    <a:pos x="2240" y="192"/>
                  </a:cxn>
                  <a:cxn ang="0">
                    <a:pos x="2510" y="136"/>
                  </a:cxn>
                  <a:cxn ang="0">
                    <a:pos x="2142" y="88"/>
                  </a:cxn>
                  <a:cxn ang="0">
                    <a:pos x="1777" y="70"/>
                  </a:cxn>
                  <a:cxn ang="0">
                    <a:pos x="1370" y="66"/>
                  </a:cxn>
                  <a:cxn ang="0">
                    <a:pos x="1702" y="28"/>
                  </a:cxn>
                  <a:cxn ang="0">
                    <a:pos x="1538" y="0"/>
                  </a:cxn>
                  <a:cxn ang="0">
                    <a:pos x="1183" y="0"/>
                  </a:cxn>
                  <a:cxn ang="0">
                    <a:pos x="926" y="9"/>
                  </a:cxn>
                  <a:cxn ang="0">
                    <a:pos x="734" y="37"/>
                  </a:cxn>
                  <a:cxn ang="0">
                    <a:pos x="441" y="108"/>
                  </a:cxn>
                  <a:cxn ang="0">
                    <a:pos x="202" y="187"/>
                  </a:cxn>
                  <a:cxn ang="0">
                    <a:pos x="85" y="247"/>
                  </a:cxn>
                  <a:cxn ang="0">
                    <a:pos x="0" y="313"/>
                  </a:cxn>
                  <a:cxn ang="0">
                    <a:pos x="0" y="313"/>
                  </a:cxn>
                </a:cxnLst>
                <a:rect l="0" t="0" r="r" b="b"/>
                <a:pathLst>
                  <a:path w="2510" h="313">
                    <a:moveTo>
                      <a:pt x="0" y="313"/>
                    </a:moveTo>
                    <a:lnTo>
                      <a:pt x="146" y="258"/>
                    </a:lnTo>
                    <a:lnTo>
                      <a:pt x="388" y="225"/>
                    </a:lnTo>
                    <a:lnTo>
                      <a:pt x="786" y="196"/>
                    </a:lnTo>
                    <a:lnTo>
                      <a:pt x="1889" y="168"/>
                    </a:lnTo>
                    <a:lnTo>
                      <a:pt x="2240" y="192"/>
                    </a:lnTo>
                    <a:lnTo>
                      <a:pt x="2510" y="136"/>
                    </a:lnTo>
                    <a:lnTo>
                      <a:pt x="2142" y="88"/>
                    </a:lnTo>
                    <a:lnTo>
                      <a:pt x="1777" y="70"/>
                    </a:lnTo>
                    <a:lnTo>
                      <a:pt x="1370" y="66"/>
                    </a:lnTo>
                    <a:lnTo>
                      <a:pt x="1702" y="28"/>
                    </a:lnTo>
                    <a:lnTo>
                      <a:pt x="1538" y="0"/>
                    </a:lnTo>
                    <a:lnTo>
                      <a:pt x="1183" y="0"/>
                    </a:lnTo>
                    <a:lnTo>
                      <a:pt x="926" y="9"/>
                    </a:lnTo>
                    <a:lnTo>
                      <a:pt x="734" y="37"/>
                    </a:lnTo>
                    <a:lnTo>
                      <a:pt x="441" y="108"/>
                    </a:lnTo>
                    <a:lnTo>
                      <a:pt x="202" y="187"/>
                    </a:lnTo>
                    <a:lnTo>
                      <a:pt x="85" y="247"/>
                    </a:lnTo>
                    <a:lnTo>
                      <a:pt x="0" y="313"/>
                    </a:lnTo>
                    <a:lnTo>
                      <a:pt x="0" y="313"/>
                    </a:lnTo>
                    <a:close/>
                  </a:path>
                </a:pathLst>
              </a:custGeom>
              <a:solidFill>
                <a:srgbClr val="FF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52" name="Freeform 4660"/>
              <p:cNvSpPr>
                <a:spLocks noChangeAspect="1"/>
              </p:cNvSpPr>
              <p:nvPr userDrawn="1"/>
            </p:nvSpPr>
            <p:spPr bwMode="auto">
              <a:xfrm>
                <a:off x="2699" y="2035"/>
                <a:ext cx="561" cy="165"/>
              </a:xfrm>
              <a:custGeom>
                <a:avLst/>
                <a:gdLst/>
                <a:ahLst/>
                <a:cxnLst>
                  <a:cxn ang="0">
                    <a:pos x="0" y="342"/>
                  </a:cxn>
                  <a:cxn ang="0">
                    <a:pos x="28" y="375"/>
                  </a:cxn>
                  <a:cxn ang="0">
                    <a:pos x="271" y="412"/>
                  </a:cxn>
                  <a:cxn ang="0">
                    <a:pos x="972" y="511"/>
                  </a:cxn>
                  <a:cxn ang="0">
                    <a:pos x="1417" y="553"/>
                  </a:cxn>
                  <a:cxn ang="0">
                    <a:pos x="1454" y="595"/>
                  </a:cxn>
                  <a:cxn ang="0">
                    <a:pos x="1454" y="661"/>
                  </a:cxn>
                  <a:cxn ang="0">
                    <a:pos x="1490" y="614"/>
                  </a:cxn>
                  <a:cxn ang="0">
                    <a:pos x="1547" y="600"/>
                  </a:cxn>
                  <a:cxn ang="0">
                    <a:pos x="1865" y="586"/>
                  </a:cxn>
                  <a:cxn ang="0">
                    <a:pos x="1920" y="562"/>
                  </a:cxn>
                  <a:cxn ang="0">
                    <a:pos x="1953" y="507"/>
                  </a:cxn>
                  <a:cxn ang="0">
                    <a:pos x="2024" y="375"/>
                  </a:cxn>
                  <a:cxn ang="0">
                    <a:pos x="2080" y="338"/>
                  </a:cxn>
                  <a:cxn ang="0">
                    <a:pos x="2168" y="328"/>
                  </a:cxn>
                  <a:cxn ang="0">
                    <a:pos x="2215" y="315"/>
                  </a:cxn>
                  <a:cxn ang="0">
                    <a:pos x="2244" y="282"/>
                  </a:cxn>
                  <a:cxn ang="0">
                    <a:pos x="2244" y="249"/>
                  </a:cxn>
                  <a:cxn ang="0">
                    <a:pos x="2224" y="146"/>
                  </a:cxn>
                  <a:cxn ang="0">
                    <a:pos x="2156" y="44"/>
                  </a:cxn>
                  <a:cxn ang="0">
                    <a:pos x="2034" y="0"/>
                  </a:cxn>
                  <a:cxn ang="0">
                    <a:pos x="1855" y="15"/>
                  </a:cxn>
                  <a:cxn ang="0">
                    <a:pos x="1627" y="57"/>
                  </a:cxn>
                  <a:cxn ang="0">
                    <a:pos x="1164" y="95"/>
                  </a:cxn>
                  <a:cxn ang="0">
                    <a:pos x="855" y="146"/>
                  </a:cxn>
                  <a:cxn ang="0">
                    <a:pos x="1309" y="150"/>
                  </a:cxn>
                  <a:cxn ang="0">
                    <a:pos x="1159" y="174"/>
                  </a:cxn>
                  <a:cxn ang="0">
                    <a:pos x="645" y="192"/>
                  </a:cxn>
                  <a:cxn ang="0">
                    <a:pos x="243" y="240"/>
                  </a:cxn>
                  <a:cxn ang="0">
                    <a:pos x="66" y="282"/>
                  </a:cxn>
                  <a:cxn ang="0">
                    <a:pos x="0" y="342"/>
                  </a:cxn>
                  <a:cxn ang="0">
                    <a:pos x="0" y="342"/>
                  </a:cxn>
                </a:cxnLst>
                <a:rect l="0" t="0" r="r" b="b"/>
                <a:pathLst>
                  <a:path w="2244" h="661">
                    <a:moveTo>
                      <a:pt x="0" y="342"/>
                    </a:moveTo>
                    <a:lnTo>
                      <a:pt x="28" y="375"/>
                    </a:lnTo>
                    <a:lnTo>
                      <a:pt x="271" y="412"/>
                    </a:lnTo>
                    <a:lnTo>
                      <a:pt x="972" y="511"/>
                    </a:lnTo>
                    <a:lnTo>
                      <a:pt x="1417" y="553"/>
                    </a:lnTo>
                    <a:lnTo>
                      <a:pt x="1454" y="595"/>
                    </a:lnTo>
                    <a:lnTo>
                      <a:pt x="1454" y="661"/>
                    </a:lnTo>
                    <a:lnTo>
                      <a:pt x="1490" y="614"/>
                    </a:lnTo>
                    <a:lnTo>
                      <a:pt x="1547" y="600"/>
                    </a:lnTo>
                    <a:lnTo>
                      <a:pt x="1865" y="586"/>
                    </a:lnTo>
                    <a:lnTo>
                      <a:pt x="1920" y="562"/>
                    </a:lnTo>
                    <a:lnTo>
                      <a:pt x="1953" y="507"/>
                    </a:lnTo>
                    <a:lnTo>
                      <a:pt x="2024" y="375"/>
                    </a:lnTo>
                    <a:lnTo>
                      <a:pt x="2080" y="338"/>
                    </a:lnTo>
                    <a:lnTo>
                      <a:pt x="2168" y="328"/>
                    </a:lnTo>
                    <a:lnTo>
                      <a:pt x="2215" y="315"/>
                    </a:lnTo>
                    <a:lnTo>
                      <a:pt x="2244" y="282"/>
                    </a:lnTo>
                    <a:lnTo>
                      <a:pt x="2244" y="249"/>
                    </a:lnTo>
                    <a:lnTo>
                      <a:pt x="2224" y="146"/>
                    </a:lnTo>
                    <a:lnTo>
                      <a:pt x="2156" y="44"/>
                    </a:lnTo>
                    <a:lnTo>
                      <a:pt x="2034" y="0"/>
                    </a:lnTo>
                    <a:lnTo>
                      <a:pt x="1855" y="15"/>
                    </a:lnTo>
                    <a:lnTo>
                      <a:pt x="1627" y="57"/>
                    </a:lnTo>
                    <a:lnTo>
                      <a:pt x="1164" y="95"/>
                    </a:lnTo>
                    <a:lnTo>
                      <a:pt x="855" y="146"/>
                    </a:lnTo>
                    <a:lnTo>
                      <a:pt x="1309" y="150"/>
                    </a:lnTo>
                    <a:lnTo>
                      <a:pt x="1159" y="174"/>
                    </a:lnTo>
                    <a:lnTo>
                      <a:pt x="645" y="192"/>
                    </a:lnTo>
                    <a:lnTo>
                      <a:pt x="243" y="240"/>
                    </a:lnTo>
                    <a:lnTo>
                      <a:pt x="66" y="282"/>
                    </a:lnTo>
                    <a:lnTo>
                      <a:pt x="0" y="342"/>
                    </a:lnTo>
                    <a:lnTo>
                      <a:pt x="0" y="342"/>
                    </a:lnTo>
                    <a:close/>
                  </a:path>
                </a:pathLst>
              </a:custGeom>
              <a:solidFill>
                <a:srgbClr val="FF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53" name="Freeform 4661"/>
              <p:cNvSpPr>
                <a:spLocks noChangeAspect="1"/>
              </p:cNvSpPr>
              <p:nvPr userDrawn="1"/>
            </p:nvSpPr>
            <p:spPr bwMode="auto">
              <a:xfrm>
                <a:off x="3008" y="1832"/>
                <a:ext cx="548" cy="202"/>
              </a:xfrm>
              <a:custGeom>
                <a:avLst/>
                <a:gdLst/>
                <a:ahLst/>
                <a:cxnLst>
                  <a:cxn ang="0">
                    <a:pos x="0" y="66"/>
                  </a:cxn>
                  <a:cxn ang="0">
                    <a:pos x="383" y="47"/>
                  </a:cxn>
                  <a:cxn ang="0">
                    <a:pos x="747" y="37"/>
                  </a:cxn>
                  <a:cxn ang="0">
                    <a:pos x="1141" y="51"/>
                  </a:cxn>
                  <a:cxn ang="0">
                    <a:pos x="1271" y="70"/>
                  </a:cxn>
                  <a:cxn ang="0">
                    <a:pos x="1313" y="117"/>
                  </a:cxn>
                  <a:cxn ang="0">
                    <a:pos x="1350" y="234"/>
                  </a:cxn>
                  <a:cxn ang="0">
                    <a:pos x="1379" y="412"/>
                  </a:cxn>
                  <a:cxn ang="0">
                    <a:pos x="1388" y="533"/>
                  </a:cxn>
                  <a:cxn ang="0">
                    <a:pos x="1410" y="384"/>
                  </a:cxn>
                  <a:cxn ang="0">
                    <a:pos x="1457" y="467"/>
                  </a:cxn>
                  <a:cxn ang="0">
                    <a:pos x="1435" y="285"/>
                  </a:cxn>
                  <a:cxn ang="0">
                    <a:pos x="1373" y="113"/>
                  </a:cxn>
                  <a:cxn ang="0">
                    <a:pos x="1383" y="79"/>
                  </a:cxn>
                  <a:cxn ang="0">
                    <a:pos x="1410" y="60"/>
                  </a:cxn>
                  <a:cxn ang="0">
                    <a:pos x="1514" y="84"/>
                  </a:cxn>
                  <a:cxn ang="0">
                    <a:pos x="1622" y="130"/>
                  </a:cxn>
                  <a:cxn ang="0">
                    <a:pos x="1659" y="174"/>
                  </a:cxn>
                  <a:cxn ang="0">
                    <a:pos x="1743" y="295"/>
                  </a:cxn>
                  <a:cxn ang="0">
                    <a:pos x="1790" y="397"/>
                  </a:cxn>
                  <a:cxn ang="0">
                    <a:pos x="1855" y="407"/>
                  </a:cxn>
                  <a:cxn ang="0">
                    <a:pos x="1911" y="439"/>
                  </a:cxn>
                  <a:cxn ang="0">
                    <a:pos x="1935" y="524"/>
                  </a:cxn>
                  <a:cxn ang="0">
                    <a:pos x="1911" y="580"/>
                  </a:cxn>
                  <a:cxn ang="0">
                    <a:pos x="1855" y="604"/>
                  </a:cxn>
                  <a:cxn ang="0">
                    <a:pos x="1743" y="613"/>
                  </a:cxn>
                  <a:cxn ang="0">
                    <a:pos x="1813" y="670"/>
                  </a:cxn>
                  <a:cxn ang="0">
                    <a:pos x="1855" y="745"/>
                  </a:cxn>
                  <a:cxn ang="0">
                    <a:pos x="1869" y="805"/>
                  </a:cxn>
                  <a:cxn ang="0">
                    <a:pos x="1986" y="787"/>
                  </a:cxn>
                  <a:cxn ang="0">
                    <a:pos x="1935" y="767"/>
                  </a:cxn>
                  <a:cxn ang="0">
                    <a:pos x="1911" y="721"/>
                  </a:cxn>
                  <a:cxn ang="0">
                    <a:pos x="1920" y="674"/>
                  </a:cxn>
                  <a:cxn ang="0">
                    <a:pos x="1999" y="670"/>
                  </a:cxn>
                  <a:cxn ang="0">
                    <a:pos x="2098" y="749"/>
                  </a:cxn>
                  <a:cxn ang="0">
                    <a:pos x="2159" y="734"/>
                  </a:cxn>
                  <a:cxn ang="0">
                    <a:pos x="2191" y="734"/>
                  </a:cxn>
                  <a:cxn ang="0">
                    <a:pos x="2014" y="505"/>
                  </a:cxn>
                  <a:cxn ang="0">
                    <a:pos x="1803" y="271"/>
                  </a:cxn>
                  <a:cxn ang="0">
                    <a:pos x="1640" y="121"/>
                  </a:cxn>
                  <a:cxn ang="0">
                    <a:pos x="1578" y="88"/>
                  </a:cxn>
                  <a:cxn ang="0">
                    <a:pos x="1435" y="42"/>
                  </a:cxn>
                  <a:cxn ang="0">
                    <a:pos x="1243" y="4"/>
                  </a:cxn>
                  <a:cxn ang="0">
                    <a:pos x="948" y="0"/>
                  </a:cxn>
                  <a:cxn ang="0">
                    <a:pos x="588" y="4"/>
                  </a:cxn>
                  <a:cxn ang="0">
                    <a:pos x="299" y="18"/>
                  </a:cxn>
                  <a:cxn ang="0">
                    <a:pos x="134" y="37"/>
                  </a:cxn>
                  <a:cxn ang="0">
                    <a:pos x="0" y="66"/>
                  </a:cxn>
                  <a:cxn ang="0">
                    <a:pos x="0" y="66"/>
                  </a:cxn>
                </a:cxnLst>
                <a:rect l="0" t="0" r="r" b="b"/>
                <a:pathLst>
                  <a:path w="2191" h="805">
                    <a:moveTo>
                      <a:pt x="0" y="66"/>
                    </a:moveTo>
                    <a:lnTo>
                      <a:pt x="383" y="47"/>
                    </a:lnTo>
                    <a:lnTo>
                      <a:pt x="747" y="37"/>
                    </a:lnTo>
                    <a:lnTo>
                      <a:pt x="1141" y="51"/>
                    </a:lnTo>
                    <a:lnTo>
                      <a:pt x="1271" y="70"/>
                    </a:lnTo>
                    <a:lnTo>
                      <a:pt x="1313" y="117"/>
                    </a:lnTo>
                    <a:lnTo>
                      <a:pt x="1350" y="234"/>
                    </a:lnTo>
                    <a:lnTo>
                      <a:pt x="1379" y="412"/>
                    </a:lnTo>
                    <a:lnTo>
                      <a:pt x="1388" y="533"/>
                    </a:lnTo>
                    <a:lnTo>
                      <a:pt x="1410" y="384"/>
                    </a:lnTo>
                    <a:lnTo>
                      <a:pt x="1457" y="467"/>
                    </a:lnTo>
                    <a:lnTo>
                      <a:pt x="1435" y="285"/>
                    </a:lnTo>
                    <a:lnTo>
                      <a:pt x="1373" y="113"/>
                    </a:lnTo>
                    <a:lnTo>
                      <a:pt x="1383" y="79"/>
                    </a:lnTo>
                    <a:lnTo>
                      <a:pt x="1410" y="60"/>
                    </a:lnTo>
                    <a:lnTo>
                      <a:pt x="1514" y="84"/>
                    </a:lnTo>
                    <a:lnTo>
                      <a:pt x="1622" y="130"/>
                    </a:lnTo>
                    <a:lnTo>
                      <a:pt x="1659" y="174"/>
                    </a:lnTo>
                    <a:lnTo>
                      <a:pt x="1743" y="295"/>
                    </a:lnTo>
                    <a:lnTo>
                      <a:pt x="1790" y="397"/>
                    </a:lnTo>
                    <a:lnTo>
                      <a:pt x="1855" y="407"/>
                    </a:lnTo>
                    <a:lnTo>
                      <a:pt x="1911" y="439"/>
                    </a:lnTo>
                    <a:lnTo>
                      <a:pt x="1935" y="524"/>
                    </a:lnTo>
                    <a:lnTo>
                      <a:pt x="1911" y="580"/>
                    </a:lnTo>
                    <a:lnTo>
                      <a:pt x="1855" y="604"/>
                    </a:lnTo>
                    <a:lnTo>
                      <a:pt x="1743" y="613"/>
                    </a:lnTo>
                    <a:lnTo>
                      <a:pt x="1813" y="670"/>
                    </a:lnTo>
                    <a:lnTo>
                      <a:pt x="1855" y="745"/>
                    </a:lnTo>
                    <a:lnTo>
                      <a:pt x="1869" y="805"/>
                    </a:lnTo>
                    <a:lnTo>
                      <a:pt x="1986" y="787"/>
                    </a:lnTo>
                    <a:lnTo>
                      <a:pt x="1935" y="767"/>
                    </a:lnTo>
                    <a:lnTo>
                      <a:pt x="1911" y="721"/>
                    </a:lnTo>
                    <a:lnTo>
                      <a:pt x="1920" y="674"/>
                    </a:lnTo>
                    <a:lnTo>
                      <a:pt x="1999" y="670"/>
                    </a:lnTo>
                    <a:lnTo>
                      <a:pt x="2098" y="749"/>
                    </a:lnTo>
                    <a:lnTo>
                      <a:pt x="2159" y="734"/>
                    </a:lnTo>
                    <a:lnTo>
                      <a:pt x="2191" y="734"/>
                    </a:lnTo>
                    <a:lnTo>
                      <a:pt x="2014" y="505"/>
                    </a:lnTo>
                    <a:lnTo>
                      <a:pt x="1803" y="271"/>
                    </a:lnTo>
                    <a:lnTo>
                      <a:pt x="1640" y="121"/>
                    </a:lnTo>
                    <a:lnTo>
                      <a:pt x="1578" y="88"/>
                    </a:lnTo>
                    <a:lnTo>
                      <a:pt x="1435" y="42"/>
                    </a:lnTo>
                    <a:lnTo>
                      <a:pt x="1243" y="4"/>
                    </a:lnTo>
                    <a:lnTo>
                      <a:pt x="948" y="0"/>
                    </a:lnTo>
                    <a:lnTo>
                      <a:pt x="588" y="4"/>
                    </a:lnTo>
                    <a:lnTo>
                      <a:pt x="299" y="18"/>
                    </a:lnTo>
                    <a:lnTo>
                      <a:pt x="134" y="37"/>
                    </a:lnTo>
                    <a:lnTo>
                      <a:pt x="0" y="66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FF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54" name="Freeform 4662"/>
              <p:cNvSpPr>
                <a:spLocks noChangeAspect="1"/>
              </p:cNvSpPr>
              <p:nvPr userDrawn="1"/>
            </p:nvSpPr>
            <p:spPr bwMode="auto">
              <a:xfrm>
                <a:off x="3411" y="1938"/>
                <a:ext cx="67" cy="60"/>
              </a:xfrm>
              <a:custGeom>
                <a:avLst/>
                <a:gdLst/>
                <a:ahLst/>
                <a:cxnLst>
                  <a:cxn ang="0">
                    <a:pos x="267" y="29"/>
                  </a:cxn>
                  <a:cxn ang="0">
                    <a:pos x="250" y="11"/>
                  </a:cxn>
                  <a:cxn ang="0">
                    <a:pos x="194" y="0"/>
                  </a:cxn>
                  <a:cxn ang="0">
                    <a:pos x="127" y="5"/>
                  </a:cxn>
                  <a:cxn ang="0">
                    <a:pos x="69" y="40"/>
                  </a:cxn>
                  <a:cxn ang="0">
                    <a:pos x="38" y="90"/>
                  </a:cxn>
                  <a:cxn ang="0">
                    <a:pos x="15" y="157"/>
                  </a:cxn>
                  <a:cxn ang="0">
                    <a:pos x="0" y="208"/>
                  </a:cxn>
                  <a:cxn ang="0">
                    <a:pos x="4" y="238"/>
                  </a:cxn>
                  <a:cxn ang="0">
                    <a:pos x="25" y="241"/>
                  </a:cxn>
                  <a:cxn ang="0">
                    <a:pos x="42" y="220"/>
                  </a:cxn>
                  <a:cxn ang="0">
                    <a:pos x="83" y="161"/>
                  </a:cxn>
                  <a:cxn ang="0">
                    <a:pos x="127" y="120"/>
                  </a:cxn>
                  <a:cxn ang="0">
                    <a:pos x="184" y="112"/>
                  </a:cxn>
                  <a:cxn ang="0">
                    <a:pos x="244" y="86"/>
                  </a:cxn>
                  <a:cxn ang="0">
                    <a:pos x="264" y="54"/>
                  </a:cxn>
                  <a:cxn ang="0">
                    <a:pos x="267" y="29"/>
                  </a:cxn>
                  <a:cxn ang="0">
                    <a:pos x="267" y="29"/>
                  </a:cxn>
                </a:cxnLst>
                <a:rect l="0" t="0" r="r" b="b"/>
                <a:pathLst>
                  <a:path w="267" h="241">
                    <a:moveTo>
                      <a:pt x="267" y="29"/>
                    </a:moveTo>
                    <a:lnTo>
                      <a:pt x="250" y="11"/>
                    </a:lnTo>
                    <a:lnTo>
                      <a:pt x="194" y="0"/>
                    </a:lnTo>
                    <a:lnTo>
                      <a:pt x="127" y="5"/>
                    </a:lnTo>
                    <a:lnTo>
                      <a:pt x="69" y="40"/>
                    </a:lnTo>
                    <a:lnTo>
                      <a:pt x="38" y="90"/>
                    </a:lnTo>
                    <a:lnTo>
                      <a:pt x="15" y="157"/>
                    </a:lnTo>
                    <a:lnTo>
                      <a:pt x="0" y="208"/>
                    </a:lnTo>
                    <a:lnTo>
                      <a:pt x="4" y="238"/>
                    </a:lnTo>
                    <a:lnTo>
                      <a:pt x="25" y="241"/>
                    </a:lnTo>
                    <a:lnTo>
                      <a:pt x="42" y="220"/>
                    </a:lnTo>
                    <a:lnTo>
                      <a:pt x="83" y="161"/>
                    </a:lnTo>
                    <a:lnTo>
                      <a:pt x="127" y="120"/>
                    </a:lnTo>
                    <a:lnTo>
                      <a:pt x="184" y="112"/>
                    </a:lnTo>
                    <a:lnTo>
                      <a:pt x="244" y="86"/>
                    </a:lnTo>
                    <a:lnTo>
                      <a:pt x="264" y="54"/>
                    </a:lnTo>
                    <a:lnTo>
                      <a:pt x="267" y="29"/>
                    </a:lnTo>
                    <a:lnTo>
                      <a:pt x="267" y="29"/>
                    </a:lnTo>
                    <a:close/>
                  </a:path>
                </a:pathLst>
              </a:custGeom>
              <a:solidFill>
                <a:srgbClr val="FF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55" name="Freeform 4663"/>
              <p:cNvSpPr>
                <a:spLocks noChangeAspect="1"/>
              </p:cNvSpPr>
              <p:nvPr userDrawn="1"/>
            </p:nvSpPr>
            <p:spPr bwMode="auto">
              <a:xfrm>
                <a:off x="2653" y="2179"/>
                <a:ext cx="48" cy="5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9" y="3"/>
                  </a:cxn>
                  <a:cxn ang="0">
                    <a:pos x="36" y="0"/>
                  </a:cxn>
                  <a:cxn ang="0">
                    <a:pos x="83" y="70"/>
                  </a:cxn>
                  <a:cxn ang="0">
                    <a:pos x="140" y="140"/>
                  </a:cxn>
                  <a:cxn ang="0">
                    <a:pos x="190" y="179"/>
                  </a:cxn>
                  <a:cxn ang="0">
                    <a:pos x="175" y="222"/>
                  </a:cxn>
                  <a:cxn ang="0">
                    <a:pos x="69" y="232"/>
                  </a:cxn>
                  <a:cxn ang="0">
                    <a:pos x="35" y="195"/>
                  </a:cxn>
                  <a:cxn ang="0">
                    <a:pos x="9" y="108"/>
                  </a:cxn>
                  <a:cxn ang="0">
                    <a:pos x="0" y="29"/>
                  </a:cxn>
                  <a:cxn ang="0">
                    <a:pos x="0" y="29"/>
                  </a:cxn>
                </a:cxnLst>
                <a:rect l="0" t="0" r="r" b="b"/>
                <a:pathLst>
                  <a:path w="190" h="232">
                    <a:moveTo>
                      <a:pt x="0" y="29"/>
                    </a:moveTo>
                    <a:lnTo>
                      <a:pt x="9" y="3"/>
                    </a:lnTo>
                    <a:lnTo>
                      <a:pt x="36" y="0"/>
                    </a:lnTo>
                    <a:lnTo>
                      <a:pt x="83" y="70"/>
                    </a:lnTo>
                    <a:lnTo>
                      <a:pt x="140" y="140"/>
                    </a:lnTo>
                    <a:lnTo>
                      <a:pt x="190" y="179"/>
                    </a:lnTo>
                    <a:lnTo>
                      <a:pt x="175" y="222"/>
                    </a:lnTo>
                    <a:lnTo>
                      <a:pt x="69" y="232"/>
                    </a:lnTo>
                    <a:lnTo>
                      <a:pt x="35" y="195"/>
                    </a:lnTo>
                    <a:lnTo>
                      <a:pt x="9" y="108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56" name="Freeform 4664"/>
              <p:cNvSpPr>
                <a:spLocks noChangeAspect="1"/>
              </p:cNvSpPr>
              <p:nvPr userDrawn="1"/>
            </p:nvSpPr>
            <p:spPr bwMode="auto">
              <a:xfrm>
                <a:off x="2743" y="2203"/>
                <a:ext cx="492" cy="47"/>
              </a:xfrm>
              <a:custGeom>
                <a:avLst/>
                <a:gdLst/>
                <a:ahLst/>
                <a:cxnLst>
                  <a:cxn ang="0">
                    <a:pos x="0" y="131"/>
                  </a:cxn>
                  <a:cxn ang="0">
                    <a:pos x="496" y="141"/>
                  </a:cxn>
                  <a:cxn ang="0">
                    <a:pos x="1224" y="125"/>
                  </a:cxn>
                  <a:cxn ang="0">
                    <a:pos x="1281" y="95"/>
                  </a:cxn>
                  <a:cxn ang="0">
                    <a:pos x="1309" y="0"/>
                  </a:cxn>
                  <a:cxn ang="0">
                    <a:pos x="1376" y="60"/>
                  </a:cxn>
                  <a:cxn ang="0">
                    <a:pos x="1376" y="92"/>
                  </a:cxn>
                  <a:cxn ang="0">
                    <a:pos x="1592" y="104"/>
                  </a:cxn>
                  <a:cxn ang="0">
                    <a:pos x="1875" y="125"/>
                  </a:cxn>
                  <a:cxn ang="0">
                    <a:pos x="1969" y="134"/>
                  </a:cxn>
                  <a:cxn ang="0">
                    <a:pos x="1839" y="168"/>
                  </a:cxn>
                  <a:cxn ang="0">
                    <a:pos x="1450" y="189"/>
                  </a:cxn>
                  <a:cxn ang="0">
                    <a:pos x="1105" y="189"/>
                  </a:cxn>
                  <a:cxn ang="0">
                    <a:pos x="767" y="189"/>
                  </a:cxn>
                  <a:cxn ang="0">
                    <a:pos x="350" y="171"/>
                  </a:cxn>
                  <a:cxn ang="0">
                    <a:pos x="0" y="131"/>
                  </a:cxn>
                  <a:cxn ang="0">
                    <a:pos x="0" y="131"/>
                  </a:cxn>
                </a:cxnLst>
                <a:rect l="0" t="0" r="r" b="b"/>
                <a:pathLst>
                  <a:path w="1969" h="189">
                    <a:moveTo>
                      <a:pt x="0" y="131"/>
                    </a:moveTo>
                    <a:lnTo>
                      <a:pt x="496" y="141"/>
                    </a:lnTo>
                    <a:lnTo>
                      <a:pt x="1224" y="125"/>
                    </a:lnTo>
                    <a:lnTo>
                      <a:pt x="1281" y="95"/>
                    </a:lnTo>
                    <a:lnTo>
                      <a:pt x="1309" y="0"/>
                    </a:lnTo>
                    <a:lnTo>
                      <a:pt x="1376" y="60"/>
                    </a:lnTo>
                    <a:lnTo>
                      <a:pt x="1376" y="92"/>
                    </a:lnTo>
                    <a:lnTo>
                      <a:pt x="1592" y="104"/>
                    </a:lnTo>
                    <a:lnTo>
                      <a:pt x="1875" y="125"/>
                    </a:lnTo>
                    <a:lnTo>
                      <a:pt x="1969" y="134"/>
                    </a:lnTo>
                    <a:lnTo>
                      <a:pt x="1839" y="168"/>
                    </a:lnTo>
                    <a:lnTo>
                      <a:pt x="1450" y="189"/>
                    </a:lnTo>
                    <a:lnTo>
                      <a:pt x="1105" y="189"/>
                    </a:lnTo>
                    <a:lnTo>
                      <a:pt x="767" y="189"/>
                    </a:lnTo>
                    <a:lnTo>
                      <a:pt x="350" y="171"/>
                    </a:lnTo>
                    <a:lnTo>
                      <a:pt x="0" y="131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rgbClr val="FF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57" name="Freeform 4665"/>
              <p:cNvSpPr>
                <a:spLocks noChangeAspect="1"/>
              </p:cNvSpPr>
              <p:nvPr userDrawn="1"/>
            </p:nvSpPr>
            <p:spPr bwMode="auto">
              <a:xfrm>
                <a:off x="2747" y="2054"/>
                <a:ext cx="495" cy="123"/>
              </a:xfrm>
              <a:custGeom>
                <a:avLst/>
                <a:gdLst/>
                <a:ahLst/>
                <a:cxnLst>
                  <a:cxn ang="0">
                    <a:pos x="1358" y="71"/>
                  </a:cxn>
                  <a:cxn ang="0">
                    <a:pos x="1492" y="0"/>
                  </a:cxn>
                  <a:cxn ang="0">
                    <a:pos x="1404" y="25"/>
                  </a:cxn>
                  <a:cxn ang="0">
                    <a:pos x="1295" y="81"/>
                  </a:cxn>
                  <a:cxn ang="0">
                    <a:pos x="1254" y="121"/>
                  </a:cxn>
                  <a:cxn ang="0">
                    <a:pos x="832" y="155"/>
                  </a:cxn>
                  <a:cxn ang="0">
                    <a:pos x="323" y="197"/>
                  </a:cxn>
                  <a:cxn ang="0">
                    <a:pos x="77" y="238"/>
                  </a:cxn>
                  <a:cxn ang="0">
                    <a:pos x="0" y="263"/>
                  </a:cxn>
                  <a:cxn ang="0">
                    <a:pos x="0" y="284"/>
                  </a:cxn>
                  <a:cxn ang="0">
                    <a:pos x="252" y="347"/>
                  </a:cxn>
                  <a:cxn ang="0">
                    <a:pos x="791" y="410"/>
                  </a:cxn>
                  <a:cxn ang="0">
                    <a:pos x="1221" y="443"/>
                  </a:cxn>
                  <a:cxn ang="0">
                    <a:pos x="1267" y="468"/>
                  </a:cxn>
                  <a:cxn ang="0">
                    <a:pos x="1313" y="492"/>
                  </a:cxn>
                  <a:cxn ang="0">
                    <a:pos x="1622" y="481"/>
                  </a:cxn>
                  <a:cxn ang="0">
                    <a:pos x="1677" y="465"/>
                  </a:cxn>
                  <a:cxn ang="0">
                    <a:pos x="1700" y="438"/>
                  </a:cxn>
                  <a:cxn ang="0">
                    <a:pos x="1768" y="319"/>
                  </a:cxn>
                  <a:cxn ang="0">
                    <a:pos x="1789" y="288"/>
                  </a:cxn>
                  <a:cxn ang="0">
                    <a:pos x="1823" y="265"/>
                  </a:cxn>
                  <a:cxn ang="0">
                    <a:pos x="1905" y="238"/>
                  </a:cxn>
                  <a:cxn ang="0">
                    <a:pos x="1981" y="213"/>
                  </a:cxn>
                  <a:cxn ang="0">
                    <a:pos x="1358" y="71"/>
                  </a:cxn>
                  <a:cxn ang="0">
                    <a:pos x="1358" y="71"/>
                  </a:cxn>
                </a:cxnLst>
                <a:rect l="0" t="0" r="r" b="b"/>
                <a:pathLst>
                  <a:path w="1981" h="492">
                    <a:moveTo>
                      <a:pt x="1358" y="71"/>
                    </a:moveTo>
                    <a:lnTo>
                      <a:pt x="1492" y="0"/>
                    </a:lnTo>
                    <a:lnTo>
                      <a:pt x="1404" y="25"/>
                    </a:lnTo>
                    <a:lnTo>
                      <a:pt x="1295" y="81"/>
                    </a:lnTo>
                    <a:lnTo>
                      <a:pt x="1254" y="121"/>
                    </a:lnTo>
                    <a:lnTo>
                      <a:pt x="832" y="155"/>
                    </a:lnTo>
                    <a:lnTo>
                      <a:pt x="323" y="197"/>
                    </a:lnTo>
                    <a:lnTo>
                      <a:pt x="77" y="238"/>
                    </a:lnTo>
                    <a:lnTo>
                      <a:pt x="0" y="263"/>
                    </a:lnTo>
                    <a:lnTo>
                      <a:pt x="0" y="284"/>
                    </a:lnTo>
                    <a:lnTo>
                      <a:pt x="252" y="347"/>
                    </a:lnTo>
                    <a:lnTo>
                      <a:pt x="791" y="410"/>
                    </a:lnTo>
                    <a:lnTo>
                      <a:pt x="1221" y="443"/>
                    </a:lnTo>
                    <a:lnTo>
                      <a:pt x="1267" y="468"/>
                    </a:lnTo>
                    <a:lnTo>
                      <a:pt x="1313" y="492"/>
                    </a:lnTo>
                    <a:lnTo>
                      <a:pt x="1622" y="481"/>
                    </a:lnTo>
                    <a:lnTo>
                      <a:pt x="1677" y="465"/>
                    </a:lnTo>
                    <a:lnTo>
                      <a:pt x="1700" y="438"/>
                    </a:lnTo>
                    <a:lnTo>
                      <a:pt x="1768" y="319"/>
                    </a:lnTo>
                    <a:lnTo>
                      <a:pt x="1789" y="288"/>
                    </a:lnTo>
                    <a:lnTo>
                      <a:pt x="1823" y="265"/>
                    </a:lnTo>
                    <a:lnTo>
                      <a:pt x="1905" y="238"/>
                    </a:lnTo>
                    <a:lnTo>
                      <a:pt x="1981" y="213"/>
                    </a:lnTo>
                    <a:lnTo>
                      <a:pt x="1358" y="71"/>
                    </a:lnTo>
                    <a:lnTo>
                      <a:pt x="1358" y="71"/>
                    </a:lnTo>
                    <a:close/>
                  </a:path>
                </a:pathLst>
              </a:custGeom>
              <a:solidFill>
                <a:srgbClr val="FF73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58" name="Freeform 4666"/>
              <p:cNvSpPr>
                <a:spLocks noChangeAspect="1"/>
              </p:cNvSpPr>
              <p:nvPr userDrawn="1"/>
            </p:nvSpPr>
            <p:spPr bwMode="auto">
              <a:xfrm>
                <a:off x="2658" y="2188"/>
                <a:ext cx="42" cy="46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0" y="1"/>
                  </a:cxn>
                  <a:cxn ang="0">
                    <a:pos x="15" y="0"/>
                  </a:cxn>
                  <a:cxn ang="0">
                    <a:pos x="71" y="68"/>
                  </a:cxn>
                  <a:cxn ang="0">
                    <a:pos x="112" y="101"/>
                  </a:cxn>
                  <a:cxn ang="0">
                    <a:pos x="168" y="144"/>
                  </a:cxn>
                  <a:cxn ang="0">
                    <a:pos x="154" y="179"/>
                  </a:cxn>
                  <a:cxn ang="0">
                    <a:pos x="45" y="184"/>
                  </a:cxn>
                  <a:cxn ang="0">
                    <a:pos x="20" y="159"/>
                  </a:cxn>
                  <a:cxn ang="0">
                    <a:pos x="0" y="98"/>
                  </a:cxn>
                  <a:cxn ang="0">
                    <a:pos x="0" y="98"/>
                  </a:cxn>
                </a:cxnLst>
                <a:rect l="0" t="0" r="r" b="b"/>
                <a:pathLst>
                  <a:path w="168" h="184">
                    <a:moveTo>
                      <a:pt x="0" y="98"/>
                    </a:moveTo>
                    <a:lnTo>
                      <a:pt x="0" y="1"/>
                    </a:lnTo>
                    <a:lnTo>
                      <a:pt x="15" y="0"/>
                    </a:lnTo>
                    <a:lnTo>
                      <a:pt x="71" y="68"/>
                    </a:lnTo>
                    <a:lnTo>
                      <a:pt x="112" y="101"/>
                    </a:lnTo>
                    <a:lnTo>
                      <a:pt x="168" y="144"/>
                    </a:lnTo>
                    <a:lnTo>
                      <a:pt x="154" y="179"/>
                    </a:lnTo>
                    <a:lnTo>
                      <a:pt x="45" y="184"/>
                    </a:lnTo>
                    <a:lnTo>
                      <a:pt x="20" y="159"/>
                    </a:lnTo>
                    <a:lnTo>
                      <a:pt x="0" y="98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rgbClr val="FF73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59" name="Freeform 4667"/>
              <p:cNvSpPr>
                <a:spLocks noChangeAspect="1"/>
              </p:cNvSpPr>
              <p:nvPr userDrawn="1"/>
            </p:nvSpPr>
            <p:spPr bwMode="auto">
              <a:xfrm>
                <a:off x="2659" y="1974"/>
                <a:ext cx="443" cy="52"/>
              </a:xfrm>
              <a:custGeom>
                <a:avLst/>
                <a:gdLst/>
                <a:ahLst/>
                <a:cxnLst>
                  <a:cxn ang="0">
                    <a:pos x="0" y="207"/>
                  </a:cxn>
                  <a:cxn ang="0">
                    <a:pos x="277" y="155"/>
                  </a:cxn>
                  <a:cxn ang="0">
                    <a:pos x="849" y="107"/>
                  </a:cxn>
                  <a:cxn ang="0">
                    <a:pos x="1325" y="76"/>
                  </a:cxn>
                  <a:cxn ang="0">
                    <a:pos x="1769" y="55"/>
                  </a:cxn>
                  <a:cxn ang="0">
                    <a:pos x="1202" y="42"/>
                  </a:cxn>
                  <a:cxn ang="0">
                    <a:pos x="960" y="36"/>
                  </a:cxn>
                  <a:cxn ang="0">
                    <a:pos x="753" y="7"/>
                  </a:cxn>
                  <a:cxn ang="0">
                    <a:pos x="640" y="0"/>
                  </a:cxn>
                  <a:cxn ang="0">
                    <a:pos x="499" y="28"/>
                  </a:cxn>
                  <a:cxn ang="0">
                    <a:pos x="273" y="90"/>
                  </a:cxn>
                  <a:cxn ang="0">
                    <a:pos x="98" y="149"/>
                  </a:cxn>
                  <a:cxn ang="0">
                    <a:pos x="0" y="207"/>
                  </a:cxn>
                  <a:cxn ang="0">
                    <a:pos x="0" y="207"/>
                  </a:cxn>
                </a:cxnLst>
                <a:rect l="0" t="0" r="r" b="b"/>
                <a:pathLst>
                  <a:path w="1769" h="207">
                    <a:moveTo>
                      <a:pt x="0" y="207"/>
                    </a:moveTo>
                    <a:lnTo>
                      <a:pt x="277" y="155"/>
                    </a:lnTo>
                    <a:lnTo>
                      <a:pt x="849" y="107"/>
                    </a:lnTo>
                    <a:lnTo>
                      <a:pt x="1325" y="76"/>
                    </a:lnTo>
                    <a:lnTo>
                      <a:pt x="1769" y="55"/>
                    </a:lnTo>
                    <a:lnTo>
                      <a:pt x="1202" y="42"/>
                    </a:lnTo>
                    <a:lnTo>
                      <a:pt x="960" y="36"/>
                    </a:lnTo>
                    <a:lnTo>
                      <a:pt x="753" y="7"/>
                    </a:lnTo>
                    <a:lnTo>
                      <a:pt x="640" y="0"/>
                    </a:lnTo>
                    <a:lnTo>
                      <a:pt x="499" y="28"/>
                    </a:lnTo>
                    <a:lnTo>
                      <a:pt x="273" y="90"/>
                    </a:lnTo>
                    <a:lnTo>
                      <a:pt x="98" y="149"/>
                    </a:lnTo>
                    <a:lnTo>
                      <a:pt x="0" y="207"/>
                    </a:lnTo>
                    <a:lnTo>
                      <a:pt x="0" y="207"/>
                    </a:lnTo>
                    <a:close/>
                  </a:path>
                </a:pathLst>
              </a:custGeom>
              <a:solidFill>
                <a:srgbClr val="FF73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60" name="Freeform 4668"/>
              <p:cNvSpPr>
                <a:spLocks noChangeAspect="1"/>
              </p:cNvSpPr>
              <p:nvPr userDrawn="1"/>
            </p:nvSpPr>
            <p:spPr bwMode="auto">
              <a:xfrm>
                <a:off x="2927" y="1968"/>
                <a:ext cx="122" cy="8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185" y="31"/>
                  </a:cxn>
                  <a:cxn ang="0">
                    <a:pos x="298" y="31"/>
                  </a:cxn>
                  <a:cxn ang="0">
                    <a:pos x="488" y="15"/>
                  </a:cxn>
                  <a:cxn ang="0">
                    <a:pos x="371" y="0"/>
                  </a:cxn>
                  <a:cxn ang="0">
                    <a:pos x="196" y="0"/>
                  </a:cxn>
                  <a:cxn ang="0">
                    <a:pos x="82" y="15"/>
                  </a:cxn>
                  <a:cxn ang="0">
                    <a:pos x="0" y="28"/>
                  </a:cxn>
                  <a:cxn ang="0">
                    <a:pos x="0" y="28"/>
                  </a:cxn>
                </a:cxnLst>
                <a:rect l="0" t="0" r="r" b="b"/>
                <a:pathLst>
                  <a:path w="488" h="31">
                    <a:moveTo>
                      <a:pt x="0" y="28"/>
                    </a:moveTo>
                    <a:lnTo>
                      <a:pt x="185" y="31"/>
                    </a:lnTo>
                    <a:lnTo>
                      <a:pt x="298" y="31"/>
                    </a:lnTo>
                    <a:lnTo>
                      <a:pt x="488" y="15"/>
                    </a:lnTo>
                    <a:lnTo>
                      <a:pt x="371" y="0"/>
                    </a:lnTo>
                    <a:lnTo>
                      <a:pt x="196" y="0"/>
                    </a:lnTo>
                    <a:lnTo>
                      <a:pt x="82" y="15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F73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61" name="Freeform 4669"/>
              <p:cNvSpPr>
                <a:spLocks noChangeAspect="1"/>
              </p:cNvSpPr>
              <p:nvPr userDrawn="1"/>
            </p:nvSpPr>
            <p:spPr bwMode="auto">
              <a:xfrm>
                <a:off x="3413" y="1942"/>
                <a:ext cx="59" cy="53"/>
              </a:xfrm>
              <a:custGeom>
                <a:avLst/>
                <a:gdLst/>
                <a:ahLst/>
                <a:cxnLst>
                  <a:cxn ang="0">
                    <a:pos x="9" y="213"/>
                  </a:cxn>
                  <a:cxn ang="0">
                    <a:pos x="20" y="213"/>
                  </a:cxn>
                  <a:cxn ang="0">
                    <a:pos x="70" y="142"/>
                  </a:cxn>
                  <a:cxn ang="0">
                    <a:pos x="120" y="95"/>
                  </a:cxn>
                  <a:cxn ang="0">
                    <a:pos x="175" y="84"/>
                  </a:cxn>
                  <a:cxn ang="0">
                    <a:pos x="212" y="63"/>
                  </a:cxn>
                  <a:cxn ang="0">
                    <a:pos x="237" y="36"/>
                  </a:cxn>
                  <a:cxn ang="0">
                    <a:pos x="237" y="17"/>
                  </a:cxn>
                  <a:cxn ang="0">
                    <a:pos x="213" y="1"/>
                  </a:cxn>
                  <a:cxn ang="0">
                    <a:pos x="156" y="0"/>
                  </a:cxn>
                  <a:cxn ang="0">
                    <a:pos x="106" y="13"/>
                  </a:cxn>
                  <a:cxn ang="0">
                    <a:pos x="70" y="32"/>
                  </a:cxn>
                  <a:cxn ang="0">
                    <a:pos x="45" y="70"/>
                  </a:cxn>
                  <a:cxn ang="0">
                    <a:pos x="25" y="115"/>
                  </a:cxn>
                  <a:cxn ang="0">
                    <a:pos x="0" y="184"/>
                  </a:cxn>
                  <a:cxn ang="0">
                    <a:pos x="3" y="212"/>
                  </a:cxn>
                  <a:cxn ang="0">
                    <a:pos x="9" y="213"/>
                  </a:cxn>
                  <a:cxn ang="0">
                    <a:pos x="9" y="213"/>
                  </a:cxn>
                </a:cxnLst>
                <a:rect l="0" t="0" r="r" b="b"/>
                <a:pathLst>
                  <a:path w="237" h="213">
                    <a:moveTo>
                      <a:pt x="9" y="213"/>
                    </a:moveTo>
                    <a:lnTo>
                      <a:pt x="20" y="213"/>
                    </a:lnTo>
                    <a:lnTo>
                      <a:pt x="70" y="142"/>
                    </a:lnTo>
                    <a:lnTo>
                      <a:pt x="120" y="95"/>
                    </a:lnTo>
                    <a:lnTo>
                      <a:pt x="175" y="84"/>
                    </a:lnTo>
                    <a:lnTo>
                      <a:pt x="212" y="63"/>
                    </a:lnTo>
                    <a:lnTo>
                      <a:pt x="237" y="36"/>
                    </a:lnTo>
                    <a:lnTo>
                      <a:pt x="237" y="17"/>
                    </a:lnTo>
                    <a:lnTo>
                      <a:pt x="213" y="1"/>
                    </a:lnTo>
                    <a:lnTo>
                      <a:pt x="156" y="0"/>
                    </a:lnTo>
                    <a:lnTo>
                      <a:pt x="106" y="13"/>
                    </a:lnTo>
                    <a:lnTo>
                      <a:pt x="70" y="32"/>
                    </a:lnTo>
                    <a:lnTo>
                      <a:pt x="45" y="70"/>
                    </a:lnTo>
                    <a:lnTo>
                      <a:pt x="25" y="115"/>
                    </a:lnTo>
                    <a:lnTo>
                      <a:pt x="0" y="184"/>
                    </a:lnTo>
                    <a:lnTo>
                      <a:pt x="3" y="212"/>
                    </a:lnTo>
                    <a:lnTo>
                      <a:pt x="9" y="213"/>
                    </a:lnTo>
                    <a:lnTo>
                      <a:pt x="9" y="213"/>
                    </a:lnTo>
                    <a:close/>
                  </a:path>
                </a:pathLst>
              </a:custGeom>
              <a:solidFill>
                <a:srgbClr val="FF73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62" name="Freeform 4670"/>
              <p:cNvSpPr>
                <a:spLocks noChangeAspect="1"/>
              </p:cNvSpPr>
              <p:nvPr userDrawn="1"/>
            </p:nvSpPr>
            <p:spPr bwMode="auto">
              <a:xfrm>
                <a:off x="3125" y="1831"/>
                <a:ext cx="442" cy="212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418" y="20"/>
                  </a:cxn>
                  <a:cxn ang="0">
                    <a:pos x="693" y="25"/>
                  </a:cxn>
                  <a:cxn ang="0">
                    <a:pos x="838" y="41"/>
                  </a:cxn>
                  <a:cxn ang="0">
                    <a:pos x="882" y="100"/>
                  </a:cxn>
                  <a:cxn ang="0">
                    <a:pos x="885" y="54"/>
                  </a:cxn>
                  <a:cxn ang="0">
                    <a:pos x="926" y="47"/>
                  </a:cxn>
                  <a:cxn ang="0">
                    <a:pos x="1093" y="93"/>
                  </a:cxn>
                  <a:cxn ang="0">
                    <a:pos x="1166" y="132"/>
                  </a:cxn>
                  <a:cxn ang="0">
                    <a:pos x="1332" y="407"/>
                  </a:cxn>
                  <a:cxn ang="0">
                    <a:pos x="1368" y="407"/>
                  </a:cxn>
                  <a:cxn ang="0">
                    <a:pos x="1303" y="272"/>
                  </a:cxn>
                  <a:cxn ang="0">
                    <a:pos x="1493" y="487"/>
                  </a:cxn>
                  <a:cxn ang="0">
                    <a:pos x="1604" y="618"/>
                  </a:cxn>
                  <a:cxn ang="0">
                    <a:pos x="1681" y="708"/>
                  </a:cxn>
                  <a:cxn ang="0">
                    <a:pos x="1729" y="759"/>
                  </a:cxn>
                  <a:cxn ang="0">
                    <a:pos x="1696" y="797"/>
                  </a:cxn>
                  <a:cxn ang="0">
                    <a:pos x="1741" y="846"/>
                  </a:cxn>
                  <a:cxn ang="0">
                    <a:pos x="1768" y="846"/>
                  </a:cxn>
                  <a:cxn ang="0">
                    <a:pos x="1745" y="715"/>
                  </a:cxn>
                  <a:cxn ang="0">
                    <a:pos x="1533" y="462"/>
                  </a:cxn>
                  <a:cxn ang="0">
                    <a:pos x="1339" y="270"/>
                  </a:cxn>
                  <a:cxn ang="0">
                    <a:pos x="1169" y="109"/>
                  </a:cxn>
                  <a:cxn ang="0">
                    <a:pos x="1106" y="83"/>
                  </a:cxn>
                  <a:cxn ang="0">
                    <a:pos x="978" y="41"/>
                  </a:cxn>
                  <a:cxn ang="0">
                    <a:pos x="798" y="9"/>
                  </a:cxn>
                  <a:cxn ang="0">
                    <a:pos x="575" y="0"/>
                  </a:cxn>
                  <a:cxn ang="0">
                    <a:pos x="322" y="3"/>
                  </a:cxn>
                  <a:cxn ang="0">
                    <a:pos x="105" y="7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1768" h="846">
                    <a:moveTo>
                      <a:pt x="0" y="20"/>
                    </a:moveTo>
                    <a:lnTo>
                      <a:pt x="418" y="20"/>
                    </a:lnTo>
                    <a:lnTo>
                      <a:pt x="693" y="25"/>
                    </a:lnTo>
                    <a:lnTo>
                      <a:pt x="838" y="41"/>
                    </a:lnTo>
                    <a:lnTo>
                      <a:pt x="882" y="100"/>
                    </a:lnTo>
                    <a:lnTo>
                      <a:pt x="885" y="54"/>
                    </a:lnTo>
                    <a:lnTo>
                      <a:pt x="926" y="47"/>
                    </a:lnTo>
                    <a:lnTo>
                      <a:pt x="1093" y="93"/>
                    </a:lnTo>
                    <a:lnTo>
                      <a:pt x="1166" y="132"/>
                    </a:lnTo>
                    <a:lnTo>
                      <a:pt x="1332" y="407"/>
                    </a:lnTo>
                    <a:lnTo>
                      <a:pt x="1368" y="407"/>
                    </a:lnTo>
                    <a:lnTo>
                      <a:pt x="1303" y="272"/>
                    </a:lnTo>
                    <a:lnTo>
                      <a:pt x="1493" y="487"/>
                    </a:lnTo>
                    <a:lnTo>
                      <a:pt x="1604" y="618"/>
                    </a:lnTo>
                    <a:lnTo>
                      <a:pt x="1681" y="708"/>
                    </a:lnTo>
                    <a:lnTo>
                      <a:pt x="1729" y="759"/>
                    </a:lnTo>
                    <a:lnTo>
                      <a:pt x="1696" y="797"/>
                    </a:lnTo>
                    <a:lnTo>
                      <a:pt x="1741" y="846"/>
                    </a:lnTo>
                    <a:lnTo>
                      <a:pt x="1768" y="846"/>
                    </a:lnTo>
                    <a:lnTo>
                      <a:pt x="1745" y="715"/>
                    </a:lnTo>
                    <a:lnTo>
                      <a:pt x="1533" y="462"/>
                    </a:lnTo>
                    <a:lnTo>
                      <a:pt x="1339" y="270"/>
                    </a:lnTo>
                    <a:lnTo>
                      <a:pt x="1169" y="109"/>
                    </a:lnTo>
                    <a:lnTo>
                      <a:pt x="1106" y="83"/>
                    </a:lnTo>
                    <a:lnTo>
                      <a:pt x="978" y="41"/>
                    </a:lnTo>
                    <a:lnTo>
                      <a:pt x="798" y="9"/>
                    </a:lnTo>
                    <a:lnTo>
                      <a:pt x="575" y="0"/>
                    </a:lnTo>
                    <a:lnTo>
                      <a:pt x="322" y="3"/>
                    </a:lnTo>
                    <a:lnTo>
                      <a:pt x="105" y="7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73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63" name="Freeform 4671"/>
              <p:cNvSpPr>
                <a:spLocks noChangeAspect="1"/>
              </p:cNvSpPr>
              <p:nvPr userDrawn="1"/>
            </p:nvSpPr>
            <p:spPr bwMode="auto">
              <a:xfrm>
                <a:off x="3059" y="2074"/>
                <a:ext cx="23" cy="19"/>
              </a:xfrm>
              <a:custGeom>
                <a:avLst/>
                <a:gdLst/>
                <a:ahLst/>
                <a:cxnLst>
                  <a:cxn ang="0">
                    <a:pos x="77" y="43"/>
                  </a:cxn>
                  <a:cxn ang="0">
                    <a:pos x="0" y="78"/>
                  </a:cxn>
                  <a:cxn ang="0">
                    <a:pos x="28" y="26"/>
                  </a:cxn>
                  <a:cxn ang="0">
                    <a:pos x="94" y="0"/>
                  </a:cxn>
                  <a:cxn ang="0">
                    <a:pos x="77" y="43"/>
                  </a:cxn>
                  <a:cxn ang="0">
                    <a:pos x="77" y="43"/>
                  </a:cxn>
                </a:cxnLst>
                <a:rect l="0" t="0" r="r" b="b"/>
                <a:pathLst>
                  <a:path w="94" h="78">
                    <a:moveTo>
                      <a:pt x="77" y="43"/>
                    </a:moveTo>
                    <a:lnTo>
                      <a:pt x="0" y="78"/>
                    </a:lnTo>
                    <a:lnTo>
                      <a:pt x="28" y="26"/>
                    </a:lnTo>
                    <a:lnTo>
                      <a:pt x="94" y="0"/>
                    </a:lnTo>
                    <a:lnTo>
                      <a:pt x="77" y="43"/>
                    </a:lnTo>
                    <a:lnTo>
                      <a:pt x="77" y="43"/>
                    </a:lnTo>
                    <a:close/>
                  </a:path>
                </a:pathLst>
              </a:custGeom>
              <a:solidFill>
                <a:srgbClr val="FF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64" name="Freeform 4672"/>
              <p:cNvSpPr>
                <a:spLocks noChangeAspect="1"/>
              </p:cNvSpPr>
              <p:nvPr userDrawn="1"/>
            </p:nvSpPr>
            <p:spPr bwMode="auto">
              <a:xfrm>
                <a:off x="2822" y="2091"/>
                <a:ext cx="374" cy="71"/>
              </a:xfrm>
              <a:custGeom>
                <a:avLst/>
                <a:gdLst/>
                <a:ahLst/>
                <a:cxnLst>
                  <a:cxn ang="0">
                    <a:pos x="943" y="0"/>
                  </a:cxn>
                  <a:cxn ang="0">
                    <a:pos x="640" y="29"/>
                  </a:cxn>
                  <a:cxn ang="0">
                    <a:pos x="125" y="88"/>
                  </a:cxn>
                  <a:cxn ang="0">
                    <a:pos x="31" y="117"/>
                  </a:cxn>
                  <a:cxn ang="0">
                    <a:pos x="0" y="137"/>
                  </a:cxn>
                  <a:cxn ang="0">
                    <a:pos x="23" y="164"/>
                  </a:cxn>
                  <a:cxn ang="0">
                    <a:pos x="398" y="203"/>
                  </a:cxn>
                  <a:cxn ang="0">
                    <a:pos x="895" y="271"/>
                  </a:cxn>
                  <a:cxn ang="0">
                    <a:pos x="1197" y="283"/>
                  </a:cxn>
                  <a:cxn ang="0">
                    <a:pos x="1331" y="269"/>
                  </a:cxn>
                  <a:cxn ang="0">
                    <a:pos x="1391" y="240"/>
                  </a:cxn>
                  <a:cxn ang="0">
                    <a:pos x="1450" y="161"/>
                  </a:cxn>
                  <a:cxn ang="0">
                    <a:pos x="1496" y="111"/>
                  </a:cxn>
                  <a:cxn ang="0">
                    <a:pos x="1041" y="88"/>
                  </a:cxn>
                  <a:cxn ang="0">
                    <a:pos x="958" y="46"/>
                  </a:cxn>
                  <a:cxn ang="0">
                    <a:pos x="943" y="0"/>
                  </a:cxn>
                  <a:cxn ang="0">
                    <a:pos x="943" y="0"/>
                  </a:cxn>
                </a:cxnLst>
                <a:rect l="0" t="0" r="r" b="b"/>
                <a:pathLst>
                  <a:path w="1496" h="283">
                    <a:moveTo>
                      <a:pt x="943" y="0"/>
                    </a:moveTo>
                    <a:lnTo>
                      <a:pt x="640" y="29"/>
                    </a:lnTo>
                    <a:lnTo>
                      <a:pt x="125" y="88"/>
                    </a:lnTo>
                    <a:lnTo>
                      <a:pt x="31" y="117"/>
                    </a:lnTo>
                    <a:lnTo>
                      <a:pt x="0" y="137"/>
                    </a:lnTo>
                    <a:lnTo>
                      <a:pt x="23" y="164"/>
                    </a:lnTo>
                    <a:lnTo>
                      <a:pt x="398" y="203"/>
                    </a:lnTo>
                    <a:lnTo>
                      <a:pt x="895" y="271"/>
                    </a:lnTo>
                    <a:lnTo>
                      <a:pt x="1197" y="283"/>
                    </a:lnTo>
                    <a:lnTo>
                      <a:pt x="1331" y="269"/>
                    </a:lnTo>
                    <a:lnTo>
                      <a:pt x="1391" y="240"/>
                    </a:lnTo>
                    <a:lnTo>
                      <a:pt x="1450" y="161"/>
                    </a:lnTo>
                    <a:lnTo>
                      <a:pt x="1496" y="111"/>
                    </a:lnTo>
                    <a:lnTo>
                      <a:pt x="1041" y="88"/>
                    </a:lnTo>
                    <a:lnTo>
                      <a:pt x="958" y="46"/>
                    </a:lnTo>
                    <a:lnTo>
                      <a:pt x="943" y="0"/>
                    </a:lnTo>
                    <a:lnTo>
                      <a:pt x="943" y="0"/>
                    </a:lnTo>
                    <a:close/>
                  </a:path>
                </a:pathLst>
              </a:custGeom>
              <a:solidFill>
                <a:srgbClr val="FF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65" name="Freeform 4673"/>
              <p:cNvSpPr>
                <a:spLocks noChangeAspect="1"/>
              </p:cNvSpPr>
              <p:nvPr userDrawn="1"/>
            </p:nvSpPr>
            <p:spPr bwMode="auto">
              <a:xfrm>
                <a:off x="2812" y="2238"/>
                <a:ext cx="238" cy="7"/>
              </a:xfrm>
              <a:custGeom>
                <a:avLst/>
                <a:gdLst/>
                <a:ahLst/>
                <a:cxnLst>
                  <a:cxn ang="0">
                    <a:pos x="950" y="15"/>
                  </a:cxn>
                  <a:cxn ang="0">
                    <a:pos x="888" y="32"/>
                  </a:cxn>
                  <a:cxn ang="0">
                    <a:pos x="695" y="32"/>
                  </a:cxn>
                  <a:cxn ang="0">
                    <a:pos x="492" y="32"/>
                  </a:cxn>
                  <a:cxn ang="0">
                    <a:pos x="0" y="6"/>
                  </a:cxn>
                  <a:cxn ang="0">
                    <a:pos x="450" y="6"/>
                  </a:cxn>
                  <a:cxn ang="0">
                    <a:pos x="734" y="3"/>
                  </a:cxn>
                  <a:cxn ang="0">
                    <a:pos x="920" y="0"/>
                  </a:cxn>
                  <a:cxn ang="0">
                    <a:pos x="950" y="15"/>
                  </a:cxn>
                  <a:cxn ang="0">
                    <a:pos x="950" y="15"/>
                  </a:cxn>
                </a:cxnLst>
                <a:rect l="0" t="0" r="r" b="b"/>
                <a:pathLst>
                  <a:path w="950" h="32">
                    <a:moveTo>
                      <a:pt x="950" y="15"/>
                    </a:moveTo>
                    <a:lnTo>
                      <a:pt x="888" y="32"/>
                    </a:lnTo>
                    <a:lnTo>
                      <a:pt x="695" y="32"/>
                    </a:lnTo>
                    <a:lnTo>
                      <a:pt x="492" y="32"/>
                    </a:lnTo>
                    <a:lnTo>
                      <a:pt x="0" y="6"/>
                    </a:lnTo>
                    <a:lnTo>
                      <a:pt x="450" y="6"/>
                    </a:lnTo>
                    <a:lnTo>
                      <a:pt x="734" y="3"/>
                    </a:lnTo>
                    <a:lnTo>
                      <a:pt x="920" y="0"/>
                    </a:lnTo>
                    <a:lnTo>
                      <a:pt x="950" y="15"/>
                    </a:lnTo>
                    <a:lnTo>
                      <a:pt x="950" y="15"/>
                    </a:lnTo>
                    <a:close/>
                  </a:path>
                </a:pathLst>
              </a:custGeom>
              <a:solidFill>
                <a:srgbClr val="FF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66" name="Freeform 4674"/>
              <p:cNvSpPr>
                <a:spLocks noChangeAspect="1"/>
              </p:cNvSpPr>
              <p:nvPr userDrawn="1"/>
            </p:nvSpPr>
            <p:spPr bwMode="auto">
              <a:xfrm>
                <a:off x="3070" y="2230"/>
                <a:ext cx="126" cy="15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3" y="27"/>
                  </a:cxn>
                  <a:cxn ang="0">
                    <a:pos x="0" y="44"/>
                  </a:cxn>
                  <a:cxn ang="0">
                    <a:pos x="34" y="58"/>
                  </a:cxn>
                  <a:cxn ang="0">
                    <a:pos x="117" y="61"/>
                  </a:cxn>
                  <a:cxn ang="0">
                    <a:pos x="225" y="58"/>
                  </a:cxn>
                  <a:cxn ang="0">
                    <a:pos x="378" y="46"/>
                  </a:cxn>
                  <a:cxn ang="0">
                    <a:pos x="504" y="32"/>
                  </a:cxn>
                  <a:cxn ang="0">
                    <a:pos x="470" y="21"/>
                  </a:cxn>
                  <a:cxn ang="0">
                    <a:pos x="393" y="12"/>
                  </a:cxn>
                  <a:cxn ang="0">
                    <a:pos x="174" y="0"/>
                  </a:cxn>
                  <a:cxn ang="0">
                    <a:pos x="61" y="0"/>
                  </a:cxn>
                  <a:cxn ang="0">
                    <a:pos x="61" y="0"/>
                  </a:cxn>
                </a:cxnLst>
                <a:rect l="0" t="0" r="r" b="b"/>
                <a:pathLst>
                  <a:path w="504" h="61">
                    <a:moveTo>
                      <a:pt x="61" y="0"/>
                    </a:moveTo>
                    <a:lnTo>
                      <a:pt x="3" y="27"/>
                    </a:lnTo>
                    <a:lnTo>
                      <a:pt x="0" y="44"/>
                    </a:lnTo>
                    <a:lnTo>
                      <a:pt x="34" y="58"/>
                    </a:lnTo>
                    <a:lnTo>
                      <a:pt x="117" y="61"/>
                    </a:lnTo>
                    <a:lnTo>
                      <a:pt x="225" y="58"/>
                    </a:lnTo>
                    <a:lnTo>
                      <a:pt x="378" y="46"/>
                    </a:lnTo>
                    <a:lnTo>
                      <a:pt x="504" y="32"/>
                    </a:lnTo>
                    <a:lnTo>
                      <a:pt x="470" y="21"/>
                    </a:lnTo>
                    <a:lnTo>
                      <a:pt x="393" y="12"/>
                    </a:lnTo>
                    <a:lnTo>
                      <a:pt x="174" y="0"/>
                    </a:lnTo>
                    <a:lnTo>
                      <a:pt x="61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FF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67" name="Freeform 4675"/>
              <p:cNvSpPr>
                <a:spLocks noChangeAspect="1"/>
              </p:cNvSpPr>
              <p:nvPr userDrawn="1"/>
            </p:nvSpPr>
            <p:spPr bwMode="auto">
              <a:xfrm>
                <a:off x="2659" y="2205"/>
                <a:ext cx="39" cy="28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8" y="5"/>
                  </a:cxn>
                  <a:cxn ang="0">
                    <a:pos x="24" y="0"/>
                  </a:cxn>
                  <a:cxn ang="0">
                    <a:pos x="85" y="28"/>
                  </a:cxn>
                  <a:cxn ang="0">
                    <a:pos x="117" y="37"/>
                  </a:cxn>
                  <a:cxn ang="0">
                    <a:pos x="158" y="74"/>
                  </a:cxn>
                  <a:cxn ang="0">
                    <a:pos x="128" y="107"/>
                  </a:cxn>
                  <a:cxn ang="0">
                    <a:pos x="37" y="111"/>
                  </a:cxn>
                  <a:cxn ang="0">
                    <a:pos x="14" y="89"/>
                  </a:cxn>
                  <a:cxn ang="0">
                    <a:pos x="0" y="50"/>
                  </a:cxn>
                  <a:cxn ang="0">
                    <a:pos x="0" y="50"/>
                  </a:cxn>
                </a:cxnLst>
                <a:rect l="0" t="0" r="r" b="b"/>
                <a:pathLst>
                  <a:path w="158" h="111">
                    <a:moveTo>
                      <a:pt x="0" y="50"/>
                    </a:moveTo>
                    <a:lnTo>
                      <a:pt x="8" y="5"/>
                    </a:lnTo>
                    <a:lnTo>
                      <a:pt x="24" y="0"/>
                    </a:lnTo>
                    <a:lnTo>
                      <a:pt x="85" y="28"/>
                    </a:lnTo>
                    <a:lnTo>
                      <a:pt x="117" y="37"/>
                    </a:lnTo>
                    <a:lnTo>
                      <a:pt x="158" y="74"/>
                    </a:lnTo>
                    <a:lnTo>
                      <a:pt x="128" y="107"/>
                    </a:lnTo>
                    <a:lnTo>
                      <a:pt x="37" y="111"/>
                    </a:lnTo>
                    <a:lnTo>
                      <a:pt x="14" y="89"/>
                    </a:lnTo>
                    <a:lnTo>
                      <a:pt x="0" y="5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FF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68" name="Freeform 4676"/>
              <p:cNvSpPr>
                <a:spLocks noChangeAspect="1"/>
              </p:cNvSpPr>
              <p:nvPr userDrawn="1"/>
            </p:nvSpPr>
            <p:spPr bwMode="auto">
              <a:xfrm>
                <a:off x="2942" y="1969"/>
                <a:ext cx="86" cy="6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165" y="26"/>
                  </a:cxn>
                  <a:cxn ang="0">
                    <a:pos x="346" y="8"/>
                  </a:cxn>
                  <a:cxn ang="0">
                    <a:pos x="205" y="0"/>
                  </a:cxn>
                  <a:cxn ang="0">
                    <a:pos x="83" y="5"/>
                  </a:cxn>
                  <a:cxn ang="0">
                    <a:pos x="0" y="17"/>
                  </a:cxn>
                  <a:cxn ang="0">
                    <a:pos x="0" y="17"/>
                  </a:cxn>
                </a:cxnLst>
                <a:rect l="0" t="0" r="r" b="b"/>
                <a:pathLst>
                  <a:path w="346" h="26">
                    <a:moveTo>
                      <a:pt x="0" y="17"/>
                    </a:moveTo>
                    <a:lnTo>
                      <a:pt x="165" y="26"/>
                    </a:lnTo>
                    <a:lnTo>
                      <a:pt x="346" y="8"/>
                    </a:lnTo>
                    <a:lnTo>
                      <a:pt x="205" y="0"/>
                    </a:lnTo>
                    <a:lnTo>
                      <a:pt x="83" y="5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F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69" name="Freeform 4677"/>
              <p:cNvSpPr>
                <a:spLocks noChangeAspect="1"/>
              </p:cNvSpPr>
              <p:nvPr userDrawn="1"/>
            </p:nvSpPr>
            <p:spPr bwMode="auto">
              <a:xfrm>
                <a:off x="2684" y="1975"/>
                <a:ext cx="294" cy="39"/>
              </a:xfrm>
              <a:custGeom>
                <a:avLst/>
                <a:gdLst/>
                <a:ahLst/>
                <a:cxnLst>
                  <a:cxn ang="0">
                    <a:pos x="0" y="156"/>
                  </a:cxn>
                  <a:cxn ang="0">
                    <a:pos x="189" y="122"/>
                  </a:cxn>
                  <a:cxn ang="0">
                    <a:pos x="682" y="73"/>
                  </a:cxn>
                  <a:cxn ang="0">
                    <a:pos x="1175" y="48"/>
                  </a:cxn>
                  <a:cxn ang="0">
                    <a:pos x="878" y="42"/>
                  </a:cxn>
                  <a:cxn ang="0">
                    <a:pos x="632" y="13"/>
                  </a:cxn>
                  <a:cxn ang="0">
                    <a:pos x="519" y="0"/>
                  </a:cxn>
                  <a:cxn ang="0">
                    <a:pos x="474" y="9"/>
                  </a:cxn>
                  <a:cxn ang="0">
                    <a:pos x="302" y="44"/>
                  </a:cxn>
                  <a:cxn ang="0">
                    <a:pos x="152" y="85"/>
                  </a:cxn>
                  <a:cxn ang="0">
                    <a:pos x="36" y="134"/>
                  </a:cxn>
                  <a:cxn ang="0">
                    <a:pos x="0" y="156"/>
                  </a:cxn>
                  <a:cxn ang="0">
                    <a:pos x="0" y="156"/>
                  </a:cxn>
                </a:cxnLst>
                <a:rect l="0" t="0" r="r" b="b"/>
                <a:pathLst>
                  <a:path w="1175" h="156">
                    <a:moveTo>
                      <a:pt x="0" y="156"/>
                    </a:moveTo>
                    <a:lnTo>
                      <a:pt x="189" y="122"/>
                    </a:lnTo>
                    <a:lnTo>
                      <a:pt x="682" y="73"/>
                    </a:lnTo>
                    <a:lnTo>
                      <a:pt x="1175" y="48"/>
                    </a:lnTo>
                    <a:lnTo>
                      <a:pt x="878" y="42"/>
                    </a:lnTo>
                    <a:lnTo>
                      <a:pt x="632" y="13"/>
                    </a:lnTo>
                    <a:lnTo>
                      <a:pt x="519" y="0"/>
                    </a:lnTo>
                    <a:lnTo>
                      <a:pt x="474" y="9"/>
                    </a:lnTo>
                    <a:lnTo>
                      <a:pt x="302" y="44"/>
                    </a:lnTo>
                    <a:lnTo>
                      <a:pt x="152" y="85"/>
                    </a:lnTo>
                    <a:lnTo>
                      <a:pt x="36" y="134"/>
                    </a:lnTo>
                    <a:lnTo>
                      <a:pt x="0" y="156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F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70" name="Freeform 4678"/>
              <p:cNvSpPr>
                <a:spLocks noChangeAspect="1"/>
              </p:cNvSpPr>
              <p:nvPr userDrawn="1"/>
            </p:nvSpPr>
            <p:spPr bwMode="auto">
              <a:xfrm>
                <a:off x="3414" y="1945"/>
                <a:ext cx="52" cy="48"/>
              </a:xfrm>
              <a:custGeom>
                <a:avLst/>
                <a:gdLst/>
                <a:ahLst/>
                <a:cxnLst>
                  <a:cxn ang="0">
                    <a:pos x="7" y="193"/>
                  </a:cxn>
                  <a:cxn ang="0">
                    <a:pos x="56" y="126"/>
                  </a:cxn>
                  <a:cxn ang="0">
                    <a:pos x="109" y="76"/>
                  </a:cxn>
                  <a:cxn ang="0">
                    <a:pos x="177" y="59"/>
                  </a:cxn>
                  <a:cxn ang="0">
                    <a:pos x="203" y="29"/>
                  </a:cxn>
                  <a:cxn ang="0">
                    <a:pos x="205" y="5"/>
                  </a:cxn>
                  <a:cxn ang="0">
                    <a:pos x="172" y="0"/>
                  </a:cxn>
                  <a:cxn ang="0">
                    <a:pos x="114" y="5"/>
                  </a:cxn>
                  <a:cxn ang="0">
                    <a:pos x="71" y="28"/>
                  </a:cxn>
                  <a:cxn ang="0">
                    <a:pos x="35" y="70"/>
                  </a:cxn>
                  <a:cxn ang="0">
                    <a:pos x="13" y="128"/>
                  </a:cxn>
                  <a:cxn ang="0">
                    <a:pos x="0" y="188"/>
                  </a:cxn>
                  <a:cxn ang="0">
                    <a:pos x="7" y="193"/>
                  </a:cxn>
                  <a:cxn ang="0">
                    <a:pos x="7" y="193"/>
                  </a:cxn>
                </a:cxnLst>
                <a:rect l="0" t="0" r="r" b="b"/>
                <a:pathLst>
                  <a:path w="205" h="193">
                    <a:moveTo>
                      <a:pt x="7" y="193"/>
                    </a:moveTo>
                    <a:lnTo>
                      <a:pt x="56" y="126"/>
                    </a:lnTo>
                    <a:lnTo>
                      <a:pt x="109" y="76"/>
                    </a:lnTo>
                    <a:lnTo>
                      <a:pt x="177" y="59"/>
                    </a:lnTo>
                    <a:lnTo>
                      <a:pt x="203" y="29"/>
                    </a:lnTo>
                    <a:lnTo>
                      <a:pt x="205" y="5"/>
                    </a:lnTo>
                    <a:lnTo>
                      <a:pt x="172" y="0"/>
                    </a:lnTo>
                    <a:lnTo>
                      <a:pt x="114" y="5"/>
                    </a:lnTo>
                    <a:lnTo>
                      <a:pt x="71" y="28"/>
                    </a:lnTo>
                    <a:lnTo>
                      <a:pt x="35" y="70"/>
                    </a:lnTo>
                    <a:lnTo>
                      <a:pt x="13" y="128"/>
                    </a:lnTo>
                    <a:lnTo>
                      <a:pt x="0" y="188"/>
                    </a:lnTo>
                    <a:lnTo>
                      <a:pt x="7" y="193"/>
                    </a:lnTo>
                    <a:lnTo>
                      <a:pt x="7" y="193"/>
                    </a:lnTo>
                    <a:close/>
                  </a:path>
                </a:pathLst>
              </a:custGeom>
              <a:solidFill>
                <a:srgbClr val="FF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71" name="Freeform 4679"/>
              <p:cNvSpPr>
                <a:spLocks noChangeAspect="1"/>
              </p:cNvSpPr>
              <p:nvPr userDrawn="1"/>
            </p:nvSpPr>
            <p:spPr bwMode="auto">
              <a:xfrm>
                <a:off x="3420" y="1862"/>
                <a:ext cx="152" cy="18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7" y="146"/>
                  </a:cxn>
                  <a:cxn ang="0">
                    <a:pos x="356" y="362"/>
                  </a:cxn>
                  <a:cxn ang="0">
                    <a:pos x="485" y="527"/>
                  </a:cxn>
                  <a:cxn ang="0">
                    <a:pos x="556" y="600"/>
                  </a:cxn>
                  <a:cxn ang="0">
                    <a:pos x="572" y="725"/>
                  </a:cxn>
                  <a:cxn ang="0">
                    <a:pos x="606" y="731"/>
                  </a:cxn>
                  <a:cxn ang="0">
                    <a:pos x="584" y="650"/>
                  </a:cxn>
                  <a:cxn ang="0">
                    <a:pos x="564" y="566"/>
                  </a:cxn>
                  <a:cxn ang="0">
                    <a:pos x="538" y="531"/>
                  </a:cxn>
                  <a:cxn ang="0">
                    <a:pos x="418" y="404"/>
                  </a:cxn>
                  <a:cxn ang="0">
                    <a:pos x="293" y="273"/>
                  </a:cxn>
                  <a:cxn ang="0">
                    <a:pos x="174" y="155"/>
                  </a:cxn>
                  <a:cxn ang="0">
                    <a:pos x="88" y="7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606" h="731">
                    <a:moveTo>
                      <a:pt x="0" y="0"/>
                    </a:moveTo>
                    <a:lnTo>
                      <a:pt x="147" y="146"/>
                    </a:lnTo>
                    <a:lnTo>
                      <a:pt x="356" y="362"/>
                    </a:lnTo>
                    <a:lnTo>
                      <a:pt x="485" y="527"/>
                    </a:lnTo>
                    <a:lnTo>
                      <a:pt x="556" y="600"/>
                    </a:lnTo>
                    <a:lnTo>
                      <a:pt x="572" y="725"/>
                    </a:lnTo>
                    <a:lnTo>
                      <a:pt x="606" y="731"/>
                    </a:lnTo>
                    <a:lnTo>
                      <a:pt x="584" y="650"/>
                    </a:lnTo>
                    <a:lnTo>
                      <a:pt x="564" y="566"/>
                    </a:lnTo>
                    <a:lnTo>
                      <a:pt x="538" y="531"/>
                    </a:lnTo>
                    <a:lnTo>
                      <a:pt x="418" y="404"/>
                    </a:lnTo>
                    <a:lnTo>
                      <a:pt x="293" y="273"/>
                    </a:lnTo>
                    <a:lnTo>
                      <a:pt x="174" y="155"/>
                    </a:lnTo>
                    <a:lnTo>
                      <a:pt x="88" y="7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72" name="Freeform 4680"/>
              <p:cNvSpPr>
                <a:spLocks noChangeAspect="1"/>
              </p:cNvSpPr>
              <p:nvPr userDrawn="1"/>
            </p:nvSpPr>
            <p:spPr bwMode="auto">
              <a:xfrm>
                <a:off x="2872" y="2098"/>
                <a:ext cx="317" cy="57"/>
              </a:xfrm>
              <a:custGeom>
                <a:avLst/>
                <a:gdLst/>
                <a:ahLst/>
                <a:cxnLst>
                  <a:cxn ang="0">
                    <a:pos x="738" y="0"/>
                  </a:cxn>
                  <a:cxn ang="0">
                    <a:pos x="405" y="36"/>
                  </a:cxn>
                  <a:cxn ang="0">
                    <a:pos x="21" y="87"/>
                  </a:cxn>
                  <a:cxn ang="0">
                    <a:pos x="0" y="100"/>
                  </a:cxn>
                  <a:cxn ang="0">
                    <a:pos x="149" y="132"/>
                  </a:cxn>
                  <a:cxn ang="0">
                    <a:pos x="559" y="199"/>
                  </a:cxn>
                  <a:cxn ang="0">
                    <a:pos x="874" y="227"/>
                  </a:cxn>
                  <a:cxn ang="0">
                    <a:pos x="1031" y="227"/>
                  </a:cxn>
                  <a:cxn ang="0">
                    <a:pos x="1137" y="191"/>
                  </a:cxn>
                  <a:cxn ang="0">
                    <a:pos x="1222" y="128"/>
                  </a:cxn>
                  <a:cxn ang="0">
                    <a:pos x="1268" y="84"/>
                  </a:cxn>
                  <a:cxn ang="0">
                    <a:pos x="883" y="66"/>
                  </a:cxn>
                  <a:cxn ang="0">
                    <a:pos x="738" y="0"/>
                  </a:cxn>
                  <a:cxn ang="0">
                    <a:pos x="738" y="0"/>
                  </a:cxn>
                </a:cxnLst>
                <a:rect l="0" t="0" r="r" b="b"/>
                <a:pathLst>
                  <a:path w="1268" h="227">
                    <a:moveTo>
                      <a:pt x="738" y="0"/>
                    </a:moveTo>
                    <a:lnTo>
                      <a:pt x="405" y="36"/>
                    </a:lnTo>
                    <a:lnTo>
                      <a:pt x="21" y="87"/>
                    </a:lnTo>
                    <a:lnTo>
                      <a:pt x="0" y="100"/>
                    </a:lnTo>
                    <a:lnTo>
                      <a:pt x="149" y="132"/>
                    </a:lnTo>
                    <a:lnTo>
                      <a:pt x="559" y="199"/>
                    </a:lnTo>
                    <a:lnTo>
                      <a:pt x="874" y="227"/>
                    </a:lnTo>
                    <a:lnTo>
                      <a:pt x="1031" y="227"/>
                    </a:lnTo>
                    <a:lnTo>
                      <a:pt x="1137" y="191"/>
                    </a:lnTo>
                    <a:lnTo>
                      <a:pt x="1222" y="128"/>
                    </a:lnTo>
                    <a:lnTo>
                      <a:pt x="1268" y="84"/>
                    </a:lnTo>
                    <a:lnTo>
                      <a:pt x="883" y="66"/>
                    </a:lnTo>
                    <a:lnTo>
                      <a:pt x="738" y="0"/>
                    </a:lnTo>
                    <a:lnTo>
                      <a:pt x="738" y="0"/>
                    </a:lnTo>
                    <a:close/>
                  </a:path>
                </a:pathLst>
              </a:custGeom>
              <a:solidFill>
                <a:srgbClr val="F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73" name="Freeform 4681"/>
              <p:cNvSpPr>
                <a:spLocks noChangeAspect="1"/>
              </p:cNvSpPr>
              <p:nvPr userDrawn="1"/>
            </p:nvSpPr>
            <p:spPr bwMode="auto">
              <a:xfrm>
                <a:off x="2660" y="2212"/>
                <a:ext cx="38" cy="2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1" y="0"/>
                  </a:cxn>
                  <a:cxn ang="0">
                    <a:pos x="89" y="15"/>
                  </a:cxn>
                  <a:cxn ang="0">
                    <a:pos x="129" y="20"/>
                  </a:cxn>
                  <a:cxn ang="0">
                    <a:pos x="151" y="46"/>
                  </a:cxn>
                  <a:cxn ang="0">
                    <a:pos x="101" y="71"/>
                  </a:cxn>
                  <a:cxn ang="0">
                    <a:pos x="28" y="81"/>
                  </a:cxn>
                  <a:cxn ang="0">
                    <a:pos x="0" y="29"/>
                  </a:cxn>
                  <a:cxn ang="0">
                    <a:pos x="0" y="29"/>
                  </a:cxn>
                </a:cxnLst>
                <a:rect l="0" t="0" r="r" b="b"/>
                <a:pathLst>
                  <a:path w="151" h="81">
                    <a:moveTo>
                      <a:pt x="0" y="29"/>
                    </a:moveTo>
                    <a:lnTo>
                      <a:pt x="21" y="0"/>
                    </a:lnTo>
                    <a:lnTo>
                      <a:pt x="89" y="15"/>
                    </a:lnTo>
                    <a:lnTo>
                      <a:pt x="129" y="20"/>
                    </a:lnTo>
                    <a:lnTo>
                      <a:pt x="151" y="46"/>
                    </a:lnTo>
                    <a:lnTo>
                      <a:pt x="101" y="71"/>
                    </a:lnTo>
                    <a:lnTo>
                      <a:pt x="28" y="81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74" name="Freeform 4682"/>
              <p:cNvSpPr>
                <a:spLocks noChangeAspect="1"/>
              </p:cNvSpPr>
              <p:nvPr userDrawn="1"/>
            </p:nvSpPr>
            <p:spPr bwMode="auto">
              <a:xfrm>
                <a:off x="3074" y="2232"/>
                <a:ext cx="112" cy="12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45" y="5"/>
                  </a:cxn>
                  <a:cxn ang="0">
                    <a:pos x="112" y="0"/>
                  </a:cxn>
                  <a:cxn ang="0">
                    <a:pos x="270" y="9"/>
                  </a:cxn>
                  <a:cxn ang="0">
                    <a:pos x="411" y="17"/>
                  </a:cxn>
                  <a:cxn ang="0">
                    <a:pos x="446" y="24"/>
                  </a:cxn>
                  <a:cxn ang="0">
                    <a:pos x="304" y="42"/>
                  </a:cxn>
                  <a:cxn ang="0">
                    <a:pos x="119" y="49"/>
                  </a:cxn>
                  <a:cxn ang="0">
                    <a:pos x="16" y="43"/>
                  </a:cxn>
                  <a:cxn ang="0">
                    <a:pos x="0" y="26"/>
                  </a:cxn>
                  <a:cxn ang="0">
                    <a:pos x="0" y="26"/>
                  </a:cxn>
                </a:cxnLst>
                <a:rect l="0" t="0" r="r" b="b"/>
                <a:pathLst>
                  <a:path w="446" h="49">
                    <a:moveTo>
                      <a:pt x="0" y="26"/>
                    </a:moveTo>
                    <a:lnTo>
                      <a:pt x="45" y="5"/>
                    </a:lnTo>
                    <a:lnTo>
                      <a:pt x="112" y="0"/>
                    </a:lnTo>
                    <a:lnTo>
                      <a:pt x="270" y="9"/>
                    </a:lnTo>
                    <a:lnTo>
                      <a:pt x="411" y="17"/>
                    </a:lnTo>
                    <a:lnTo>
                      <a:pt x="446" y="24"/>
                    </a:lnTo>
                    <a:lnTo>
                      <a:pt x="304" y="42"/>
                    </a:lnTo>
                    <a:lnTo>
                      <a:pt x="119" y="49"/>
                    </a:lnTo>
                    <a:lnTo>
                      <a:pt x="16" y="43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F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75" name="Freeform 4683"/>
              <p:cNvSpPr>
                <a:spLocks noChangeAspect="1"/>
              </p:cNvSpPr>
              <p:nvPr userDrawn="1"/>
            </p:nvSpPr>
            <p:spPr bwMode="auto">
              <a:xfrm>
                <a:off x="3418" y="1947"/>
                <a:ext cx="43" cy="40"/>
              </a:xfrm>
              <a:custGeom>
                <a:avLst/>
                <a:gdLst/>
                <a:ahLst/>
                <a:cxnLst>
                  <a:cxn ang="0">
                    <a:pos x="173" y="2"/>
                  </a:cxn>
                  <a:cxn ang="0">
                    <a:pos x="122" y="0"/>
                  </a:cxn>
                  <a:cxn ang="0">
                    <a:pos x="80" y="10"/>
                  </a:cxn>
                  <a:cxn ang="0">
                    <a:pos x="54" y="28"/>
                  </a:cxn>
                  <a:cxn ang="0">
                    <a:pos x="27" y="68"/>
                  </a:cxn>
                  <a:cxn ang="0">
                    <a:pos x="5" y="122"/>
                  </a:cxn>
                  <a:cxn ang="0">
                    <a:pos x="0" y="156"/>
                  </a:cxn>
                  <a:cxn ang="0">
                    <a:pos x="8" y="156"/>
                  </a:cxn>
                  <a:cxn ang="0">
                    <a:pos x="42" y="105"/>
                  </a:cxn>
                  <a:cxn ang="0">
                    <a:pos x="80" y="64"/>
                  </a:cxn>
                  <a:cxn ang="0">
                    <a:pos x="147" y="42"/>
                  </a:cxn>
                  <a:cxn ang="0">
                    <a:pos x="171" y="23"/>
                  </a:cxn>
                  <a:cxn ang="0">
                    <a:pos x="173" y="2"/>
                  </a:cxn>
                  <a:cxn ang="0">
                    <a:pos x="173" y="2"/>
                  </a:cxn>
                </a:cxnLst>
                <a:rect l="0" t="0" r="r" b="b"/>
                <a:pathLst>
                  <a:path w="173" h="156">
                    <a:moveTo>
                      <a:pt x="173" y="2"/>
                    </a:moveTo>
                    <a:lnTo>
                      <a:pt x="122" y="0"/>
                    </a:lnTo>
                    <a:lnTo>
                      <a:pt x="80" y="10"/>
                    </a:lnTo>
                    <a:lnTo>
                      <a:pt x="54" y="28"/>
                    </a:lnTo>
                    <a:lnTo>
                      <a:pt x="27" y="68"/>
                    </a:lnTo>
                    <a:lnTo>
                      <a:pt x="5" y="122"/>
                    </a:lnTo>
                    <a:lnTo>
                      <a:pt x="0" y="156"/>
                    </a:lnTo>
                    <a:lnTo>
                      <a:pt x="8" y="156"/>
                    </a:lnTo>
                    <a:lnTo>
                      <a:pt x="42" y="105"/>
                    </a:lnTo>
                    <a:lnTo>
                      <a:pt x="80" y="64"/>
                    </a:lnTo>
                    <a:lnTo>
                      <a:pt x="147" y="42"/>
                    </a:lnTo>
                    <a:lnTo>
                      <a:pt x="171" y="23"/>
                    </a:lnTo>
                    <a:lnTo>
                      <a:pt x="173" y="2"/>
                    </a:lnTo>
                    <a:lnTo>
                      <a:pt x="173" y="2"/>
                    </a:lnTo>
                    <a:close/>
                  </a:path>
                </a:pathLst>
              </a:custGeom>
              <a:solidFill>
                <a:srgbClr val="F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76" name="Freeform 4684"/>
              <p:cNvSpPr>
                <a:spLocks noChangeAspect="1"/>
              </p:cNvSpPr>
              <p:nvPr userDrawn="1"/>
            </p:nvSpPr>
            <p:spPr bwMode="auto">
              <a:xfrm>
                <a:off x="2731" y="1977"/>
                <a:ext cx="117" cy="20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187" y="58"/>
                  </a:cxn>
                  <a:cxn ang="0">
                    <a:pos x="369" y="40"/>
                  </a:cxn>
                  <a:cxn ang="0">
                    <a:pos x="470" y="29"/>
                  </a:cxn>
                  <a:cxn ang="0">
                    <a:pos x="363" y="9"/>
                  </a:cxn>
                  <a:cxn ang="0">
                    <a:pos x="295" y="0"/>
                  </a:cxn>
                  <a:cxn ang="0">
                    <a:pos x="246" y="9"/>
                  </a:cxn>
                  <a:cxn ang="0">
                    <a:pos x="107" y="43"/>
                  </a:cxn>
                  <a:cxn ang="0">
                    <a:pos x="0" y="80"/>
                  </a:cxn>
                  <a:cxn ang="0">
                    <a:pos x="0" y="80"/>
                  </a:cxn>
                </a:cxnLst>
                <a:rect l="0" t="0" r="r" b="b"/>
                <a:pathLst>
                  <a:path w="470" h="80">
                    <a:moveTo>
                      <a:pt x="0" y="80"/>
                    </a:moveTo>
                    <a:lnTo>
                      <a:pt x="187" y="58"/>
                    </a:lnTo>
                    <a:lnTo>
                      <a:pt x="369" y="40"/>
                    </a:lnTo>
                    <a:lnTo>
                      <a:pt x="470" y="29"/>
                    </a:lnTo>
                    <a:lnTo>
                      <a:pt x="363" y="9"/>
                    </a:lnTo>
                    <a:lnTo>
                      <a:pt x="295" y="0"/>
                    </a:lnTo>
                    <a:lnTo>
                      <a:pt x="246" y="9"/>
                    </a:lnTo>
                    <a:lnTo>
                      <a:pt x="107" y="43"/>
                    </a:lnTo>
                    <a:lnTo>
                      <a:pt x="0" y="8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F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77" name="Freeform 4685"/>
              <p:cNvSpPr>
                <a:spLocks noChangeAspect="1"/>
              </p:cNvSpPr>
              <p:nvPr userDrawn="1"/>
            </p:nvSpPr>
            <p:spPr bwMode="auto">
              <a:xfrm>
                <a:off x="2925" y="2240"/>
                <a:ext cx="116" cy="4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465" y="0"/>
                  </a:cxn>
                  <a:cxn ang="0">
                    <a:pos x="417" y="16"/>
                  </a:cxn>
                  <a:cxn ang="0">
                    <a:pos x="288" y="16"/>
                  </a:cxn>
                  <a:cxn ang="0">
                    <a:pos x="0" y="9"/>
                  </a:cxn>
                  <a:cxn ang="0">
                    <a:pos x="28" y="4"/>
                  </a:cxn>
                  <a:cxn ang="0">
                    <a:pos x="28" y="4"/>
                  </a:cxn>
                </a:cxnLst>
                <a:rect l="0" t="0" r="r" b="b"/>
                <a:pathLst>
                  <a:path w="465" h="16">
                    <a:moveTo>
                      <a:pt x="28" y="4"/>
                    </a:moveTo>
                    <a:lnTo>
                      <a:pt x="465" y="0"/>
                    </a:lnTo>
                    <a:lnTo>
                      <a:pt x="417" y="16"/>
                    </a:lnTo>
                    <a:lnTo>
                      <a:pt x="288" y="16"/>
                    </a:lnTo>
                    <a:lnTo>
                      <a:pt x="0" y="9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solidFill>
                <a:srgbClr val="F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78" name="Freeform 4686"/>
              <p:cNvSpPr>
                <a:spLocks noChangeAspect="1"/>
              </p:cNvSpPr>
              <p:nvPr userDrawn="1"/>
            </p:nvSpPr>
            <p:spPr bwMode="auto">
              <a:xfrm>
                <a:off x="3507" y="1945"/>
                <a:ext cx="66" cy="1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7" y="156"/>
                  </a:cxn>
                  <a:cxn ang="0">
                    <a:pos x="210" y="250"/>
                  </a:cxn>
                  <a:cxn ang="0">
                    <a:pos x="239" y="396"/>
                  </a:cxn>
                  <a:cxn ang="0">
                    <a:pos x="263" y="410"/>
                  </a:cxn>
                  <a:cxn ang="0">
                    <a:pos x="231" y="315"/>
                  </a:cxn>
                  <a:cxn ang="0">
                    <a:pos x="218" y="246"/>
                  </a:cxn>
                  <a:cxn ang="0">
                    <a:pos x="200" y="212"/>
                  </a:cxn>
                  <a:cxn ang="0">
                    <a:pos x="125" y="12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3" h="410">
                    <a:moveTo>
                      <a:pt x="0" y="0"/>
                    </a:moveTo>
                    <a:lnTo>
                      <a:pt x="117" y="156"/>
                    </a:lnTo>
                    <a:lnTo>
                      <a:pt x="210" y="250"/>
                    </a:lnTo>
                    <a:lnTo>
                      <a:pt x="239" y="396"/>
                    </a:lnTo>
                    <a:lnTo>
                      <a:pt x="263" y="410"/>
                    </a:lnTo>
                    <a:lnTo>
                      <a:pt x="231" y="315"/>
                    </a:lnTo>
                    <a:lnTo>
                      <a:pt x="218" y="246"/>
                    </a:lnTo>
                    <a:lnTo>
                      <a:pt x="200" y="212"/>
                    </a:lnTo>
                    <a:lnTo>
                      <a:pt x="125" y="12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79" name="Freeform 4687"/>
              <p:cNvSpPr>
                <a:spLocks noChangeAspect="1"/>
              </p:cNvSpPr>
              <p:nvPr userDrawn="1"/>
            </p:nvSpPr>
            <p:spPr bwMode="auto">
              <a:xfrm>
                <a:off x="3076" y="2234"/>
                <a:ext cx="96" cy="9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49" y="1"/>
                  </a:cxn>
                  <a:cxn ang="0">
                    <a:pos x="150" y="0"/>
                  </a:cxn>
                  <a:cxn ang="0">
                    <a:pos x="255" y="4"/>
                  </a:cxn>
                  <a:cxn ang="0">
                    <a:pos x="384" y="19"/>
                  </a:cxn>
                  <a:cxn ang="0">
                    <a:pos x="246" y="26"/>
                  </a:cxn>
                  <a:cxn ang="0">
                    <a:pos x="118" y="33"/>
                  </a:cxn>
                  <a:cxn ang="0">
                    <a:pos x="12" y="32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384" h="33">
                    <a:moveTo>
                      <a:pt x="0" y="20"/>
                    </a:moveTo>
                    <a:lnTo>
                      <a:pt x="49" y="1"/>
                    </a:lnTo>
                    <a:lnTo>
                      <a:pt x="150" y="0"/>
                    </a:lnTo>
                    <a:lnTo>
                      <a:pt x="255" y="4"/>
                    </a:lnTo>
                    <a:lnTo>
                      <a:pt x="384" y="19"/>
                    </a:lnTo>
                    <a:lnTo>
                      <a:pt x="246" y="26"/>
                    </a:lnTo>
                    <a:lnTo>
                      <a:pt x="118" y="33"/>
                    </a:lnTo>
                    <a:lnTo>
                      <a:pt x="12" y="32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E5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80" name="Freeform 4688"/>
              <p:cNvSpPr>
                <a:spLocks noChangeAspect="1"/>
              </p:cNvSpPr>
              <p:nvPr userDrawn="1"/>
            </p:nvSpPr>
            <p:spPr bwMode="auto">
              <a:xfrm>
                <a:off x="2661" y="2217"/>
                <a:ext cx="35" cy="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23" y="0"/>
                  </a:cxn>
                  <a:cxn ang="0">
                    <a:pos x="105" y="0"/>
                  </a:cxn>
                  <a:cxn ang="0">
                    <a:pos x="138" y="21"/>
                  </a:cxn>
                  <a:cxn ang="0">
                    <a:pos x="45" y="51"/>
                  </a:cxn>
                  <a:cxn ang="0">
                    <a:pos x="17" y="50"/>
                  </a:cxn>
                  <a:cxn ang="0">
                    <a:pos x="0" y="12"/>
                  </a:cxn>
                  <a:cxn ang="0">
                    <a:pos x="0" y="12"/>
                  </a:cxn>
                </a:cxnLst>
                <a:rect l="0" t="0" r="r" b="b"/>
                <a:pathLst>
                  <a:path w="138" h="51">
                    <a:moveTo>
                      <a:pt x="0" y="12"/>
                    </a:moveTo>
                    <a:lnTo>
                      <a:pt x="23" y="0"/>
                    </a:lnTo>
                    <a:lnTo>
                      <a:pt x="105" y="0"/>
                    </a:lnTo>
                    <a:lnTo>
                      <a:pt x="138" y="21"/>
                    </a:lnTo>
                    <a:lnTo>
                      <a:pt x="45" y="51"/>
                    </a:lnTo>
                    <a:lnTo>
                      <a:pt x="17" y="50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E5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81" name="Freeform 4689"/>
              <p:cNvSpPr>
                <a:spLocks noChangeAspect="1"/>
              </p:cNvSpPr>
              <p:nvPr userDrawn="1"/>
            </p:nvSpPr>
            <p:spPr bwMode="auto">
              <a:xfrm>
                <a:off x="2925" y="2104"/>
                <a:ext cx="261" cy="46"/>
              </a:xfrm>
              <a:custGeom>
                <a:avLst/>
                <a:gdLst/>
                <a:ahLst/>
                <a:cxnLst>
                  <a:cxn ang="0">
                    <a:pos x="257" y="26"/>
                  </a:cxn>
                  <a:cxn ang="0">
                    <a:pos x="84" y="50"/>
                  </a:cxn>
                  <a:cxn ang="0">
                    <a:pos x="0" y="80"/>
                  </a:cxn>
                  <a:cxn ang="0">
                    <a:pos x="144" y="117"/>
                  </a:cxn>
                  <a:cxn ang="0">
                    <a:pos x="461" y="163"/>
                  </a:cxn>
                  <a:cxn ang="0">
                    <a:pos x="802" y="183"/>
                  </a:cxn>
                  <a:cxn ang="0">
                    <a:pos x="932" y="141"/>
                  </a:cxn>
                  <a:cxn ang="0">
                    <a:pos x="1043" y="57"/>
                  </a:cxn>
                  <a:cxn ang="0">
                    <a:pos x="739" y="0"/>
                  </a:cxn>
                  <a:cxn ang="0">
                    <a:pos x="485" y="0"/>
                  </a:cxn>
                  <a:cxn ang="0">
                    <a:pos x="257" y="26"/>
                  </a:cxn>
                  <a:cxn ang="0">
                    <a:pos x="257" y="26"/>
                  </a:cxn>
                </a:cxnLst>
                <a:rect l="0" t="0" r="r" b="b"/>
                <a:pathLst>
                  <a:path w="1043" h="183">
                    <a:moveTo>
                      <a:pt x="257" y="26"/>
                    </a:moveTo>
                    <a:lnTo>
                      <a:pt x="84" y="50"/>
                    </a:lnTo>
                    <a:lnTo>
                      <a:pt x="0" y="80"/>
                    </a:lnTo>
                    <a:lnTo>
                      <a:pt x="144" y="117"/>
                    </a:lnTo>
                    <a:lnTo>
                      <a:pt x="461" y="163"/>
                    </a:lnTo>
                    <a:lnTo>
                      <a:pt x="802" y="183"/>
                    </a:lnTo>
                    <a:lnTo>
                      <a:pt x="932" y="141"/>
                    </a:lnTo>
                    <a:lnTo>
                      <a:pt x="1043" y="57"/>
                    </a:lnTo>
                    <a:lnTo>
                      <a:pt x="739" y="0"/>
                    </a:lnTo>
                    <a:lnTo>
                      <a:pt x="485" y="0"/>
                    </a:lnTo>
                    <a:lnTo>
                      <a:pt x="257" y="26"/>
                    </a:lnTo>
                    <a:lnTo>
                      <a:pt x="257" y="26"/>
                    </a:lnTo>
                    <a:close/>
                  </a:path>
                </a:pathLst>
              </a:custGeom>
              <a:solidFill>
                <a:srgbClr val="FFE5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82" name="Freeform 4690"/>
              <p:cNvSpPr>
                <a:spLocks noChangeAspect="1"/>
              </p:cNvSpPr>
              <p:nvPr userDrawn="1"/>
            </p:nvSpPr>
            <p:spPr bwMode="auto">
              <a:xfrm>
                <a:off x="3421" y="1950"/>
                <a:ext cx="35" cy="29"/>
              </a:xfrm>
              <a:custGeom>
                <a:avLst/>
                <a:gdLst/>
                <a:ahLst/>
                <a:cxnLst>
                  <a:cxn ang="0">
                    <a:pos x="129" y="0"/>
                  </a:cxn>
                  <a:cxn ang="0">
                    <a:pos x="76" y="3"/>
                  </a:cxn>
                  <a:cxn ang="0">
                    <a:pos x="50" y="18"/>
                  </a:cxn>
                  <a:cxn ang="0">
                    <a:pos x="14" y="63"/>
                  </a:cxn>
                  <a:cxn ang="0">
                    <a:pos x="0" y="117"/>
                  </a:cxn>
                  <a:cxn ang="0">
                    <a:pos x="26" y="93"/>
                  </a:cxn>
                  <a:cxn ang="0">
                    <a:pos x="67" y="47"/>
                  </a:cxn>
                  <a:cxn ang="0">
                    <a:pos x="127" y="28"/>
                  </a:cxn>
                  <a:cxn ang="0">
                    <a:pos x="142" y="9"/>
                  </a:cxn>
                  <a:cxn ang="0">
                    <a:pos x="129" y="0"/>
                  </a:cxn>
                  <a:cxn ang="0">
                    <a:pos x="129" y="0"/>
                  </a:cxn>
                </a:cxnLst>
                <a:rect l="0" t="0" r="r" b="b"/>
                <a:pathLst>
                  <a:path w="142" h="117">
                    <a:moveTo>
                      <a:pt x="129" y="0"/>
                    </a:moveTo>
                    <a:lnTo>
                      <a:pt x="76" y="3"/>
                    </a:lnTo>
                    <a:lnTo>
                      <a:pt x="50" y="18"/>
                    </a:lnTo>
                    <a:lnTo>
                      <a:pt x="14" y="63"/>
                    </a:lnTo>
                    <a:lnTo>
                      <a:pt x="0" y="117"/>
                    </a:lnTo>
                    <a:lnTo>
                      <a:pt x="26" y="93"/>
                    </a:lnTo>
                    <a:lnTo>
                      <a:pt x="67" y="47"/>
                    </a:lnTo>
                    <a:lnTo>
                      <a:pt x="127" y="28"/>
                    </a:lnTo>
                    <a:lnTo>
                      <a:pt x="142" y="9"/>
                    </a:lnTo>
                    <a:lnTo>
                      <a:pt x="129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FFE5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83" name="Freeform 4691"/>
              <p:cNvSpPr>
                <a:spLocks noChangeAspect="1"/>
              </p:cNvSpPr>
              <p:nvPr userDrawn="1"/>
            </p:nvSpPr>
            <p:spPr bwMode="auto">
              <a:xfrm>
                <a:off x="2634" y="2264"/>
                <a:ext cx="177" cy="70"/>
              </a:xfrm>
              <a:custGeom>
                <a:avLst/>
                <a:gdLst/>
                <a:ahLst/>
                <a:cxnLst>
                  <a:cxn ang="0">
                    <a:pos x="0" y="154"/>
                  </a:cxn>
                  <a:cxn ang="0">
                    <a:pos x="81" y="117"/>
                  </a:cxn>
                  <a:cxn ang="0">
                    <a:pos x="286" y="0"/>
                  </a:cxn>
                  <a:cxn ang="0">
                    <a:pos x="487" y="19"/>
                  </a:cxn>
                  <a:cxn ang="0">
                    <a:pos x="707" y="42"/>
                  </a:cxn>
                  <a:cxn ang="0">
                    <a:pos x="253" y="281"/>
                  </a:cxn>
                  <a:cxn ang="0">
                    <a:pos x="66" y="262"/>
                  </a:cxn>
                  <a:cxn ang="0">
                    <a:pos x="0" y="154"/>
                  </a:cxn>
                  <a:cxn ang="0">
                    <a:pos x="0" y="154"/>
                  </a:cxn>
                </a:cxnLst>
                <a:rect l="0" t="0" r="r" b="b"/>
                <a:pathLst>
                  <a:path w="707" h="281">
                    <a:moveTo>
                      <a:pt x="0" y="154"/>
                    </a:moveTo>
                    <a:lnTo>
                      <a:pt x="81" y="117"/>
                    </a:lnTo>
                    <a:lnTo>
                      <a:pt x="286" y="0"/>
                    </a:lnTo>
                    <a:lnTo>
                      <a:pt x="487" y="19"/>
                    </a:lnTo>
                    <a:lnTo>
                      <a:pt x="707" y="42"/>
                    </a:lnTo>
                    <a:lnTo>
                      <a:pt x="253" y="281"/>
                    </a:lnTo>
                    <a:lnTo>
                      <a:pt x="66" y="262"/>
                    </a:lnTo>
                    <a:lnTo>
                      <a:pt x="0" y="154"/>
                    </a:lnTo>
                    <a:lnTo>
                      <a:pt x="0" y="154"/>
                    </a:lnTo>
                    <a:close/>
                  </a:path>
                </a:pathLst>
              </a:custGeom>
              <a:solidFill>
                <a:srgbClr val="473F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84" name="Freeform 4692"/>
              <p:cNvSpPr>
                <a:spLocks noChangeAspect="1"/>
              </p:cNvSpPr>
              <p:nvPr userDrawn="1"/>
            </p:nvSpPr>
            <p:spPr bwMode="auto">
              <a:xfrm>
                <a:off x="2767" y="2129"/>
                <a:ext cx="137" cy="78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28"/>
                  </a:cxn>
                  <a:cxn ang="0">
                    <a:pos x="6" y="274"/>
                  </a:cxn>
                  <a:cxn ang="0">
                    <a:pos x="27" y="294"/>
                  </a:cxn>
                  <a:cxn ang="0">
                    <a:pos x="236" y="307"/>
                  </a:cxn>
                  <a:cxn ang="0">
                    <a:pos x="516" y="310"/>
                  </a:cxn>
                  <a:cxn ang="0">
                    <a:pos x="549" y="283"/>
                  </a:cxn>
                  <a:cxn ang="0">
                    <a:pos x="541" y="27"/>
                  </a:cxn>
                  <a:cxn ang="0">
                    <a:pos x="512" y="3"/>
                  </a:cxn>
                  <a:cxn ang="0">
                    <a:pos x="44" y="0"/>
                  </a:cxn>
                  <a:cxn ang="0">
                    <a:pos x="44" y="0"/>
                  </a:cxn>
                </a:cxnLst>
                <a:rect l="0" t="0" r="r" b="b"/>
                <a:pathLst>
                  <a:path w="549" h="310">
                    <a:moveTo>
                      <a:pt x="44" y="0"/>
                    </a:moveTo>
                    <a:lnTo>
                      <a:pt x="0" y="28"/>
                    </a:lnTo>
                    <a:lnTo>
                      <a:pt x="6" y="274"/>
                    </a:lnTo>
                    <a:lnTo>
                      <a:pt x="27" y="294"/>
                    </a:lnTo>
                    <a:lnTo>
                      <a:pt x="236" y="307"/>
                    </a:lnTo>
                    <a:lnTo>
                      <a:pt x="516" y="310"/>
                    </a:lnTo>
                    <a:lnTo>
                      <a:pt x="549" y="283"/>
                    </a:lnTo>
                    <a:lnTo>
                      <a:pt x="541" y="27"/>
                    </a:lnTo>
                    <a:lnTo>
                      <a:pt x="512" y="3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B8B8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85" name="Freeform 4693"/>
              <p:cNvSpPr>
                <a:spLocks noChangeAspect="1"/>
              </p:cNvSpPr>
              <p:nvPr userDrawn="1"/>
            </p:nvSpPr>
            <p:spPr bwMode="auto">
              <a:xfrm>
                <a:off x="3477" y="2060"/>
                <a:ext cx="101" cy="196"/>
              </a:xfrm>
              <a:custGeom>
                <a:avLst/>
                <a:gdLst/>
                <a:ahLst/>
                <a:cxnLst>
                  <a:cxn ang="0">
                    <a:pos x="216" y="540"/>
                  </a:cxn>
                  <a:cxn ang="0">
                    <a:pos x="195" y="566"/>
                  </a:cxn>
                  <a:cxn ang="0">
                    <a:pos x="128" y="603"/>
                  </a:cxn>
                  <a:cxn ang="0">
                    <a:pos x="24" y="629"/>
                  </a:cxn>
                  <a:cxn ang="0">
                    <a:pos x="35" y="680"/>
                  </a:cxn>
                  <a:cxn ang="0">
                    <a:pos x="0" y="682"/>
                  </a:cxn>
                  <a:cxn ang="0">
                    <a:pos x="49" y="783"/>
                  </a:cxn>
                  <a:cxn ang="0">
                    <a:pos x="203" y="779"/>
                  </a:cxn>
                  <a:cxn ang="0">
                    <a:pos x="299" y="775"/>
                  </a:cxn>
                  <a:cxn ang="0">
                    <a:pos x="352" y="665"/>
                  </a:cxn>
                  <a:cxn ang="0">
                    <a:pos x="374" y="500"/>
                  </a:cxn>
                  <a:cxn ang="0">
                    <a:pos x="394" y="397"/>
                  </a:cxn>
                  <a:cxn ang="0">
                    <a:pos x="404" y="297"/>
                  </a:cxn>
                  <a:cxn ang="0">
                    <a:pos x="384" y="96"/>
                  </a:cxn>
                  <a:cxn ang="0">
                    <a:pos x="356" y="0"/>
                  </a:cxn>
                  <a:cxn ang="0">
                    <a:pos x="288" y="66"/>
                  </a:cxn>
                  <a:cxn ang="0">
                    <a:pos x="271" y="137"/>
                  </a:cxn>
                  <a:cxn ang="0">
                    <a:pos x="261" y="237"/>
                  </a:cxn>
                  <a:cxn ang="0">
                    <a:pos x="249" y="363"/>
                  </a:cxn>
                  <a:cxn ang="0">
                    <a:pos x="233" y="492"/>
                  </a:cxn>
                  <a:cxn ang="0">
                    <a:pos x="216" y="540"/>
                  </a:cxn>
                  <a:cxn ang="0">
                    <a:pos x="216" y="540"/>
                  </a:cxn>
                </a:cxnLst>
                <a:rect l="0" t="0" r="r" b="b"/>
                <a:pathLst>
                  <a:path w="404" h="783">
                    <a:moveTo>
                      <a:pt x="216" y="540"/>
                    </a:moveTo>
                    <a:lnTo>
                      <a:pt x="195" y="566"/>
                    </a:lnTo>
                    <a:lnTo>
                      <a:pt x="128" y="603"/>
                    </a:lnTo>
                    <a:lnTo>
                      <a:pt x="24" y="629"/>
                    </a:lnTo>
                    <a:lnTo>
                      <a:pt x="35" y="680"/>
                    </a:lnTo>
                    <a:lnTo>
                      <a:pt x="0" y="682"/>
                    </a:lnTo>
                    <a:lnTo>
                      <a:pt x="49" y="783"/>
                    </a:lnTo>
                    <a:lnTo>
                      <a:pt x="203" y="779"/>
                    </a:lnTo>
                    <a:lnTo>
                      <a:pt x="299" y="775"/>
                    </a:lnTo>
                    <a:lnTo>
                      <a:pt x="352" y="665"/>
                    </a:lnTo>
                    <a:lnTo>
                      <a:pt x="374" y="500"/>
                    </a:lnTo>
                    <a:lnTo>
                      <a:pt x="394" y="397"/>
                    </a:lnTo>
                    <a:lnTo>
                      <a:pt x="404" y="297"/>
                    </a:lnTo>
                    <a:lnTo>
                      <a:pt x="384" y="96"/>
                    </a:lnTo>
                    <a:lnTo>
                      <a:pt x="356" y="0"/>
                    </a:lnTo>
                    <a:lnTo>
                      <a:pt x="288" y="66"/>
                    </a:lnTo>
                    <a:lnTo>
                      <a:pt x="271" y="137"/>
                    </a:lnTo>
                    <a:lnTo>
                      <a:pt x="261" y="237"/>
                    </a:lnTo>
                    <a:lnTo>
                      <a:pt x="249" y="363"/>
                    </a:lnTo>
                    <a:lnTo>
                      <a:pt x="233" y="492"/>
                    </a:lnTo>
                    <a:lnTo>
                      <a:pt x="216" y="540"/>
                    </a:lnTo>
                    <a:lnTo>
                      <a:pt x="216" y="540"/>
                    </a:lnTo>
                    <a:close/>
                  </a:path>
                </a:pathLst>
              </a:custGeom>
              <a:solidFill>
                <a:srgbClr val="473F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86" name="Freeform 4694"/>
              <p:cNvSpPr>
                <a:spLocks noChangeAspect="1"/>
              </p:cNvSpPr>
              <p:nvPr userDrawn="1"/>
            </p:nvSpPr>
            <p:spPr bwMode="auto">
              <a:xfrm>
                <a:off x="3242" y="2094"/>
                <a:ext cx="143" cy="250"/>
              </a:xfrm>
              <a:custGeom>
                <a:avLst/>
                <a:gdLst/>
                <a:ahLst/>
                <a:cxnLst>
                  <a:cxn ang="0">
                    <a:pos x="318" y="0"/>
                  </a:cxn>
                  <a:cxn ang="0">
                    <a:pos x="267" y="117"/>
                  </a:cxn>
                  <a:cxn ang="0">
                    <a:pos x="200" y="382"/>
                  </a:cxn>
                  <a:cxn ang="0">
                    <a:pos x="160" y="606"/>
                  </a:cxn>
                  <a:cxn ang="0">
                    <a:pos x="0" y="933"/>
                  </a:cxn>
                  <a:cxn ang="0">
                    <a:pos x="168" y="1000"/>
                  </a:cxn>
                  <a:cxn ang="0">
                    <a:pos x="359" y="989"/>
                  </a:cxn>
                  <a:cxn ang="0">
                    <a:pos x="421" y="970"/>
                  </a:cxn>
                  <a:cxn ang="0">
                    <a:pos x="442" y="949"/>
                  </a:cxn>
                  <a:cxn ang="0">
                    <a:pos x="465" y="894"/>
                  </a:cxn>
                  <a:cxn ang="0">
                    <a:pos x="503" y="741"/>
                  </a:cxn>
                  <a:cxn ang="0">
                    <a:pos x="531" y="641"/>
                  </a:cxn>
                  <a:cxn ang="0">
                    <a:pos x="559" y="507"/>
                  </a:cxn>
                  <a:cxn ang="0">
                    <a:pos x="572" y="373"/>
                  </a:cxn>
                  <a:cxn ang="0">
                    <a:pos x="559" y="229"/>
                  </a:cxn>
                  <a:cxn ang="0">
                    <a:pos x="484" y="78"/>
                  </a:cxn>
                  <a:cxn ang="0">
                    <a:pos x="393" y="4"/>
                  </a:cxn>
                  <a:cxn ang="0">
                    <a:pos x="318" y="0"/>
                  </a:cxn>
                  <a:cxn ang="0">
                    <a:pos x="318" y="0"/>
                  </a:cxn>
                </a:cxnLst>
                <a:rect l="0" t="0" r="r" b="b"/>
                <a:pathLst>
                  <a:path w="572" h="1000">
                    <a:moveTo>
                      <a:pt x="318" y="0"/>
                    </a:moveTo>
                    <a:lnTo>
                      <a:pt x="267" y="117"/>
                    </a:lnTo>
                    <a:lnTo>
                      <a:pt x="200" y="382"/>
                    </a:lnTo>
                    <a:lnTo>
                      <a:pt x="160" y="606"/>
                    </a:lnTo>
                    <a:lnTo>
                      <a:pt x="0" y="933"/>
                    </a:lnTo>
                    <a:lnTo>
                      <a:pt x="168" y="1000"/>
                    </a:lnTo>
                    <a:lnTo>
                      <a:pt x="359" y="989"/>
                    </a:lnTo>
                    <a:lnTo>
                      <a:pt x="421" y="970"/>
                    </a:lnTo>
                    <a:lnTo>
                      <a:pt x="442" y="949"/>
                    </a:lnTo>
                    <a:lnTo>
                      <a:pt x="465" y="894"/>
                    </a:lnTo>
                    <a:lnTo>
                      <a:pt x="503" y="741"/>
                    </a:lnTo>
                    <a:lnTo>
                      <a:pt x="531" y="641"/>
                    </a:lnTo>
                    <a:lnTo>
                      <a:pt x="559" y="507"/>
                    </a:lnTo>
                    <a:lnTo>
                      <a:pt x="572" y="373"/>
                    </a:lnTo>
                    <a:lnTo>
                      <a:pt x="559" y="229"/>
                    </a:lnTo>
                    <a:lnTo>
                      <a:pt x="484" y="78"/>
                    </a:lnTo>
                    <a:lnTo>
                      <a:pt x="393" y="4"/>
                    </a:lnTo>
                    <a:lnTo>
                      <a:pt x="318" y="0"/>
                    </a:lnTo>
                    <a:lnTo>
                      <a:pt x="318" y="0"/>
                    </a:lnTo>
                    <a:close/>
                  </a:path>
                </a:pathLst>
              </a:custGeom>
              <a:solidFill>
                <a:srgbClr val="473F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87" name="Freeform 4695"/>
              <p:cNvSpPr>
                <a:spLocks noChangeAspect="1"/>
              </p:cNvSpPr>
              <p:nvPr userDrawn="1"/>
            </p:nvSpPr>
            <p:spPr bwMode="auto">
              <a:xfrm>
                <a:off x="3310" y="2135"/>
                <a:ext cx="56" cy="178"/>
              </a:xfrm>
              <a:custGeom>
                <a:avLst/>
                <a:gdLst/>
                <a:ahLst/>
                <a:cxnLst>
                  <a:cxn ang="0">
                    <a:pos x="104" y="0"/>
                  </a:cxn>
                  <a:cxn ang="0">
                    <a:pos x="68" y="21"/>
                  </a:cxn>
                  <a:cxn ang="0">
                    <a:pos x="35" y="91"/>
                  </a:cxn>
                  <a:cxn ang="0">
                    <a:pos x="14" y="173"/>
                  </a:cxn>
                  <a:cxn ang="0">
                    <a:pos x="0" y="261"/>
                  </a:cxn>
                  <a:cxn ang="0">
                    <a:pos x="0" y="494"/>
                  </a:cxn>
                  <a:cxn ang="0">
                    <a:pos x="18" y="593"/>
                  </a:cxn>
                  <a:cxn ang="0">
                    <a:pos x="54" y="689"/>
                  </a:cxn>
                  <a:cxn ang="0">
                    <a:pos x="96" y="714"/>
                  </a:cxn>
                  <a:cxn ang="0">
                    <a:pos x="129" y="706"/>
                  </a:cxn>
                  <a:cxn ang="0">
                    <a:pos x="175" y="647"/>
                  </a:cxn>
                  <a:cxn ang="0">
                    <a:pos x="212" y="519"/>
                  </a:cxn>
                  <a:cxn ang="0">
                    <a:pos x="222" y="385"/>
                  </a:cxn>
                  <a:cxn ang="0">
                    <a:pos x="214" y="198"/>
                  </a:cxn>
                  <a:cxn ang="0">
                    <a:pos x="189" y="75"/>
                  </a:cxn>
                  <a:cxn ang="0">
                    <a:pos x="151" y="16"/>
                  </a:cxn>
                  <a:cxn ang="0">
                    <a:pos x="130" y="4"/>
                  </a:cxn>
                  <a:cxn ang="0">
                    <a:pos x="104" y="0"/>
                  </a:cxn>
                  <a:cxn ang="0">
                    <a:pos x="104" y="0"/>
                  </a:cxn>
                </a:cxnLst>
                <a:rect l="0" t="0" r="r" b="b"/>
                <a:pathLst>
                  <a:path w="222" h="714">
                    <a:moveTo>
                      <a:pt x="104" y="0"/>
                    </a:moveTo>
                    <a:lnTo>
                      <a:pt x="68" y="21"/>
                    </a:lnTo>
                    <a:lnTo>
                      <a:pt x="35" y="91"/>
                    </a:lnTo>
                    <a:lnTo>
                      <a:pt x="14" y="173"/>
                    </a:lnTo>
                    <a:lnTo>
                      <a:pt x="0" y="261"/>
                    </a:lnTo>
                    <a:lnTo>
                      <a:pt x="0" y="494"/>
                    </a:lnTo>
                    <a:lnTo>
                      <a:pt x="18" y="593"/>
                    </a:lnTo>
                    <a:lnTo>
                      <a:pt x="54" y="689"/>
                    </a:lnTo>
                    <a:lnTo>
                      <a:pt x="96" y="714"/>
                    </a:lnTo>
                    <a:lnTo>
                      <a:pt x="129" y="706"/>
                    </a:lnTo>
                    <a:lnTo>
                      <a:pt x="175" y="647"/>
                    </a:lnTo>
                    <a:lnTo>
                      <a:pt x="212" y="519"/>
                    </a:lnTo>
                    <a:lnTo>
                      <a:pt x="222" y="385"/>
                    </a:lnTo>
                    <a:lnTo>
                      <a:pt x="214" y="198"/>
                    </a:lnTo>
                    <a:lnTo>
                      <a:pt x="189" y="75"/>
                    </a:lnTo>
                    <a:lnTo>
                      <a:pt x="151" y="16"/>
                    </a:lnTo>
                    <a:lnTo>
                      <a:pt x="130" y="4"/>
                    </a:lnTo>
                    <a:lnTo>
                      <a:pt x="104" y="0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88" name="Freeform 4696"/>
              <p:cNvSpPr>
                <a:spLocks noChangeAspect="1"/>
              </p:cNvSpPr>
              <p:nvPr userDrawn="1"/>
            </p:nvSpPr>
            <p:spPr bwMode="auto">
              <a:xfrm>
                <a:off x="3536" y="2106"/>
                <a:ext cx="34" cy="134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7" y="215"/>
                  </a:cxn>
                  <a:cxn ang="0">
                    <a:pos x="0" y="377"/>
                  </a:cxn>
                  <a:cxn ang="0">
                    <a:pos x="29" y="511"/>
                  </a:cxn>
                  <a:cxn ang="0">
                    <a:pos x="71" y="534"/>
                  </a:cxn>
                  <a:cxn ang="0">
                    <a:pos x="100" y="511"/>
                  </a:cxn>
                  <a:cxn ang="0">
                    <a:pos x="126" y="419"/>
                  </a:cxn>
                  <a:cxn ang="0">
                    <a:pos x="137" y="295"/>
                  </a:cxn>
                  <a:cxn ang="0">
                    <a:pos x="137" y="174"/>
                  </a:cxn>
                  <a:cxn ang="0">
                    <a:pos x="111" y="55"/>
                  </a:cxn>
                  <a:cxn ang="0">
                    <a:pos x="88" y="5"/>
                  </a:cxn>
                  <a:cxn ang="0">
                    <a:pos x="29" y="0"/>
                  </a:cxn>
                  <a:cxn ang="0">
                    <a:pos x="29" y="0"/>
                  </a:cxn>
                </a:cxnLst>
                <a:rect l="0" t="0" r="r" b="b"/>
                <a:pathLst>
                  <a:path w="137" h="534">
                    <a:moveTo>
                      <a:pt x="29" y="0"/>
                    </a:moveTo>
                    <a:lnTo>
                      <a:pt x="7" y="215"/>
                    </a:lnTo>
                    <a:lnTo>
                      <a:pt x="0" y="377"/>
                    </a:lnTo>
                    <a:lnTo>
                      <a:pt x="29" y="511"/>
                    </a:lnTo>
                    <a:lnTo>
                      <a:pt x="71" y="534"/>
                    </a:lnTo>
                    <a:lnTo>
                      <a:pt x="100" y="511"/>
                    </a:lnTo>
                    <a:lnTo>
                      <a:pt x="126" y="419"/>
                    </a:lnTo>
                    <a:lnTo>
                      <a:pt x="137" y="295"/>
                    </a:lnTo>
                    <a:lnTo>
                      <a:pt x="137" y="174"/>
                    </a:lnTo>
                    <a:lnTo>
                      <a:pt x="111" y="55"/>
                    </a:lnTo>
                    <a:lnTo>
                      <a:pt x="88" y="5"/>
                    </a:lnTo>
                    <a:lnTo>
                      <a:pt x="29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89" name="Freeform 4697"/>
              <p:cNvSpPr>
                <a:spLocks noChangeAspect="1"/>
              </p:cNvSpPr>
              <p:nvPr userDrawn="1"/>
            </p:nvSpPr>
            <p:spPr bwMode="auto">
              <a:xfrm>
                <a:off x="3324" y="2185"/>
                <a:ext cx="30" cy="78"/>
              </a:xfrm>
              <a:custGeom>
                <a:avLst/>
                <a:gdLst/>
                <a:ahLst/>
                <a:cxnLst>
                  <a:cxn ang="0">
                    <a:pos x="36" y="4"/>
                  </a:cxn>
                  <a:cxn ang="0">
                    <a:pos x="77" y="27"/>
                  </a:cxn>
                  <a:cxn ang="0">
                    <a:pos x="119" y="0"/>
                  </a:cxn>
                  <a:cxn ang="0">
                    <a:pos x="97" y="91"/>
                  </a:cxn>
                  <a:cxn ang="0">
                    <a:pos x="98" y="221"/>
                  </a:cxn>
                  <a:cxn ang="0">
                    <a:pos x="121" y="243"/>
                  </a:cxn>
                  <a:cxn ang="0">
                    <a:pos x="111" y="283"/>
                  </a:cxn>
                  <a:cxn ang="0">
                    <a:pos x="80" y="298"/>
                  </a:cxn>
                  <a:cxn ang="0">
                    <a:pos x="36" y="275"/>
                  </a:cxn>
                  <a:cxn ang="0">
                    <a:pos x="0" y="312"/>
                  </a:cxn>
                  <a:cxn ang="0">
                    <a:pos x="14" y="223"/>
                  </a:cxn>
                  <a:cxn ang="0">
                    <a:pos x="53" y="202"/>
                  </a:cxn>
                  <a:cxn ang="0">
                    <a:pos x="73" y="152"/>
                  </a:cxn>
                  <a:cxn ang="0">
                    <a:pos x="73" y="98"/>
                  </a:cxn>
                  <a:cxn ang="0">
                    <a:pos x="31" y="24"/>
                  </a:cxn>
                  <a:cxn ang="0">
                    <a:pos x="36" y="4"/>
                  </a:cxn>
                  <a:cxn ang="0">
                    <a:pos x="36" y="4"/>
                  </a:cxn>
                </a:cxnLst>
                <a:rect l="0" t="0" r="r" b="b"/>
                <a:pathLst>
                  <a:path w="121" h="312">
                    <a:moveTo>
                      <a:pt x="36" y="4"/>
                    </a:moveTo>
                    <a:lnTo>
                      <a:pt x="77" y="27"/>
                    </a:lnTo>
                    <a:lnTo>
                      <a:pt x="119" y="0"/>
                    </a:lnTo>
                    <a:lnTo>
                      <a:pt x="97" y="91"/>
                    </a:lnTo>
                    <a:lnTo>
                      <a:pt x="98" y="221"/>
                    </a:lnTo>
                    <a:lnTo>
                      <a:pt x="121" y="243"/>
                    </a:lnTo>
                    <a:lnTo>
                      <a:pt x="111" y="283"/>
                    </a:lnTo>
                    <a:lnTo>
                      <a:pt x="80" y="298"/>
                    </a:lnTo>
                    <a:lnTo>
                      <a:pt x="36" y="275"/>
                    </a:lnTo>
                    <a:lnTo>
                      <a:pt x="0" y="312"/>
                    </a:lnTo>
                    <a:lnTo>
                      <a:pt x="14" y="223"/>
                    </a:lnTo>
                    <a:lnTo>
                      <a:pt x="53" y="202"/>
                    </a:lnTo>
                    <a:lnTo>
                      <a:pt x="73" y="152"/>
                    </a:lnTo>
                    <a:lnTo>
                      <a:pt x="73" y="98"/>
                    </a:lnTo>
                    <a:lnTo>
                      <a:pt x="31" y="24"/>
                    </a:lnTo>
                    <a:lnTo>
                      <a:pt x="36" y="4"/>
                    </a:lnTo>
                    <a:lnTo>
                      <a:pt x="36" y="4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90" name="Freeform 4698"/>
              <p:cNvSpPr>
                <a:spLocks noChangeAspect="1"/>
              </p:cNvSpPr>
              <p:nvPr userDrawn="1"/>
            </p:nvSpPr>
            <p:spPr bwMode="auto">
              <a:xfrm>
                <a:off x="3337" y="2135"/>
                <a:ext cx="24" cy="46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41"/>
                  </a:cxn>
                  <a:cxn ang="0">
                    <a:pos x="45" y="60"/>
                  </a:cxn>
                  <a:cxn ang="0">
                    <a:pos x="82" y="145"/>
                  </a:cxn>
                  <a:cxn ang="0">
                    <a:pos x="93" y="185"/>
                  </a:cxn>
                  <a:cxn ang="0">
                    <a:pos x="95" y="142"/>
                  </a:cxn>
                  <a:cxn ang="0">
                    <a:pos x="77" y="54"/>
                  </a:cxn>
                  <a:cxn ang="0">
                    <a:pos x="45" y="8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95" h="185">
                    <a:moveTo>
                      <a:pt x="4" y="0"/>
                    </a:moveTo>
                    <a:lnTo>
                      <a:pt x="0" y="41"/>
                    </a:lnTo>
                    <a:lnTo>
                      <a:pt x="45" y="60"/>
                    </a:lnTo>
                    <a:lnTo>
                      <a:pt x="82" y="145"/>
                    </a:lnTo>
                    <a:lnTo>
                      <a:pt x="93" y="185"/>
                    </a:lnTo>
                    <a:lnTo>
                      <a:pt x="95" y="142"/>
                    </a:lnTo>
                    <a:lnTo>
                      <a:pt x="77" y="54"/>
                    </a:lnTo>
                    <a:lnTo>
                      <a:pt x="45" y="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91" name="Freeform 4699"/>
              <p:cNvSpPr>
                <a:spLocks noChangeAspect="1"/>
              </p:cNvSpPr>
              <p:nvPr userDrawn="1"/>
            </p:nvSpPr>
            <p:spPr bwMode="auto">
              <a:xfrm>
                <a:off x="3312" y="2266"/>
                <a:ext cx="28" cy="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8" y="32"/>
                  </a:cxn>
                  <a:cxn ang="0">
                    <a:pos x="42" y="95"/>
                  </a:cxn>
                  <a:cxn ang="0">
                    <a:pos x="66" y="151"/>
                  </a:cxn>
                  <a:cxn ang="0">
                    <a:pos x="110" y="179"/>
                  </a:cxn>
                  <a:cxn ang="0">
                    <a:pos x="81" y="186"/>
                  </a:cxn>
                  <a:cxn ang="0">
                    <a:pos x="45" y="159"/>
                  </a:cxn>
                  <a:cxn ang="0">
                    <a:pos x="21" y="113"/>
                  </a:cxn>
                  <a:cxn ang="0">
                    <a:pos x="9" y="6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0" h="186">
                    <a:moveTo>
                      <a:pt x="0" y="0"/>
                    </a:moveTo>
                    <a:lnTo>
                      <a:pt x="38" y="32"/>
                    </a:lnTo>
                    <a:lnTo>
                      <a:pt x="42" y="95"/>
                    </a:lnTo>
                    <a:lnTo>
                      <a:pt x="66" y="151"/>
                    </a:lnTo>
                    <a:lnTo>
                      <a:pt x="110" y="179"/>
                    </a:lnTo>
                    <a:lnTo>
                      <a:pt x="81" y="186"/>
                    </a:lnTo>
                    <a:lnTo>
                      <a:pt x="45" y="159"/>
                    </a:lnTo>
                    <a:lnTo>
                      <a:pt x="21" y="113"/>
                    </a:lnTo>
                    <a:lnTo>
                      <a:pt x="9" y="6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92" name="Freeform 4700"/>
              <p:cNvSpPr>
                <a:spLocks noChangeAspect="1"/>
              </p:cNvSpPr>
              <p:nvPr userDrawn="1"/>
            </p:nvSpPr>
            <p:spPr bwMode="auto">
              <a:xfrm>
                <a:off x="3537" y="2107"/>
                <a:ext cx="33" cy="119"/>
              </a:xfrm>
              <a:custGeom>
                <a:avLst/>
                <a:gdLst/>
                <a:ahLst/>
                <a:cxnLst>
                  <a:cxn ang="0">
                    <a:pos x="73" y="202"/>
                  </a:cxn>
                  <a:cxn ang="0">
                    <a:pos x="68" y="273"/>
                  </a:cxn>
                  <a:cxn ang="0">
                    <a:pos x="36" y="341"/>
                  </a:cxn>
                  <a:cxn ang="0">
                    <a:pos x="36" y="389"/>
                  </a:cxn>
                  <a:cxn ang="0">
                    <a:pos x="0" y="358"/>
                  </a:cxn>
                  <a:cxn ang="0">
                    <a:pos x="12" y="458"/>
                  </a:cxn>
                  <a:cxn ang="0">
                    <a:pos x="24" y="478"/>
                  </a:cxn>
                  <a:cxn ang="0">
                    <a:pos x="25" y="430"/>
                  </a:cxn>
                  <a:cxn ang="0">
                    <a:pos x="40" y="405"/>
                  </a:cxn>
                  <a:cxn ang="0">
                    <a:pos x="61" y="403"/>
                  </a:cxn>
                  <a:cxn ang="0">
                    <a:pos x="73" y="372"/>
                  </a:cxn>
                  <a:cxn ang="0">
                    <a:pos x="89" y="299"/>
                  </a:cxn>
                  <a:cxn ang="0">
                    <a:pos x="89" y="276"/>
                  </a:cxn>
                  <a:cxn ang="0">
                    <a:pos x="81" y="254"/>
                  </a:cxn>
                  <a:cxn ang="0">
                    <a:pos x="102" y="232"/>
                  </a:cxn>
                  <a:cxn ang="0">
                    <a:pos x="111" y="233"/>
                  </a:cxn>
                  <a:cxn ang="0">
                    <a:pos x="129" y="272"/>
                  </a:cxn>
                  <a:cxn ang="0">
                    <a:pos x="129" y="178"/>
                  </a:cxn>
                  <a:cxn ang="0">
                    <a:pos x="120" y="112"/>
                  </a:cxn>
                  <a:cxn ang="0">
                    <a:pos x="98" y="25"/>
                  </a:cxn>
                  <a:cxn ang="0">
                    <a:pos x="66" y="0"/>
                  </a:cxn>
                  <a:cxn ang="0">
                    <a:pos x="28" y="4"/>
                  </a:cxn>
                  <a:cxn ang="0">
                    <a:pos x="85" y="47"/>
                  </a:cxn>
                  <a:cxn ang="0">
                    <a:pos x="106" y="110"/>
                  </a:cxn>
                  <a:cxn ang="0">
                    <a:pos x="119" y="206"/>
                  </a:cxn>
                  <a:cxn ang="0">
                    <a:pos x="73" y="202"/>
                  </a:cxn>
                  <a:cxn ang="0">
                    <a:pos x="73" y="202"/>
                  </a:cxn>
                </a:cxnLst>
                <a:rect l="0" t="0" r="r" b="b"/>
                <a:pathLst>
                  <a:path w="129" h="478">
                    <a:moveTo>
                      <a:pt x="73" y="202"/>
                    </a:moveTo>
                    <a:lnTo>
                      <a:pt x="68" y="273"/>
                    </a:lnTo>
                    <a:lnTo>
                      <a:pt x="36" y="341"/>
                    </a:lnTo>
                    <a:lnTo>
                      <a:pt x="36" y="389"/>
                    </a:lnTo>
                    <a:lnTo>
                      <a:pt x="0" y="358"/>
                    </a:lnTo>
                    <a:lnTo>
                      <a:pt x="12" y="458"/>
                    </a:lnTo>
                    <a:lnTo>
                      <a:pt x="24" y="478"/>
                    </a:lnTo>
                    <a:lnTo>
                      <a:pt x="25" y="430"/>
                    </a:lnTo>
                    <a:lnTo>
                      <a:pt x="40" y="405"/>
                    </a:lnTo>
                    <a:lnTo>
                      <a:pt x="61" y="403"/>
                    </a:lnTo>
                    <a:lnTo>
                      <a:pt x="73" y="372"/>
                    </a:lnTo>
                    <a:lnTo>
                      <a:pt x="89" y="299"/>
                    </a:lnTo>
                    <a:lnTo>
                      <a:pt x="89" y="276"/>
                    </a:lnTo>
                    <a:lnTo>
                      <a:pt x="81" y="254"/>
                    </a:lnTo>
                    <a:lnTo>
                      <a:pt x="102" y="232"/>
                    </a:lnTo>
                    <a:lnTo>
                      <a:pt x="111" y="233"/>
                    </a:lnTo>
                    <a:lnTo>
                      <a:pt x="129" y="272"/>
                    </a:lnTo>
                    <a:lnTo>
                      <a:pt x="129" y="178"/>
                    </a:lnTo>
                    <a:lnTo>
                      <a:pt x="120" y="112"/>
                    </a:lnTo>
                    <a:lnTo>
                      <a:pt x="98" y="25"/>
                    </a:lnTo>
                    <a:lnTo>
                      <a:pt x="66" y="0"/>
                    </a:lnTo>
                    <a:lnTo>
                      <a:pt x="28" y="4"/>
                    </a:lnTo>
                    <a:lnTo>
                      <a:pt x="85" y="47"/>
                    </a:lnTo>
                    <a:lnTo>
                      <a:pt x="106" y="110"/>
                    </a:lnTo>
                    <a:lnTo>
                      <a:pt x="119" y="206"/>
                    </a:lnTo>
                    <a:lnTo>
                      <a:pt x="73" y="202"/>
                    </a:lnTo>
                    <a:lnTo>
                      <a:pt x="73" y="202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93" name="Freeform 4701"/>
              <p:cNvSpPr>
                <a:spLocks noChangeAspect="1"/>
              </p:cNvSpPr>
              <p:nvPr userDrawn="1"/>
            </p:nvSpPr>
            <p:spPr bwMode="auto">
              <a:xfrm>
                <a:off x="2601" y="2044"/>
                <a:ext cx="71" cy="64"/>
              </a:xfrm>
              <a:custGeom>
                <a:avLst/>
                <a:gdLst/>
                <a:ahLst/>
                <a:cxnLst>
                  <a:cxn ang="0">
                    <a:pos x="125" y="0"/>
                  </a:cxn>
                  <a:cxn ang="0">
                    <a:pos x="78" y="33"/>
                  </a:cxn>
                  <a:cxn ang="0">
                    <a:pos x="17" y="132"/>
                  </a:cxn>
                  <a:cxn ang="0">
                    <a:pos x="0" y="220"/>
                  </a:cxn>
                  <a:cxn ang="0">
                    <a:pos x="38" y="249"/>
                  </a:cxn>
                  <a:cxn ang="0">
                    <a:pos x="201" y="254"/>
                  </a:cxn>
                  <a:cxn ang="0">
                    <a:pos x="254" y="237"/>
                  </a:cxn>
                  <a:cxn ang="0">
                    <a:pos x="284" y="181"/>
                  </a:cxn>
                  <a:cxn ang="0">
                    <a:pos x="286" y="125"/>
                  </a:cxn>
                  <a:cxn ang="0">
                    <a:pos x="261" y="60"/>
                  </a:cxn>
                  <a:cxn ang="0">
                    <a:pos x="234" y="24"/>
                  </a:cxn>
                  <a:cxn ang="0">
                    <a:pos x="187" y="7"/>
                  </a:cxn>
                  <a:cxn ang="0">
                    <a:pos x="125" y="0"/>
                  </a:cxn>
                  <a:cxn ang="0">
                    <a:pos x="125" y="0"/>
                  </a:cxn>
                </a:cxnLst>
                <a:rect l="0" t="0" r="r" b="b"/>
                <a:pathLst>
                  <a:path w="286" h="254">
                    <a:moveTo>
                      <a:pt x="125" y="0"/>
                    </a:moveTo>
                    <a:lnTo>
                      <a:pt x="78" y="33"/>
                    </a:lnTo>
                    <a:lnTo>
                      <a:pt x="17" y="132"/>
                    </a:lnTo>
                    <a:lnTo>
                      <a:pt x="0" y="220"/>
                    </a:lnTo>
                    <a:lnTo>
                      <a:pt x="38" y="249"/>
                    </a:lnTo>
                    <a:lnTo>
                      <a:pt x="201" y="254"/>
                    </a:lnTo>
                    <a:lnTo>
                      <a:pt x="254" y="237"/>
                    </a:lnTo>
                    <a:lnTo>
                      <a:pt x="284" y="181"/>
                    </a:lnTo>
                    <a:lnTo>
                      <a:pt x="286" y="125"/>
                    </a:lnTo>
                    <a:lnTo>
                      <a:pt x="261" y="60"/>
                    </a:lnTo>
                    <a:lnTo>
                      <a:pt x="234" y="24"/>
                    </a:lnTo>
                    <a:lnTo>
                      <a:pt x="187" y="7"/>
                    </a:lnTo>
                    <a:lnTo>
                      <a:pt x="125" y="0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94" name="Freeform 4702"/>
              <p:cNvSpPr>
                <a:spLocks noChangeAspect="1"/>
              </p:cNvSpPr>
              <p:nvPr userDrawn="1"/>
            </p:nvSpPr>
            <p:spPr bwMode="auto">
              <a:xfrm>
                <a:off x="2676" y="2074"/>
                <a:ext cx="45" cy="4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44" y="40"/>
                  </a:cxn>
                  <a:cxn ang="0">
                    <a:pos x="0" y="105"/>
                  </a:cxn>
                  <a:cxn ang="0">
                    <a:pos x="23" y="165"/>
                  </a:cxn>
                  <a:cxn ang="0">
                    <a:pos x="87" y="177"/>
                  </a:cxn>
                  <a:cxn ang="0">
                    <a:pos x="135" y="164"/>
                  </a:cxn>
                  <a:cxn ang="0">
                    <a:pos x="162" y="127"/>
                  </a:cxn>
                  <a:cxn ang="0">
                    <a:pos x="179" y="73"/>
                  </a:cxn>
                  <a:cxn ang="0">
                    <a:pos x="165" y="26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9" h="177">
                    <a:moveTo>
                      <a:pt x="108" y="0"/>
                    </a:moveTo>
                    <a:lnTo>
                      <a:pt x="44" y="40"/>
                    </a:lnTo>
                    <a:lnTo>
                      <a:pt x="0" y="105"/>
                    </a:lnTo>
                    <a:lnTo>
                      <a:pt x="23" y="165"/>
                    </a:lnTo>
                    <a:lnTo>
                      <a:pt x="87" y="177"/>
                    </a:lnTo>
                    <a:lnTo>
                      <a:pt x="135" y="164"/>
                    </a:lnTo>
                    <a:lnTo>
                      <a:pt x="162" y="127"/>
                    </a:lnTo>
                    <a:lnTo>
                      <a:pt x="179" y="73"/>
                    </a:lnTo>
                    <a:lnTo>
                      <a:pt x="165" y="26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95" name="Freeform 4703"/>
              <p:cNvSpPr>
                <a:spLocks noChangeAspect="1"/>
              </p:cNvSpPr>
              <p:nvPr userDrawn="1"/>
            </p:nvSpPr>
            <p:spPr bwMode="auto">
              <a:xfrm>
                <a:off x="2988" y="2080"/>
                <a:ext cx="59" cy="43"/>
              </a:xfrm>
              <a:custGeom>
                <a:avLst/>
                <a:gdLst/>
                <a:ahLst/>
                <a:cxnLst>
                  <a:cxn ang="0">
                    <a:pos x="0" y="84"/>
                  </a:cxn>
                  <a:cxn ang="0">
                    <a:pos x="5" y="65"/>
                  </a:cxn>
                  <a:cxn ang="0">
                    <a:pos x="47" y="27"/>
                  </a:cxn>
                  <a:cxn ang="0">
                    <a:pos x="128" y="0"/>
                  </a:cxn>
                  <a:cxn ang="0">
                    <a:pos x="201" y="12"/>
                  </a:cxn>
                  <a:cxn ang="0">
                    <a:pos x="237" y="53"/>
                  </a:cxn>
                  <a:cxn ang="0">
                    <a:pos x="233" y="91"/>
                  </a:cxn>
                  <a:cxn ang="0">
                    <a:pos x="209" y="133"/>
                  </a:cxn>
                  <a:cxn ang="0">
                    <a:pos x="180" y="154"/>
                  </a:cxn>
                  <a:cxn ang="0">
                    <a:pos x="129" y="171"/>
                  </a:cxn>
                  <a:cxn ang="0">
                    <a:pos x="58" y="166"/>
                  </a:cxn>
                  <a:cxn ang="0">
                    <a:pos x="17" y="130"/>
                  </a:cxn>
                  <a:cxn ang="0">
                    <a:pos x="0" y="84"/>
                  </a:cxn>
                  <a:cxn ang="0">
                    <a:pos x="0" y="84"/>
                  </a:cxn>
                </a:cxnLst>
                <a:rect l="0" t="0" r="r" b="b"/>
                <a:pathLst>
                  <a:path w="237" h="171">
                    <a:moveTo>
                      <a:pt x="0" y="84"/>
                    </a:moveTo>
                    <a:lnTo>
                      <a:pt x="5" y="65"/>
                    </a:lnTo>
                    <a:lnTo>
                      <a:pt x="47" y="27"/>
                    </a:lnTo>
                    <a:lnTo>
                      <a:pt x="128" y="0"/>
                    </a:lnTo>
                    <a:lnTo>
                      <a:pt x="201" y="12"/>
                    </a:lnTo>
                    <a:lnTo>
                      <a:pt x="237" y="53"/>
                    </a:lnTo>
                    <a:lnTo>
                      <a:pt x="233" y="91"/>
                    </a:lnTo>
                    <a:lnTo>
                      <a:pt x="209" y="133"/>
                    </a:lnTo>
                    <a:lnTo>
                      <a:pt x="180" y="154"/>
                    </a:lnTo>
                    <a:lnTo>
                      <a:pt x="129" y="171"/>
                    </a:lnTo>
                    <a:lnTo>
                      <a:pt x="58" y="166"/>
                    </a:lnTo>
                    <a:lnTo>
                      <a:pt x="17" y="130"/>
                    </a:lnTo>
                    <a:lnTo>
                      <a:pt x="0" y="84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96" name="Freeform 4704"/>
              <p:cNvSpPr>
                <a:spLocks noChangeAspect="1"/>
              </p:cNvSpPr>
              <p:nvPr userDrawn="1"/>
            </p:nvSpPr>
            <p:spPr bwMode="auto">
              <a:xfrm>
                <a:off x="3075" y="2043"/>
                <a:ext cx="184" cy="71"/>
              </a:xfrm>
              <a:custGeom>
                <a:avLst/>
                <a:gdLst/>
                <a:ahLst/>
                <a:cxnLst>
                  <a:cxn ang="0">
                    <a:pos x="21" y="160"/>
                  </a:cxn>
                  <a:cxn ang="0">
                    <a:pos x="0" y="197"/>
                  </a:cxn>
                  <a:cxn ang="0">
                    <a:pos x="8" y="243"/>
                  </a:cxn>
                  <a:cxn ang="0">
                    <a:pos x="39" y="270"/>
                  </a:cxn>
                  <a:cxn ang="0">
                    <a:pos x="330" y="282"/>
                  </a:cxn>
                  <a:cxn ang="0">
                    <a:pos x="567" y="268"/>
                  </a:cxn>
                  <a:cxn ang="0">
                    <a:pos x="688" y="253"/>
                  </a:cxn>
                  <a:cxn ang="0">
                    <a:pos x="731" y="219"/>
                  </a:cxn>
                  <a:cxn ang="0">
                    <a:pos x="736" y="166"/>
                  </a:cxn>
                  <a:cxn ang="0">
                    <a:pos x="722" y="110"/>
                  </a:cxn>
                  <a:cxn ang="0">
                    <a:pos x="650" y="50"/>
                  </a:cxn>
                  <a:cxn ang="0">
                    <a:pos x="565" y="19"/>
                  </a:cxn>
                  <a:cxn ang="0">
                    <a:pos x="476" y="0"/>
                  </a:cxn>
                  <a:cxn ang="0">
                    <a:pos x="302" y="16"/>
                  </a:cxn>
                  <a:cxn ang="0">
                    <a:pos x="151" y="60"/>
                  </a:cxn>
                  <a:cxn ang="0">
                    <a:pos x="60" y="118"/>
                  </a:cxn>
                  <a:cxn ang="0">
                    <a:pos x="21" y="160"/>
                  </a:cxn>
                  <a:cxn ang="0">
                    <a:pos x="21" y="160"/>
                  </a:cxn>
                </a:cxnLst>
                <a:rect l="0" t="0" r="r" b="b"/>
                <a:pathLst>
                  <a:path w="736" h="282">
                    <a:moveTo>
                      <a:pt x="21" y="160"/>
                    </a:moveTo>
                    <a:lnTo>
                      <a:pt x="0" y="197"/>
                    </a:lnTo>
                    <a:lnTo>
                      <a:pt x="8" y="243"/>
                    </a:lnTo>
                    <a:lnTo>
                      <a:pt x="39" y="270"/>
                    </a:lnTo>
                    <a:lnTo>
                      <a:pt x="330" y="282"/>
                    </a:lnTo>
                    <a:lnTo>
                      <a:pt x="567" y="268"/>
                    </a:lnTo>
                    <a:lnTo>
                      <a:pt x="688" y="253"/>
                    </a:lnTo>
                    <a:lnTo>
                      <a:pt x="731" y="219"/>
                    </a:lnTo>
                    <a:lnTo>
                      <a:pt x="736" y="166"/>
                    </a:lnTo>
                    <a:lnTo>
                      <a:pt x="722" y="110"/>
                    </a:lnTo>
                    <a:lnTo>
                      <a:pt x="650" y="50"/>
                    </a:lnTo>
                    <a:lnTo>
                      <a:pt x="565" y="19"/>
                    </a:lnTo>
                    <a:lnTo>
                      <a:pt x="476" y="0"/>
                    </a:lnTo>
                    <a:lnTo>
                      <a:pt x="302" y="16"/>
                    </a:lnTo>
                    <a:lnTo>
                      <a:pt x="151" y="60"/>
                    </a:lnTo>
                    <a:lnTo>
                      <a:pt x="60" y="118"/>
                    </a:lnTo>
                    <a:lnTo>
                      <a:pt x="21" y="160"/>
                    </a:lnTo>
                    <a:lnTo>
                      <a:pt x="21" y="160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97" name="Freeform 4705"/>
              <p:cNvSpPr>
                <a:spLocks noChangeAspect="1"/>
              </p:cNvSpPr>
              <p:nvPr userDrawn="1"/>
            </p:nvSpPr>
            <p:spPr bwMode="auto">
              <a:xfrm>
                <a:off x="2606" y="2052"/>
                <a:ext cx="62" cy="53"/>
              </a:xfrm>
              <a:custGeom>
                <a:avLst/>
                <a:gdLst/>
                <a:ahLst/>
                <a:cxnLst>
                  <a:cxn ang="0">
                    <a:pos x="18" y="100"/>
                  </a:cxn>
                  <a:cxn ang="0">
                    <a:pos x="91" y="81"/>
                  </a:cxn>
                  <a:cxn ang="0">
                    <a:pos x="52" y="158"/>
                  </a:cxn>
                  <a:cxn ang="0">
                    <a:pos x="0" y="158"/>
                  </a:cxn>
                  <a:cxn ang="0">
                    <a:pos x="9" y="191"/>
                  </a:cxn>
                  <a:cxn ang="0">
                    <a:pos x="52" y="204"/>
                  </a:cxn>
                  <a:cxn ang="0">
                    <a:pos x="100" y="208"/>
                  </a:cxn>
                  <a:cxn ang="0">
                    <a:pos x="91" y="172"/>
                  </a:cxn>
                  <a:cxn ang="0">
                    <a:pos x="147" y="137"/>
                  </a:cxn>
                  <a:cxn ang="0">
                    <a:pos x="179" y="147"/>
                  </a:cxn>
                  <a:cxn ang="0">
                    <a:pos x="220" y="160"/>
                  </a:cxn>
                  <a:cxn ang="0">
                    <a:pos x="162" y="172"/>
                  </a:cxn>
                  <a:cxn ang="0">
                    <a:pos x="156" y="212"/>
                  </a:cxn>
                  <a:cxn ang="0">
                    <a:pos x="201" y="209"/>
                  </a:cxn>
                  <a:cxn ang="0">
                    <a:pos x="237" y="176"/>
                  </a:cxn>
                  <a:cxn ang="0">
                    <a:pos x="247" y="104"/>
                  </a:cxn>
                  <a:cxn ang="0">
                    <a:pos x="218" y="30"/>
                  </a:cxn>
                  <a:cxn ang="0">
                    <a:pos x="156" y="2"/>
                  </a:cxn>
                  <a:cxn ang="0">
                    <a:pos x="177" y="81"/>
                  </a:cxn>
                  <a:cxn ang="0">
                    <a:pos x="133" y="72"/>
                  </a:cxn>
                  <a:cxn ang="0">
                    <a:pos x="122" y="0"/>
                  </a:cxn>
                  <a:cxn ang="0">
                    <a:pos x="89" y="5"/>
                  </a:cxn>
                  <a:cxn ang="0">
                    <a:pos x="49" y="43"/>
                  </a:cxn>
                  <a:cxn ang="0">
                    <a:pos x="18" y="100"/>
                  </a:cxn>
                  <a:cxn ang="0">
                    <a:pos x="18" y="100"/>
                  </a:cxn>
                </a:cxnLst>
                <a:rect l="0" t="0" r="r" b="b"/>
                <a:pathLst>
                  <a:path w="247" h="212">
                    <a:moveTo>
                      <a:pt x="18" y="100"/>
                    </a:moveTo>
                    <a:lnTo>
                      <a:pt x="91" y="81"/>
                    </a:lnTo>
                    <a:lnTo>
                      <a:pt x="52" y="158"/>
                    </a:lnTo>
                    <a:lnTo>
                      <a:pt x="0" y="158"/>
                    </a:lnTo>
                    <a:lnTo>
                      <a:pt x="9" y="191"/>
                    </a:lnTo>
                    <a:lnTo>
                      <a:pt x="52" y="204"/>
                    </a:lnTo>
                    <a:lnTo>
                      <a:pt x="100" y="208"/>
                    </a:lnTo>
                    <a:lnTo>
                      <a:pt x="91" y="172"/>
                    </a:lnTo>
                    <a:lnTo>
                      <a:pt x="147" y="137"/>
                    </a:lnTo>
                    <a:lnTo>
                      <a:pt x="179" y="147"/>
                    </a:lnTo>
                    <a:lnTo>
                      <a:pt x="220" y="160"/>
                    </a:lnTo>
                    <a:lnTo>
                      <a:pt x="162" y="172"/>
                    </a:lnTo>
                    <a:lnTo>
                      <a:pt x="156" y="212"/>
                    </a:lnTo>
                    <a:lnTo>
                      <a:pt x="201" y="209"/>
                    </a:lnTo>
                    <a:lnTo>
                      <a:pt x="237" y="176"/>
                    </a:lnTo>
                    <a:lnTo>
                      <a:pt x="247" y="104"/>
                    </a:lnTo>
                    <a:lnTo>
                      <a:pt x="218" y="30"/>
                    </a:lnTo>
                    <a:lnTo>
                      <a:pt x="156" y="2"/>
                    </a:lnTo>
                    <a:lnTo>
                      <a:pt x="177" y="81"/>
                    </a:lnTo>
                    <a:lnTo>
                      <a:pt x="133" y="72"/>
                    </a:lnTo>
                    <a:lnTo>
                      <a:pt x="122" y="0"/>
                    </a:lnTo>
                    <a:lnTo>
                      <a:pt x="89" y="5"/>
                    </a:lnTo>
                    <a:lnTo>
                      <a:pt x="49" y="43"/>
                    </a:lnTo>
                    <a:lnTo>
                      <a:pt x="18" y="100"/>
                    </a:lnTo>
                    <a:lnTo>
                      <a:pt x="18" y="100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98" name="Freeform 4706"/>
              <p:cNvSpPr>
                <a:spLocks noChangeAspect="1"/>
              </p:cNvSpPr>
              <p:nvPr userDrawn="1"/>
            </p:nvSpPr>
            <p:spPr bwMode="auto">
              <a:xfrm>
                <a:off x="2676" y="2075"/>
                <a:ext cx="46" cy="41"/>
              </a:xfrm>
              <a:custGeom>
                <a:avLst/>
                <a:gdLst/>
                <a:ahLst/>
                <a:cxnLst>
                  <a:cxn ang="0">
                    <a:pos x="104" y="0"/>
                  </a:cxn>
                  <a:cxn ang="0">
                    <a:pos x="45" y="31"/>
                  </a:cxn>
                  <a:cxn ang="0">
                    <a:pos x="0" y="93"/>
                  </a:cxn>
                  <a:cxn ang="0">
                    <a:pos x="0" y="131"/>
                  </a:cxn>
                  <a:cxn ang="0">
                    <a:pos x="22" y="166"/>
                  </a:cxn>
                  <a:cxn ang="0">
                    <a:pos x="62" y="166"/>
                  </a:cxn>
                  <a:cxn ang="0">
                    <a:pos x="40" y="129"/>
                  </a:cxn>
                  <a:cxn ang="0">
                    <a:pos x="55" y="81"/>
                  </a:cxn>
                  <a:cxn ang="0">
                    <a:pos x="91" y="74"/>
                  </a:cxn>
                  <a:cxn ang="0">
                    <a:pos x="118" y="45"/>
                  </a:cxn>
                  <a:cxn ang="0">
                    <a:pos x="147" y="45"/>
                  </a:cxn>
                  <a:cxn ang="0">
                    <a:pos x="159" y="95"/>
                  </a:cxn>
                  <a:cxn ang="0">
                    <a:pos x="79" y="112"/>
                  </a:cxn>
                  <a:cxn ang="0">
                    <a:pos x="63" y="142"/>
                  </a:cxn>
                  <a:cxn ang="0">
                    <a:pos x="100" y="154"/>
                  </a:cxn>
                  <a:cxn ang="0">
                    <a:pos x="130" y="131"/>
                  </a:cxn>
                  <a:cxn ang="0">
                    <a:pos x="145" y="149"/>
                  </a:cxn>
                  <a:cxn ang="0">
                    <a:pos x="171" y="118"/>
                  </a:cxn>
                  <a:cxn ang="0">
                    <a:pos x="184" y="76"/>
                  </a:cxn>
                  <a:cxn ang="0">
                    <a:pos x="163" y="30"/>
                  </a:cxn>
                  <a:cxn ang="0">
                    <a:pos x="109" y="0"/>
                  </a:cxn>
                  <a:cxn ang="0">
                    <a:pos x="104" y="0"/>
                  </a:cxn>
                  <a:cxn ang="0">
                    <a:pos x="104" y="0"/>
                  </a:cxn>
                </a:cxnLst>
                <a:rect l="0" t="0" r="r" b="b"/>
                <a:pathLst>
                  <a:path w="184" h="166">
                    <a:moveTo>
                      <a:pt x="104" y="0"/>
                    </a:moveTo>
                    <a:lnTo>
                      <a:pt x="45" y="31"/>
                    </a:lnTo>
                    <a:lnTo>
                      <a:pt x="0" y="93"/>
                    </a:lnTo>
                    <a:lnTo>
                      <a:pt x="0" y="131"/>
                    </a:lnTo>
                    <a:lnTo>
                      <a:pt x="22" y="166"/>
                    </a:lnTo>
                    <a:lnTo>
                      <a:pt x="62" y="166"/>
                    </a:lnTo>
                    <a:lnTo>
                      <a:pt x="40" y="129"/>
                    </a:lnTo>
                    <a:lnTo>
                      <a:pt x="55" y="81"/>
                    </a:lnTo>
                    <a:lnTo>
                      <a:pt x="91" y="74"/>
                    </a:lnTo>
                    <a:lnTo>
                      <a:pt x="118" y="45"/>
                    </a:lnTo>
                    <a:lnTo>
                      <a:pt x="147" y="45"/>
                    </a:lnTo>
                    <a:lnTo>
                      <a:pt x="159" y="95"/>
                    </a:lnTo>
                    <a:lnTo>
                      <a:pt x="79" y="112"/>
                    </a:lnTo>
                    <a:lnTo>
                      <a:pt x="63" y="142"/>
                    </a:lnTo>
                    <a:lnTo>
                      <a:pt x="100" y="154"/>
                    </a:lnTo>
                    <a:lnTo>
                      <a:pt x="130" y="131"/>
                    </a:lnTo>
                    <a:lnTo>
                      <a:pt x="145" y="149"/>
                    </a:lnTo>
                    <a:lnTo>
                      <a:pt x="171" y="118"/>
                    </a:lnTo>
                    <a:lnTo>
                      <a:pt x="184" y="76"/>
                    </a:lnTo>
                    <a:lnTo>
                      <a:pt x="163" y="30"/>
                    </a:lnTo>
                    <a:lnTo>
                      <a:pt x="109" y="0"/>
                    </a:lnTo>
                    <a:lnTo>
                      <a:pt x="104" y="0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99" name="Freeform 4707"/>
              <p:cNvSpPr>
                <a:spLocks noChangeAspect="1"/>
              </p:cNvSpPr>
              <p:nvPr userDrawn="1"/>
            </p:nvSpPr>
            <p:spPr bwMode="auto">
              <a:xfrm>
                <a:off x="3086" y="2044"/>
                <a:ext cx="166" cy="63"/>
              </a:xfrm>
              <a:custGeom>
                <a:avLst/>
                <a:gdLst/>
                <a:ahLst/>
                <a:cxnLst>
                  <a:cxn ang="0">
                    <a:pos x="0" y="139"/>
                  </a:cxn>
                  <a:cxn ang="0">
                    <a:pos x="4" y="189"/>
                  </a:cxn>
                  <a:cxn ang="0">
                    <a:pos x="96" y="172"/>
                  </a:cxn>
                  <a:cxn ang="0">
                    <a:pos x="159" y="186"/>
                  </a:cxn>
                  <a:cxn ang="0">
                    <a:pos x="205" y="178"/>
                  </a:cxn>
                  <a:cxn ang="0">
                    <a:pos x="205" y="202"/>
                  </a:cxn>
                  <a:cxn ang="0">
                    <a:pos x="177" y="203"/>
                  </a:cxn>
                  <a:cxn ang="0">
                    <a:pos x="76" y="243"/>
                  </a:cxn>
                  <a:cxn ang="0">
                    <a:pos x="185" y="250"/>
                  </a:cxn>
                  <a:cxn ang="0">
                    <a:pos x="305" y="247"/>
                  </a:cxn>
                  <a:cxn ang="0">
                    <a:pos x="318" y="177"/>
                  </a:cxn>
                  <a:cxn ang="0">
                    <a:pos x="388" y="233"/>
                  </a:cxn>
                  <a:cxn ang="0">
                    <a:pos x="429" y="198"/>
                  </a:cxn>
                  <a:cxn ang="0">
                    <a:pos x="443" y="20"/>
                  </a:cxn>
                  <a:cxn ang="0">
                    <a:pos x="455" y="233"/>
                  </a:cxn>
                  <a:cxn ang="0">
                    <a:pos x="550" y="185"/>
                  </a:cxn>
                  <a:cxn ang="0">
                    <a:pos x="585" y="219"/>
                  </a:cxn>
                  <a:cxn ang="0">
                    <a:pos x="644" y="231"/>
                  </a:cxn>
                  <a:cxn ang="0">
                    <a:pos x="663" y="189"/>
                  </a:cxn>
                  <a:cxn ang="0">
                    <a:pos x="661" y="136"/>
                  </a:cxn>
                  <a:cxn ang="0">
                    <a:pos x="597" y="75"/>
                  </a:cxn>
                  <a:cxn ang="0">
                    <a:pos x="604" y="136"/>
                  </a:cxn>
                  <a:cxn ang="0">
                    <a:pos x="547" y="102"/>
                  </a:cxn>
                  <a:cxn ang="0">
                    <a:pos x="568" y="54"/>
                  </a:cxn>
                  <a:cxn ang="0">
                    <a:pos x="484" y="15"/>
                  </a:cxn>
                  <a:cxn ang="0">
                    <a:pos x="376" y="0"/>
                  </a:cxn>
                  <a:cxn ang="0">
                    <a:pos x="223" y="25"/>
                  </a:cxn>
                  <a:cxn ang="0">
                    <a:pos x="163" y="49"/>
                  </a:cxn>
                  <a:cxn ang="0">
                    <a:pos x="242" y="108"/>
                  </a:cxn>
                  <a:cxn ang="0">
                    <a:pos x="334" y="74"/>
                  </a:cxn>
                  <a:cxn ang="0">
                    <a:pos x="338" y="107"/>
                  </a:cxn>
                  <a:cxn ang="0">
                    <a:pos x="260" y="132"/>
                  </a:cxn>
                  <a:cxn ang="0">
                    <a:pos x="166" y="116"/>
                  </a:cxn>
                  <a:cxn ang="0">
                    <a:pos x="131" y="56"/>
                  </a:cxn>
                  <a:cxn ang="0">
                    <a:pos x="51" y="94"/>
                  </a:cxn>
                  <a:cxn ang="0">
                    <a:pos x="0" y="139"/>
                  </a:cxn>
                  <a:cxn ang="0">
                    <a:pos x="0" y="139"/>
                  </a:cxn>
                </a:cxnLst>
                <a:rect l="0" t="0" r="r" b="b"/>
                <a:pathLst>
                  <a:path w="663" h="250">
                    <a:moveTo>
                      <a:pt x="0" y="139"/>
                    </a:moveTo>
                    <a:lnTo>
                      <a:pt x="4" y="189"/>
                    </a:lnTo>
                    <a:lnTo>
                      <a:pt x="96" y="172"/>
                    </a:lnTo>
                    <a:lnTo>
                      <a:pt x="159" y="186"/>
                    </a:lnTo>
                    <a:lnTo>
                      <a:pt x="205" y="178"/>
                    </a:lnTo>
                    <a:lnTo>
                      <a:pt x="205" y="202"/>
                    </a:lnTo>
                    <a:lnTo>
                      <a:pt x="177" y="203"/>
                    </a:lnTo>
                    <a:lnTo>
                      <a:pt x="76" y="243"/>
                    </a:lnTo>
                    <a:lnTo>
                      <a:pt x="185" y="250"/>
                    </a:lnTo>
                    <a:lnTo>
                      <a:pt x="305" y="247"/>
                    </a:lnTo>
                    <a:lnTo>
                      <a:pt x="318" y="177"/>
                    </a:lnTo>
                    <a:lnTo>
                      <a:pt x="388" y="233"/>
                    </a:lnTo>
                    <a:lnTo>
                      <a:pt x="429" y="198"/>
                    </a:lnTo>
                    <a:lnTo>
                      <a:pt x="443" y="20"/>
                    </a:lnTo>
                    <a:lnTo>
                      <a:pt x="455" y="233"/>
                    </a:lnTo>
                    <a:lnTo>
                      <a:pt x="550" y="185"/>
                    </a:lnTo>
                    <a:lnTo>
                      <a:pt x="585" y="219"/>
                    </a:lnTo>
                    <a:lnTo>
                      <a:pt x="644" y="231"/>
                    </a:lnTo>
                    <a:lnTo>
                      <a:pt x="663" y="189"/>
                    </a:lnTo>
                    <a:lnTo>
                      <a:pt x="661" y="136"/>
                    </a:lnTo>
                    <a:lnTo>
                      <a:pt x="597" y="75"/>
                    </a:lnTo>
                    <a:lnTo>
                      <a:pt x="604" y="136"/>
                    </a:lnTo>
                    <a:lnTo>
                      <a:pt x="547" y="102"/>
                    </a:lnTo>
                    <a:lnTo>
                      <a:pt x="568" y="54"/>
                    </a:lnTo>
                    <a:lnTo>
                      <a:pt x="484" y="15"/>
                    </a:lnTo>
                    <a:lnTo>
                      <a:pt x="376" y="0"/>
                    </a:lnTo>
                    <a:lnTo>
                      <a:pt x="223" y="25"/>
                    </a:lnTo>
                    <a:lnTo>
                      <a:pt x="163" y="49"/>
                    </a:lnTo>
                    <a:lnTo>
                      <a:pt x="242" y="108"/>
                    </a:lnTo>
                    <a:lnTo>
                      <a:pt x="334" y="74"/>
                    </a:lnTo>
                    <a:lnTo>
                      <a:pt x="338" y="107"/>
                    </a:lnTo>
                    <a:lnTo>
                      <a:pt x="260" y="132"/>
                    </a:lnTo>
                    <a:lnTo>
                      <a:pt x="166" y="116"/>
                    </a:lnTo>
                    <a:lnTo>
                      <a:pt x="131" y="56"/>
                    </a:lnTo>
                    <a:lnTo>
                      <a:pt x="51" y="94"/>
                    </a:lnTo>
                    <a:lnTo>
                      <a:pt x="0" y="139"/>
                    </a:lnTo>
                    <a:lnTo>
                      <a:pt x="0" y="139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00" name="Freeform 4708"/>
              <p:cNvSpPr>
                <a:spLocks noChangeAspect="1"/>
              </p:cNvSpPr>
              <p:nvPr userDrawn="1"/>
            </p:nvSpPr>
            <p:spPr bwMode="auto">
              <a:xfrm>
                <a:off x="2987" y="2080"/>
                <a:ext cx="58" cy="43"/>
              </a:xfrm>
              <a:custGeom>
                <a:avLst/>
                <a:gdLst/>
                <a:ahLst/>
                <a:cxnLst>
                  <a:cxn ang="0">
                    <a:pos x="142" y="7"/>
                  </a:cxn>
                  <a:cxn ang="0">
                    <a:pos x="123" y="29"/>
                  </a:cxn>
                  <a:cxn ang="0">
                    <a:pos x="153" y="49"/>
                  </a:cxn>
                  <a:cxn ang="0">
                    <a:pos x="127" y="78"/>
                  </a:cxn>
                  <a:cxn ang="0">
                    <a:pos x="178" y="82"/>
                  </a:cxn>
                  <a:cxn ang="0">
                    <a:pos x="209" y="108"/>
                  </a:cxn>
                  <a:cxn ang="0">
                    <a:pos x="234" y="105"/>
                  </a:cxn>
                  <a:cxn ang="0">
                    <a:pos x="206" y="146"/>
                  </a:cxn>
                  <a:cxn ang="0">
                    <a:pos x="188" y="136"/>
                  </a:cxn>
                  <a:cxn ang="0">
                    <a:pos x="133" y="137"/>
                  </a:cxn>
                  <a:cxn ang="0">
                    <a:pos x="102" y="102"/>
                  </a:cxn>
                  <a:cxn ang="0">
                    <a:pos x="82" y="107"/>
                  </a:cxn>
                  <a:cxn ang="0">
                    <a:pos x="115" y="152"/>
                  </a:cxn>
                  <a:cxn ang="0">
                    <a:pos x="161" y="170"/>
                  </a:cxn>
                  <a:cxn ang="0">
                    <a:pos x="52" y="169"/>
                  </a:cxn>
                  <a:cxn ang="0">
                    <a:pos x="0" y="123"/>
                  </a:cxn>
                  <a:cxn ang="0">
                    <a:pos x="8" y="69"/>
                  </a:cxn>
                  <a:cxn ang="0">
                    <a:pos x="50" y="33"/>
                  </a:cxn>
                  <a:cxn ang="0">
                    <a:pos x="131" y="0"/>
                  </a:cxn>
                  <a:cxn ang="0">
                    <a:pos x="142" y="7"/>
                  </a:cxn>
                  <a:cxn ang="0">
                    <a:pos x="142" y="7"/>
                  </a:cxn>
                </a:cxnLst>
                <a:rect l="0" t="0" r="r" b="b"/>
                <a:pathLst>
                  <a:path w="234" h="170">
                    <a:moveTo>
                      <a:pt x="142" y="7"/>
                    </a:moveTo>
                    <a:lnTo>
                      <a:pt x="123" y="29"/>
                    </a:lnTo>
                    <a:lnTo>
                      <a:pt x="153" y="49"/>
                    </a:lnTo>
                    <a:lnTo>
                      <a:pt x="127" y="78"/>
                    </a:lnTo>
                    <a:lnTo>
                      <a:pt x="178" y="82"/>
                    </a:lnTo>
                    <a:lnTo>
                      <a:pt x="209" y="108"/>
                    </a:lnTo>
                    <a:lnTo>
                      <a:pt x="234" y="105"/>
                    </a:lnTo>
                    <a:lnTo>
                      <a:pt x="206" y="146"/>
                    </a:lnTo>
                    <a:lnTo>
                      <a:pt x="188" y="136"/>
                    </a:lnTo>
                    <a:lnTo>
                      <a:pt x="133" y="137"/>
                    </a:lnTo>
                    <a:lnTo>
                      <a:pt x="102" y="102"/>
                    </a:lnTo>
                    <a:lnTo>
                      <a:pt x="82" y="107"/>
                    </a:lnTo>
                    <a:lnTo>
                      <a:pt x="115" y="152"/>
                    </a:lnTo>
                    <a:lnTo>
                      <a:pt x="161" y="170"/>
                    </a:lnTo>
                    <a:lnTo>
                      <a:pt x="52" y="169"/>
                    </a:lnTo>
                    <a:lnTo>
                      <a:pt x="0" y="123"/>
                    </a:lnTo>
                    <a:lnTo>
                      <a:pt x="8" y="69"/>
                    </a:lnTo>
                    <a:lnTo>
                      <a:pt x="50" y="33"/>
                    </a:lnTo>
                    <a:lnTo>
                      <a:pt x="131" y="0"/>
                    </a:lnTo>
                    <a:lnTo>
                      <a:pt x="142" y="7"/>
                    </a:lnTo>
                    <a:lnTo>
                      <a:pt x="142" y="7"/>
                    </a:lnTo>
                    <a:close/>
                  </a:path>
                </a:pathLst>
              </a:custGeom>
              <a:solidFill>
                <a:srgbClr val="9999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01" name="Freeform 4709"/>
              <p:cNvSpPr>
                <a:spLocks noChangeAspect="1"/>
              </p:cNvSpPr>
              <p:nvPr userDrawn="1"/>
            </p:nvSpPr>
            <p:spPr bwMode="auto">
              <a:xfrm>
                <a:off x="2954" y="2107"/>
                <a:ext cx="235" cy="38"/>
              </a:xfrm>
              <a:custGeom>
                <a:avLst/>
                <a:gdLst/>
                <a:ahLst/>
                <a:cxnLst>
                  <a:cxn ang="0">
                    <a:pos x="0" y="77"/>
                  </a:cxn>
                  <a:cxn ang="0">
                    <a:pos x="339" y="134"/>
                  </a:cxn>
                  <a:cxn ang="0">
                    <a:pos x="701" y="152"/>
                  </a:cxn>
                  <a:cxn ang="0">
                    <a:pos x="851" y="93"/>
                  </a:cxn>
                  <a:cxn ang="0">
                    <a:pos x="939" y="22"/>
                  </a:cxn>
                  <a:cxn ang="0">
                    <a:pos x="578" y="22"/>
                  </a:cxn>
                  <a:cxn ang="0">
                    <a:pos x="463" y="0"/>
                  </a:cxn>
                  <a:cxn ang="0">
                    <a:pos x="362" y="10"/>
                  </a:cxn>
                  <a:cxn ang="0">
                    <a:pos x="301" y="59"/>
                  </a:cxn>
                  <a:cxn ang="0">
                    <a:pos x="224" y="63"/>
                  </a:cxn>
                  <a:cxn ang="0">
                    <a:pos x="161" y="45"/>
                  </a:cxn>
                  <a:cxn ang="0">
                    <a:pos x="22" y="59"/>
                  </a:cxn>
                  <a:cxn ang="0">
                    <a:pos x="0" y="77"/>
                  </a:cxn>
                  <a:cxn ang="0">
                    <a:pos x="0" y="77"/>
                  </a:cxn>
                </a:cxnLst>
                <a:rect l="0" t="0" r="r" b="b"/>
                <a:pathLst>
                  <a:path w="939" h="152">
                    <a:moveTo>
                      <a:pt x="0" y="77"/>
                    </a:moveTo>
                    <a:lnTo>
                      <a:pt x="339" y="134"/>
                    </a:lnTo>
                    <a:lnTo>
                      <a:pt x="701" y="152"/>
                    </a:lnTo>
                    <a:lnTo>
                      <a:pt x="851" y="93"/>
                    </a:lnTo>
                    <a:lnTo>
                      <a:pt x="939" y="22"/>
                    </a:lnTo>
                    <a:lnTo>
                      <a:pt x="578" y="22"/>
                    </a:lnTo>
                    <a:lnTo>
                      <a:pt x="463" y="0"/>
                    </a:lnTo>
                    <a:lnTo>
                      <a:pt x="362" y="10"/>
                    </a:lnTo>
                    <a:lnTo>
                      <a:pt x="301" y="59"/>
                    </a:lnTo>
                    <a:lnTo>
                      <a:pt x="224" y="63"/>
                    </a:lnTo>
                    <a:lnTo>
                      <a:pt x="161" y="45"/>
                    </a:lnTo>
                    <a:lnTo>
                      <a:pt x="22" y="59"/>
                    </a:lnTo>
                    <a:lnTo>
                      <a:pt x="0" y="77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02" name="Freeform 4710"/>
              <p:cNvSpPr>
                <a:spLocks noChangeAspect="1"/>
              </p:cNvSpPr>
              <p:nvPr userDrawn="1"/>
            </p:nvSpPr>
            <p:spPr bwMode="auto">
              <a:xfrm>
                <a:off x="2662" y="2218"/>
                <a:ext cx="30" cy="11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90" y="0"/>
                  </a:cxn>
                  <a:cxn ang="0">
                    <a:pos x="119" y="22"/>
                  </a:cxn>
                  <a:cxn ang="0">
                    <a:pos x="4" y="44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119" h="44">
                    <a:moveTo>
                      <a:pt x="0" y="14"/>
                    </a:moveTo>
                    <a:lnTo>
                      <a:pt x="90" y="0"/>
                    </a:lnTo>
                    <a:lnTo>
                      <a:pt x="119" y="22"/>
                    </a:lnTo>
                    <a:lnTo>
                      <a:pt x="4" y="44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03" name="Freeform 4711"/>
              <p:cNvSpPr>
                <a:spLocks noChangeAspect="1"/>
              </p:cNvSpPr>
              <p:nvPr userDrawn="1"/>
            </p:nvSpPr>
            <p:spPr bwMode="auto">
              <a:xfrm>
                <a:off x="3076" y="2236"/>
                <a:ext cx="81" cy="5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57" y="2"/>
                  </a:cxn>
                  <a:cxn ang="0">
                    <a:pos x="124" y="0"/>
                  </a:cxn>
                  <a:cxn ang="0">
                    <a:pos x="325" y="6"/>
                  </a:cxn>
                  <a:cxn ang="0">
                    <a:pos x="157" y="18"/>
                  </a:cxn>
                  <a:cxn ang="0">
                    <a:pos x="0" y="18"/>
                  </a:cxn>
                  <a:cxn ang="0">
                    <a:pos x="0" y="18"/>
                  </a:cxn>
                </a:cxnLst>
                <a:rect l="0" t="0" r="r" b="b"/>
                <a:pathLst>
                  <a:path w="325" h="18">
                    <a:moveTo>
                      <a:pt x="0" y="18"/>
                    </a:moveTo>
                    <a:lnTo>
                      <a:pt x="57" y="2"/>
                    </a:lnTo>
                    <a:lnTo>
                      <a:pt x="124" y="0"/>
                    </a:lnTo>
                    <a:lnTo>
                      <a:pt x="325" y="6"/>
                    </a:lnTo>
                    <a:lnTo>
                      <a:pt x="157" y="18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04" name="Freeform 4712"/>
              <p:cNvSpPr>
                <a:spLocks noChangeAspect="1"/>
              </p:cNvSpPr>
              <p:nvPr userDrawn="1"/>
            </p:nvSpPr>
            <p:spPr bwMode="auto">
              <a:xfrm>
                <a:off x="3331" y="2148"/>
                <a:ext cx="18" cy="39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25" y="145"/>
                  </a:cxn>
                  <a:cxn ang="0">
                    <a:pos x="41" y="155"/>
                  </a:cxn>
                  <a:cxn ang="0">
                    <a:pos x="62" y="142"/>
                  </a:cxn>
                  <a:cxn ang="0">
                    <a:pos x="69" y="67"/>
                  </a:cxn>
                  <a:cxn ang="0">
                    <a:pos x="56" y="9"/>
                  </a:cxn>
                  <a:cxn ang="0">
                    <a:pos x="31" y="0"/>
                  </a:cxn>
                  <a:cxn ang="0">
                    <a:pos x="31" y="34"/>
                  </a:cxn>
                  <a:cxn ang="0">
                    <a:pos x="0" y="18"/>
                  </a:cxn>
                  <a:cxn ang="0">
                    <a:pos x="0" y="18"/>
                  </a:cxn>
                </a:cxnLst>
                <a:rect l="0" t="0" r="r" b="b"/>
                <a:pathLst>
                  <a:path w="69" h="155">
                    <a:moveTo>
                      <a:pt x="0" y="18"/>
                    </a:moveTo>
                    <a:lnTo>
                      <a:pt x="25" y="145"/>
                    </a:lnTo>
                    <a:lnTo>
                      <a:pt x="41" y="155"/>
                    </a:lnTo>
                    <a:lnTo>
                      <a:pt x="62" y="142"/>
                    </a:lnTo>
                    <a:lnTo>
                      <a:pt x="69" y="67"/>
                    </a:lnTo>
                    <a:lnTo>
                      <a:pt x="56" y="9"/>
                    </a:lnTo>
                    <a:lnTo>
                      <a:pt x="31" y="0"/>
                    </a:lnTo>
                    <a:lnTo>
                      <a:pt x="31" y="34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05" name="Freeform 4713"/>
              <p:cNvSpPr>
                <a:spLocks noChangeAspect="1"/>
              </p:cNvSpPr>
              <p:nvPr userDrawn="1"/>
            </p:nvSpPr>
            <p:spPr bwMode="auto">
              <a:xfrm>
                <a:off x="3346" y="2205"/>
                <a:ext cx="15" cy="87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46" y="16"/>
                  </a:cxn>
                  <a:cxn ang="0">
                    <a:pos x="60" y="7"/>
                  </a:cxn>
                  <a:cxn ang="0">
                    <a:pos x="60" y="136"/>
                  </a:cxn>
                  <a:cxn ang="0">
                    <a:pos x="46" y="263"/>
                  </a:cxn>
                  <a:cxn ang="0">
                    <a:pos x="9" y="349"/>
                  </a:cxn>
                  <a:cxn ang="0">
                    <a:pos x="18" y="282"/>
                  </a:cxn>
                  <a:cxn ang="0">
                    <a:pos x="0" y="268"/>
                  </a:cxn>
                  <a:cxn ang="0">
                    <a:pos x="0" y="234"/>
                  </a:cxn>
                  <a:cxn ang="0">
                    <a:pos x="29" y="212"/>
                  </a:cxn>
                  <a:cxn ang="0">
                    <a:pos x="51" y="125"/>
                  </a:cxn>
                  <a:cxn ang="0">
                    <a:pos x="51" y="55"/>
                  </a:cxn>
                  <a:cxn ang="0">
                    <a:pos x="22" y="32"/>
                  </a:cxn>
                  <a:cxn ang="0">
                    <a:pos x="30" y="0"/>
                  </a:cxn>
                  <a:cxn ang="0">
                    <a:pos x="30" y="0"/>
                  </a:cxn>
                </a:cxnLst>
                <a:rect l="0" t="0" r="r" b="b"/>
                <a:pathLst>
                  <a:path w="60" h="349">
                    <a:moveTo>
                      <a:pt x="30" y="0"/>
                    </a:moveTo>
                    <a:lnTo>
                      <a:pt x="46" y="16"/>
                    </a:lnTo>
                    <a:lnTo>
                      <a:pt x="60" y="7"/>
                    </a:lnTo>
                    <a:lnTo>
                      <a:pt x="60" y="136"/>
                    </a:lnTo>
                    <a:lnTo>
                      <a:pt x="46" y="263"/>
                    </a:lnTo>
                    <a:lnTo>
                      <a:pt x="9" y="349"/>
                    </a:lnTo>
                    <a:lnTo>
                      <a:pt x="18" y="282"/>
                    </a:lnTo>
                    <a:lnTo>
                      <a:pt x="0" y="268"/>
                    </a:lnTo>
                    <a:lnTo>
                      <a:pt x="0" y="234"/>
                    </a:lnTo>
                    <a:lnTo>
                      <a:pt x="29" y="212"/>
                    </a:lnTo>
                    <a:lnTo>
                      <a:pt x="51" y="125"/>
                    </a:lnTo>
                    <a:lnTo>
                      <a:pt x="51" y="55"/>
                    </a:lnTo>
                    <a:lnTo>
                      <a:pt x="22" y="32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06" name="Freeform 4714"/>
              <p:cNvSpPr>
                <a:spLocks noChangeAspect="1"/>
              </p:cNvSpPr>
              <p:nvPr userDrawn="1"/>
            </p:nvSpPr>
            <p:spPr bwMode="auto">
              <a:xfrm>
                <a:off x="3322" y="2271"/>
                <a:ext cx="14" cy="26"/>
              </a:xfrm>
              <a:custGeom>
                <a:avLst/>
                <a:gdLst/>
                <a:ahLst/>
                <a:cxnLst>
                  <a:cxn ang="0">
                    <a:pos x="20" y="24"/>
                  </a:cxn>
                  <a:cxn ang="0">
                    <a:pos x="39" y="0"/>
                  </a:cxn>
                  <a:cxn ang="0">
                    <a:pos x="56" y="2"/>
                  </a:cxn>
                  <a:cxn ang="0">
                    <a:pos x="51" y="70"/>
                  </a:cxn>
                  <a:cxn ang="0">
                    <a:pos x="35" y="104"/>
                  </a:cxn>
                  <a:cxn ang="0">
                    <a:pos x="12" y="96"/>
                  </a:cxn>
                  <a:cxn ang="0">
                    <a:pos x="0" y="56"/>
                  </a:cxn>
                  <a:cxn ang="0">
                    <a:pos x="20" y="24"/>
                  </a:cxn>
                  <a:cxn ang="0">
                    <a:pos x="20" y="24"/>
                  </a:cxn>
                </a:cxnLst>
                <a:rect l="0" t="0" r="r" b="b"/>
                <a:pathLst>
                  <a:path w="56" h="104">
                    <a:moveTo>
                      <a:pt x="20" y="24"/>
                    </a:moveTo>
                    <a:lnTo>
                      <a:pt x="39" y="0"/>
                    </a:lnTo>
                    <a:lnTo>
                      <a:pt x="56" y="2"/>
                    </a:lnTo>
                    <a:lnTo>
                      <a:pt x="51" y="70"/>
                    </a:lnTo>
                    <a:lnTo>
                      <a:pt x="35" y="104"/>
                    </a:lnTo>
                    <a:lnTo>
                      <a:pt x="12" y="96"/>
                    </a:lnTo>
                    <a:lnTo>
                      <a:pt x="0" y="56"/>
                    </a:lnTo>
                    <a:lnTo>
                      <a:pt x="20" y="24"/>
                    </a:lnTo>
                    <a:lnTo>
                      <a:pt x="2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07" name="Freeform 4715"/>
              <p:cNvSpPr>
                <a:spLocks noChangeAspect="1"/>
              </p:cNvSpPr>
              <p:nvPr userDrawn="1"/>
            </p:nvSpPr>
            <p:spPr bwMode="auto">
              <a:xfrm>
                <a:off x="3323" y="2213"/>
                <a:ext cx="10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8"/>
                  </a:cxn>
                  <a:cxn ang="0">
                    <a:pos x="34" y="38"/>
                  </a:cxn>
                  <a:cxn ang="0">
                    <a:pos x="41" y="17"/>
                  </a:cxn>
                  <a:cxn ang="0">
                    <a:pos x="34" y="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" h="38">
                    <a:moveTo>
                      <a:pt x="0" y="0"/>
                    </a:moveTo>
                    <a:lnTo>
                      <a:pt x="0" y="38"/>
                    </a:lnTo>
                    <a:lnTo>
                      <a:pt x="34" y="38"/>
                    </a:lnTo>
                    <a:lnTo>
                      <a:pt x="41" y="17"/>
                    </a:lnTo>
                    <a:lnTo>
                      <a:pt x="34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08" name="Freeform 4716"/>
              <p:cNvSpPr>
                <a:spLocks noChangeAspect="1"/>
              </p:cNvSpPr>
              <p:nvPr userDrawn="1"/>
            </p:nvSpPr>
            <p:spPr bwMode="auto">
              <a:xfrm>
                <a:off x="3424" y="1952"/>
                <a:ext cx="26" cy="21"/>
              </a:xfrm>
              <a:custGeom>
                <a:avLst/>
                <a:gdLst/>
                <a:ahLst/>
                <a:cxnLst>
                  <a:cxn ang="0">
                    <a:pos x="3" y="85"/>
                  </a:cxn>
                  <a:cxn ang="0">
                    <a:pos x="41" y="43"/>
                  </a:cxn>
                  <a:cxn ang="0">
                    <a:pos x="103" y="10"/>
                  </a:cxn>
                  <a:cxn ang="0">
                    <a:pos x="91" y="0"/>
                  </a:cxn>
                  <a:cxn ang="0">
                    <a:pos x="57" y="8"/>
                  </a:cxn>
                  <a:cxn ang="0">
                    <a:pos x="20" y="41"/>
                  </a:cxn>
                  <a:cxn ang="0">
                    <a:pos x="0" y="78"/>
                  </a:cxn>
                  <a:cxn ang="0">
                    <a:pos x="3" y="85"/>
                  </a:cxn>
                  <a:cxn ang="0">
                    <a:pos x="3" y="85"/>
                  </a:cxn>
                </a:cxnLst>
                <a:rect l="0" t="0" r="r" b="b"/>
                <a:pathLst>
                  <a:path w="103" h="85">
                    <a:moveTo>
                      <a:pt x="3" y="85"/>
                    </a:moveTo>
                    <a:lnTo>
                      <a:pt x="41" y="43"/>
                    </a:lnTo>
                    <a:lnTo>
                      <a:pt x="103" y="10"/>
                    </a:lnTo>
                    <a:lnTo>
                      <a:pt x="91" y="0"/>
                    </a:lnTo>
                    <a:lnTo>
                      <a:pt x="57" y="8"/>
                    </a:lnTo>
                    <a:lnTo>
                      <a:pt x="20" y="41"/>
                    </a:lnTo>
                    <a:lnTo>
                      <a:pt x="0" y="78"/>
                    </a:lnTo>
                    <a:lnTo>
                      <a:pt x="3" y="85"/>
                    </a:lnTo>
                    <a:lnTo>
                      <a:pt x="3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09" name="Freeform 4717"/>
              <p:cNvSpPr>
                <a:spLocks noChangeAspect="1"/>
              </p:cNvSpPr>
              <p:nvPr userDrawn="1"/>
            </p:nvSpPr>
            <p:spPr bwMode="auto">
              <a:xfrm>
                <a:off x="3545" y="2118"/>
                <a:ext cx="9" cy="24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50"/>
                  </a:cxn>
                  <a:cxn ang="0">
                    <a:pos x="12" y="88"/>
                  </a:cxn>
                  <a:cxn ang="0">
                    <a:pos x="32" y="99"/>
                  </a:cxn>
                  <a:cxn ang="0">
                    <a:pos x="39" y="78"/>
                  </a:cxn>
                  <a:cxn ang="0">
                    <a:pos x="40" y="12"/>
                  </a:cxn>
                  <a:cxn ang="0">
                    <a:pos x="28" y="0"/>
                  </a:cxn>
                  <a:cxn ang="0">
                    <a:pos x="11" y="0"/>
                  </a:cxn>
                  <a:cxn ang="0">
                    <a:pos x="11" y="0"/>
                  </a:cxn>
                </a:cxnLst>
                <a:rect l="0" t="0" r="r" b="b"/>
                <a:pathLst>
                  <a:path w="40" h="99">
                    <a:moveTo>
                      <a:pt x="11" y="0"/>
                    </a:moveTo>
                    <a:lnTo>
                      <a:pt x="0" y="50"/>
                    </a:lnTo>
                    <a:lnTo>
                      <a:pt x="12" y="88"/>
                    </a:lnTo>
                    <a:lnTo>
                      <a:pt x="32" y="99"/>
                    </a:lnTo>
                    <a:lnTo>
                      <a:pt x="39" y="78"/>
                    </a:lnTo>
                    <a:lnTo>
                      <a:pt x="40" y="12"/>
                    </a:lnTo>
                    <a:lnTo>
                      <a:pt x="28" y="0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10" name="Freeform 4718"/>
              <p:cNvSpPr>
                <a:spLocks noChangeAspect="1"/>
              </p:cNvSpPr>
              <p:nvPr userDrawn="1"/>
            </p:nvSpPr>
            <p:spPr bwMode="auto">
              <a:xfrm>
                <a:off x="3542" y="2170"/>
                <a:ext cx="7" cy="16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0" y="11"/>
                  </a:cxn>
                  <a:cxn ang="0">
                    <a:pos x="0" y="62"/>
                  </a:cxn>
                  <a:cxn ang="0">
                    <a:pos x="27" y="23"/>
                  </a:cxn>
                  <a:cxn ang="0">
                    <a:pos x="27" y="0"/>
                  </a:cxn>
                  <a:cxn ang="0">
                    <a:pos x="27" y="0"/>
                  </a:cxn>
                </a:cxnLst>
                <a:rect l="0" t="0" r="r" b="b"/>
                <a:pathLst>
                  <a:path w="27" h="62">
                    <a:moveTo>
                      <a:pt x="27" y="0"/>
                    </a:moveTo>
                    <a:lnTo>
                      <a:pt x="0" y="11"/>
                    </a:lnTo>
                    <a:lnTo>
                      <a:pt x="0" y="62"/>
                    </a:lnTo>
                    <a:lnTo>
                      <a:pt x="27" y="23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11" name="Freeform 4719"/>
              <p:cNvSpPr>
                <a:spLocks noChangeAspect="1"/>
              </p:cNvSpPr>
              <p:nvPr userDrawn="1"/>
            </p:nvSpPr>
            <p:spPr bwMode="auto">
              <a:xfrm>
                <a:off x="3546" y="2221"/>
                <a:ext cx="5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1"/>
                  </a:cxn>
                  <a:cxn ang="0">
                    <a:pos x="10" y="2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1" h="25">
                    <a:moveTo>
                      <a:pt x="0" y="0"/>
                    </a:moveTo>
                    <a:lnTo>
                      <a:pt x="21" y="1"/>
                    </a:lnTo>
                    <a:lnTo>
                      <a:pt x="10" y="2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12" name="Freeform 4720"/>
              <p:cNvSpPr>
                <a:spLocks noChangeAspect="1"/>
              </p:cNvSpPr>
              <p:nvPr userDrawn="1"/>
            </p:nvSpPr>
            <p:spPr bwMode="auto">
              <a:xfrm>
                <a:off x="3557" y="2188"/>
                <a:ext cx="7" cy="15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30" y="0"/>
                  </a:cxn>
                  <a:cxn ang="0">
                    <a:pos x="29" y="61"/>
                  </a:cxn>
                  <a:cxn ang="0">
                    <a:pos x="5" y="28"/>
                  </a:cxn>
                  <a:cxn ang="0">
                    <a:pos x="0" y="17"/>
                  </a:cxn>
                  <a:cxn ang="0">
                    <a:pos x="0" y="17"/>
                  </a:cxn>
                </a:cxnLst>
                <a:rect l="0" t="0" r="r" b="b"/>
                <a:pathLst>
                  <a:path w="30" h="61">
                    <a:moveTo>
                      <a:pt x="0" y="17"/>
                    </a:moveTo>
                    <a:lnTo>
                      <a:pt x="30" y="0"/>
                    </a:lnTo>
                    <a:lnTo>
                      <a:pt x="29" y="61"/>
                    </a:lnTo>
                    <a:lnTo>
                      <a:pt x="5" y="28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13" name="Freeform 4721"/>
              <p:cNvSpPr>
                <a:spLocks noChangeAspect="1"/>
              </p:cNvSpPr>
              <p:nvPr userDrawn="1"/>
            </p:nvSpPr>
            <p:spPr bwMode="auto">
              <a:xfrm>
                <a:off x="2634" y="2049"/>
                <a:ext cx="26" cy="2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7" y="12"/>
                  </a:cxn>
                  <a:cxn ang="0">
                    <a:pos x="37" y="81"/>
                  </a:cxn>
                  <a:cxn ang="0">
                    <a:pos x="43" y="10"/>
                  </a:cxn>
                  <a:cxn ang="0">
                    <a:pos x="104" y="29"/>
                  </a:cxn>
                  <a:cxn ang="0">
                    <a:pos x="82" y="9"/>
                  </a:cxn>
                  <a:cxn ang="0">
                    <a:pos x="13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4" h="81">
                    <a:moveTo>
                      <a:pt x="0" y="4"/>
                    </a:moveTo>
                    <a:lnTo>
                      <a:pt x="17" y="12"/>
                    </a:lnTo>
                    <a:lnTo>
                      <a:pt x="37" y="81"/>
                    </a:lnTo>
                    <a:lnTo>
                      <a:pt x="43" y="10"/>
                    </a:lnTo>
                    <a:lnTo>
                      <a:pt x="104" y="29"/>
                    </a:lnTo>
                    <a:lnTo>
                      <a:pt x="82" y="9"/>
                    </a:lnTo>
                    <a:lnTo>
                      <a:pt x="13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14" name="Freeform 4722"/>
              <p:cNvSpPr>
                <a:spLocks noChangeAspect="1"/>
              </p:cNvSpPr>
              <p:nvPr userDrawn="1"/>
            </p:nvSpPr>
            <p:spPr bwMode="auto">
              <a:xfrm>
                <a:off x="2607" y="2076"/>
                <a:ext cx="16" cy="13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63" y="0"/>
                  </a:cxn>
                  <a:cxn ang="0">
                    <a:pos x="51" y="54"/>
                  </a:cxn>
                  <a:cxn ang="0">
                    <a:pos x="0" y="51"/>
                  </a:cxn>
                  <a:cxn ang="0">
                    <a:pos x="13" y="9"/>
                  </a:cxn>
                  <a:cxn ang="0">
                    <a:pos x="13" y="9"/>
                  </a:cxn>
                </a:cxnLst>
                <a:rect l="0" t="0" r="r" b="b"/>
                <a:pathLst>
                  <a:path w="63" h="54">
                    <a:moveTo>
                      <a:pt x="13" y="9"/>
                    </a:moveTo>
                    <a:lnTo>
                      <a:pt x="63" y="0"/>
                    </a:lnTo>
                    <a:lnTo>
                      <a:pt x="51" y="54"/>
                    </a:lnTo>
                    <a:lnTo>
                      <a:pt x="0" y="51"/>
                    </a:lnTo>
                    <a:lnTo>
                      <a:pt x="13" y="9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15" name="Freeform 4723"/>
              <p:cNvSpPr>
                <a:spLocks noChangeAspect="1"/>
              </p:cNvSpPr>
              <p:nvPr userDrawn="1"/>
            </p:nvSpPr>
            <p:spPr bwMode="auto">
              <a:xfrm>
                <a:off x="2632" y="2088"/>
                <a:ext cx="12" cy="16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33"/>
                  </a:cxn>
                  <a:cxn ang="0">
                    <a:pos x="4" y="59"/>
                  </a:cxn>
                  <a:cxn ang="0">
                    <a:pos x="45" y="64"/>
                  </a:cxn>
                  <a:cxn ang="0">
                    <a:pos x="48" y="0"/>
                  </a:cxn>
                  <a:cxn ang="0">
                    <a:pos x="48" y="0"/>
                  </a:cxn>
                </a:cxnLst>
                <a:rect l="0" t="0" r="r" b="b"/>
                <a:pathLst>
                  <a:path w="48" h="64">
                    <a:moveTo>
                      <a:pt x="48" y="0"/>
                    </a:moveTo>
                    <a:lnTo>
                      <a:pt x="0" y="33"/>
                    </a:lnTo>
                    <a:lnTo>
                      <a:pt x="4" y="59"/>
                    </a:lnTo>
                    <a:lnTo>
                      <a:pt x="45" y="64"/>
                    </a:lnTo>
                    <a:lnTo>
                      <a:pt x="48" y="0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16" name="Freeform 4724"/>
              <p:cNvSpPr>
                <a:spLocks noChangeAspect="1"/>
              </p:cNvSpPr>
              <p:nvPr userDrawn="1"/>
            </p:nvSpPr>
            <p:spPr bwMode="auto">
              <a:xfrm>
                <a:off x="2689" y="2088"/>
                <a:ext cx="23" cy="19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50" y="26"/>
                  </a:cxn>
                  <a:cxn ang="0">
                    <a:pos x="7" y="40"/>
                  </a:cxn>
                  <a:cxn ang="0">
                    <a:pos x="0" y="78"/>
                  </a:cxn>
                  <a:cxn ang="0">
                    <a:pos x="33" y="42"/>
                  </a:cxn>
                  <a:cxn ang="0">
                    <a:pos x="90" y="38"/>
                  </a:cxn>
                  <a:cxn ang="0">
                    <a:pos x="87" y="9"/>
                  </a:cxn>
                  <a:cxn ang="0">
                    <a:pos x="67" y="0"/>
                  </a:cxn>
                  <a:cxn ang="0">
                    <a:pos x="67" y="0"/>
                  </a:cxn>
                </a:cxnLst>
                <a:rect l="0" t="0" r="r" b="b"/>
                <a:pathLst>
                  <a:path w="90" h="78">
                    <a:moveTo>
                      <a:pt x="67" y="0"/>
                    </a:moveTo>
                    <a:lnTo>
                      <a:pt x="50" y="26"/>
                    </a:lnTo>
                    <a:lnTo>
                      <a:pt x="7" y="40"/>
                    </a:lnTo>
                    <a:lnTo>
                      <a:pt x="0" y="78"/>
                    </a:lnTo>
                    <a:lnTo>
                      <a:pt x="33" y="42"/>
                    </a:lnTo>
                    <a:lnTo>
                      <a:pt x="90" y="38"/>
                    </a:lnTo>
                    <a:lnTo>
                      <a:pt x="87" y="9"/>
                    </a:lnTo>
                    <a:lnTo>
                      <a:pt x="67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17" name="Freeform 4725"/>
              <p:cNvSpPr>
                <a:spLocks noChangeAspect="1"/>
              </p:cNvSpPr>
              <p:nvPr userDrawn="1"/>
            </p:nvSpPr>
            <p:spPr bwMode="auto">
              <a:xfrm>
                <a:off x="3023" y="2084"/>
                <a:ext cx="18" cy="20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8" y="29"/>
                  </a:cxn>
                  <a:cxn ang="0">
                    <a:pos x="15" y="56"/>
                  </a:cxn>
                  <a:cxn ang="0">
                    <a:pos x="74" y="81"/>
                  </a:cxn>
                  <a:cxn ang="0">
                    <a:pos x="73" y="41"/>
                  </a:cxn>
                  <a:cxn ang="0">
                    <a:pos x="44" y="10"/>
                  </a:cxn>
                  <a:cxn ang="0">
                    <a:pos x="4" y="0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74" h="81">
                    <a:moveTo>
                      <a:pt x="0" y="14"/>
                    </a:moveTo>
                    <a:lnTo>
                      <a:pt x="28" y="29"/>
                    </a:lnTo>
                    <a:lnTo>
                      <a:pt x="15" y="56"/>
                    </a:lnTo>
                    <a:lnTo>
                      <a:pt x="74" y="81"/>
                    </a:lnTo>
                    <a:lnTo>
                      <a:pt x="73" y="41"/>
                    </a:lnTo>
                    <a:lnTo>
                      <a:pt x="44" y="10"/>
                    </a:lnTo>
                    <a:lnTo>
                      <a:pt x="4" y="0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18" name="Freeform 4726"/>
              <p:cNvSpPr>
                <a:spLocks noChangeAspect="1"/>
              </p:cNvSpPr>
              <p:nvPr userDrawn="1"/>
            </p:nvSpPr>
            <p:spPr bwMode="auto">
              <a:xfrm>
                <a:off x="3081" y="2089"/>
                <a:ext cx="43" cy="18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13" y="0"/>
                  </a:cxn>
                  <a:cxn ang="0">
                    <a:pos x="173" y="13"/>
                  </a:cxn>
                  <a:cxn ang="0">
                    <a:pos x="84" y="59"/>
                  </a:cxn>
                  <a:cxn ang="0">
                    <a:pos x="84" y="71"/>
                  </a:cxn>
                  <a:cxn ang="0">
                    <a:pos x="25" y="60"/>
                  </a:cxn>
                  <a:cxn ang="0">
                    <a:pos x="0" y="22"/>
                  </a:cxn>
                  <a:cxn ang="0">
                    <a:pos x="0" y="22"/>
                  </a:cxn>
                </a:cxnLst>
                <a:rect l="0" t="0" r="r" b="b"/>
                <a:pathLst>
                  <a:path w="173" h="71">
                    <a:moveTo>
                      <a:pt x="0" y="22"/>
                    </a:moveTo>
                    <a:lnTo>
                      <a:pt x="113" y="0"/>
                    </a:lnTo>
                    <a:lnTo>
                      <a:pt x="173" y="13"/>
                    </a:lnTo>
                    <a:lnTo>
                      <a:pt x="84" y="59"/>
                    </a:lnTo>
                    <a:lnTo>
                      <a:pt x="84" y="71"/>
                    </a:lnTo>
                    <a:lnTo>
                      <a:pt x="25" y="60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19" name="Freeform 4727"/>
              <p:cNvSpPr>
                <a:spLocks noChangeAspect="1"/>
              </p:cNvSpPr>
              <p:nvPr userDrawn="1"/>
            </p:nvSpPr>
            <p:spPr bwMode="auto">
              <a:xfrm>
                <a:off x="3126" y="2062"/>
                <a:ext cx="17" cy="10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6" y="38"/>
                  </a:cxn>
                  <a:cxn ang="0">
                    <a:pos x="70" y="42"/>
                  </a:cxn>
                  <a:cxn ang="0">
                    <a:pos x="18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w="70" h="42">
                    <a:moveTo>
                      <a:pt x="0" y="1"/>
                    </a:moveTo>
                    <a:lnTo>
                      <a:pt x="16" y="38"/>
                    </a:lnTo>
                    <a:lnTo>
                      <a:pt x="70" y="42"/>
                    </a:lnTo>
                    <a:lnTo>
                      <a:pt x="18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20" name="Freeform 4728"/>
              <p:cNvSpPr>
                <a:spLocks noChangeAspect="1"/>
              </p:cNvSpPr>
              <p:nvPr userDrawn="1"/>
            </p:nvSpPr>
            <p:spPr bwMode="auto">
              <a:xfrm>
                <a:off x="3168" y="2096"/>
                <a:ext cx="14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7"/>
                  </a:cxn>
                  <a:cxn ang="0">
                    <a:pos x="57" y="37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7" h="37">
                    <a:moveTo>
                      <a:pt x="0" y="0"/>
                    </a:moveTo>
                    <a:lnTo>
                      <a:pt x="0" y="37"/>
                    </a:lnTo>
                    <a:lnTo>
                      <a:pt x="57" y="3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21" name="Freeform 4729"/>
              <p:cNvSpPr>
                <a:spLocks noChangeAspect="1"/>
              </p:cNvSpPr>
              <p:nvPr userDrawn="1"/>
            </p:nvSpPr>
            <p:spPr bwMode="auto">
              <a:xfrm>
                <a:off x="3227" y="2058"/>
                <a:ext cx="8" cy="14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33"/>
                  </a:cxn>
                  <a:cxn ang="0">
                    <a:pos x="32" y="54"/>
                  </a:cxn>
                  <a:cxn ang="0">
                    <a:pos x="27" y="13"/>
                  </a:cxn>
                  <a:cxn ang="0">
                    <a:pos x="11" y="0"/>
                  </a:cxn>
                  <a:cxn ang="0">
                    <a:pos x="11" y="0"/>
                  </a:cxn>
                </a:cxnLst>
                <a:rect l="0" t="0" r="r" b="b"/>
                <a:pathLst>
                  <a:path w="32" h="54">
                    <a:moveTo>
                      <a:pt x="11" y="0"/>
                    </a:moveTo>
                    <a:lnTo>
                      <a:pt x="0" y="33"/>
                    </a:lnTo>
                    <a:lnTo>
                      <a:pt x="32" y="54"/>
                    </a:lnTo>
                    <a:lnTo>
                      <a:pt x="27" y="13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22" name="Freeform 4730"/>
              <p:cNvSpPr>
                <a:spLocks noChangeAspect="1"/>
              </p:cNvSpPr>
              <p:nvPr userDrawn="1"/>
            </p:nvSpPr>
            <p:spPr bwMode="auto">
              <a:xfrm>
                <a:off x="3196" y="2093"/>
                <a:ext cx="40" cy="13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159" y="43"/>
                  </a:cxn>
                  <a:cxn ang="0">
                    <a:pos x="112" y="0"/>
                  </a:cxn>
                  <a:cxn ang="0">
                    <a:pos x="0" y="51"/>
                  </a:cxn>
                  <a:cxn ang="0">
                    <a:pos x="0" y="51"/>
                  </a:cxn>
                </a:cxnLst>
                <a:rect l="0" t="0" r="r" b="b"/>
                <a:pathLst>
                  <a:path w="159" h="51">
                    <a:moveTo>
                      <a:pt x="0" y="51"/>
                    </a:moveTo>
                    <a:lnTo>
                      <a:pt x="159" y="43"/>
                    </a:lnTo>
                    <a:lnTo>
                      <a:pt x="112" y="0"/>
                    </a:lnTo>
                    <a:lnTo>
                      <a:pt x="0" y="51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23" name="Freeform 4731"/>
              <p:cNvSpPr>
                <a:spLocks noChangeAspect="1"/>
              </p:cNvSpPr>
              <p:nvPr userDrawn="1"/>
            </p:nvSpPr>
            <p:spPr bwMode="auto">
              <a:xfrm>
                <a:off x="3295" y="2105"/>
                <a:ext cx="58" cy="216"/>
              </a:xfrm>
              <a:custGeom>
                <a:avLst/>
                <a:gdLst/>
                <a:ahLst/>
                <a:cxnLst>
                  <a:cxn ang="0">
                    <a:pos x="230" y="83"/>
                  </a:cxn>
                  <a:cxn ang="0">
                    <a:pos x="183" y="67"/>
                  </a:cxn>
                  <a:cxn ang="0">
                    <a:pos x="130" y="75"/>
                  </a:cxn>
                  <a:cxn ang="0">
                    <a:pos x="92" y="132"/>
                  </a:cxn>
                  <a:cxn ang="0">
                    <a:pos x="71" y="187"/>
                  </a:cxn>
                  <a:cxn ang="0">
                    <a:pos x="47" y="349"/>
                  </a:cxn>
                  <a:cxn ang="0">
                    <a:pos x="43" y="561"/>
                  </a:cxn>
                  <a:cxn ang="0">
                    <a:pos x="72" y="779"/>
                  </a:cxn>
                  <a:cxn ang="0">
                    <a:pos x="122" y="849"/>
                  </a:cxn>
                  <a:cxn ang="0">
                    <a:pos x="182" y="866"/>
                  </a:cxn>
                  <a:cxn ang="0">
                    <a:pos x="115" y="866"/>
                  </a:cxn>
                  <a:cxn ang="0">
                    <a:pos x="43" y="812"/>
                  </a:cxn>
                  <a:cxn ang="0">
                    <a:pos x="0" y="612"/>
                  </a:cxn>
                  <a:cxn ang="0">
                    <a:pos x="0" y="405"/>
                  </a:cxn>
                  <a:cxn ang="0">
                    <a:pos x="26" y="241"/>
                  </a:cxn>
                  <a:cxn ang="0">
                    <a:pos x="75" y="72"/>
                  </a:cxn>
                  <a:cxn ang="0">
                    <a:pos x="112" y="0"/>
                  </a:cxn>
                  <a:cxn ang="0">
                    <a:pos x="167" y="5"/>
                  </a:cxn>
                  <a:cxn ang="0">
                    <a:pos x="214" y="42"/>
                  </a:cxn>
                  <a:cxn ang="0">
                    <a:pos x="230" y="83"/>
                  </a:cxn>
                  <a:cxn ang="0">
                    <a:pos x="230" y="83"/>
                  </a:cxn>
                </a:cxnLst>
                <a:rect l="0" t="0" r="r" b="b"/>
                <a:pathLst>
                  <a:path w="230" h="866">
                    <a:moveTo>
                      <a:pt x="230" y="83"/>
                    </a:moveTo>
                    <a:lnTo>
                      <a:pt x="183" y="67"/>
                    </a:lnTo>
                    <a:lnTo>
                      <a:pt x="130" y="75"/>
                    </a:lnTo>
                    <a:lnTo>
                      <a:pt x="92" y="132"/>
                    </a:lnTo>
                    <a:lnTo>
                      <a:pt x="71" y="187"/>
                    </a:lnTo>
                    <a:lnTo>
                      <a:pt x="47" y="349"/>
                    </a:lnTo>
                    <a:lnTo>
                      <a:pt x="43" y="561"/>
                    </a:lnTo>
                    <a:lnTo>
                      <a:pt x="72" y="779"/>
                    </a:lnTo>
                    <a:lnTo>
                      <a:pt x="122" y="849"/>
                    </a:lnTo>
                    <a:lnTo>
                      <a:pt x="182" y="866"/>
                    </a:lnTo>
                    <a:lnTo>
                      <a:pt x="115" y="866"/>
                    </a:lnTo>
                    <a:lnTo>
                      <a:pt x="43" y="812"/>
                    </a:lnTo>
                    <a:lnTo>
                      <a:pt x="0" y="612"/>
                    </a:lnTo>
                    <a:lnTo>
                      <a:pt x="0" y="405"/>
                    </a:lnTo>
                    <a:lnTo>
                      <a:pt x="26" y="241"/>
                    </a:lnTo>
                    <a:lnTo>
                      <a:pt x="75" y="72"/>
                    </a:lnTo>
                    <a:lnTo>
                      <a:pt x="112" y="0"/>
                    </a:lnTo>
                    <a:lnTo>
                      <a:pt x="167" y="5"/>
                    </a:lnTo>
                    <a:lnTo>
                      <a:pt x="214" y="42"/>
                    </a:lnTo>
                    <a:lnTo>
                      <a:pt x="230" y="83"/>
                    </a:lnTo>
                    <a:lnTo>
                      <a:pt x="230" y="83"/>
                    </a:lnTo>
                    <a:close/>
                  </a:path>
                </a:pathLst>
              </a:custGeom>
              <a:solidFill>
                <a:srgbClr val="7568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24" name="Freeform 4732"/>
              <p:cNvSpPr>
                <a:spLocks noChangeAspect="1"/>
              </p:cNvSpPr>
              <p:nvPr userDrawn="1"/>
            </p:nvSpPr>
            <p:spPr bwMode="auto">
              <a:xfrm>
                <a:off x="3548" y="2081"/>
                <a:ext cx="16" cy="23"/>
              </a:xfrm>
              <a:custGeom>
                <a:avLst/>
                <a:gdLst/>
                <a:ahLst/>
                <a:cxnLst>
                  <a:cxn ang="0">
                    <a:pos x="0" y="41"/>
                  </a:cxn>
                  <a:cxn ang="0">
                    <a:pos x="34" y="49"/>
                  </a:cxn>
                  <a:cxn ang="0">
                    <a:pos x="64" y="93"/>
                  </a:cxn>
                  <a:cxn ang="0">
                    <a:pos x="50" y="41"/>
                  </a:cxn>
                  <a:cxn ang="0">
                    <a:pos x="20" y="5"/>
                  </a:cxn>
                  <a:cxn ang="0">
                    <a:pos x="2" y="0"/>
                  </a:cxn>
                  <a:cxn ang="0">
                    <a:pos x="0" y="41"/>
                  </a:cxn>
                  <a:cxn ang="0">
                    <a:pos x="0" y="41"/>
                  </a:cxn>
                </a:cxnLst>
                <a:rect l="0" t="0" r="r" b="b"/>
                <a:pathLst>
                  <a:path w="64" h="93">
                    <a:moveTo>
                      <a:pt x="0" y="41"/>
                    </a:moveTo>
                    <a:lnTo>
                      <a:pt x="34" y="49"/>
                    </a:lnTo>
                    <a:lnTo>
                      <a:pt x="64" y="93"/>
                    </a:lnTo>
                    <a:lnTo>
                      <a:pt x="50" y="41"/>
                    </a:lnTo>
                    <a:lnTo>
                      <a:pt x="20" y="5"/>
                    </a:lnTo>
                    <a:lnTo>
                      <a:pt x="2" y="0"/>
                    </a:lnTo>
                    <a:lnTo>
                      <a:pt x="0" y="41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7568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25" name="Freeform 4733"/>
              <p:cNvSpPr>
                <a:spLocks noChangeAspect="1"/>
              </p:cNvSpPr>
              <p:nvPr userDrawn="1"/>
            </p:nvSpPr>
            <p:spPr bwMode="auto">
              <a:xfrm>
                <a:off x="3527" y="2207"/>
                <a:ext cx="16" cy="4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79"/>
                  </a:cxn>
                  <a:cxn ang="0">
                    <a:pos x="38" y="130"/>
                  </a:cxn>
                  <a:cxn ang="0">
                    <a:pos x="64" y="160"/>
                  </a:cxn>
                  <a:cxn ang="0">
                    <a:pos x="39" y="11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64" h="160">
                    <a:moveTo>
                      <a:pt x="0" y="0"/>
                    </a:moveTo>
                    <a:lnTo>
                      <a:pt x="13" y="79"/>
                    </a:lnTo>
                    <a:lnTo>
                      <a:pt x="38" y="130"/>
                    </a:lnTo>
                    <a:lnTo>
                      <a:pt x="64" y="160"/>
                    </a:lnTo>
                    <a:lnTo>
                      <a:pt x="39" y="11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568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26" name="Freeform 4734"/>
              <p:cNvSpPr>
                <a:spLocks noChangeAspect="1"/>
              </p:cNvSpPr>
              <p:nvPr userDrawn="1"/>
            </p:nvSpPr>
            <p:spPr bwMode="auto">
              <a:xfrm>
                <a:off x="3556" y="2159"/>
                <a:ext cx="8" cy="1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" y="41"/>
                  </a:cxn>
                  <a:cxn ang="0">
                    <a:pos x="29" y="0"/>
                  </a:cxn>
                  <a:cxn ang="0">
                    <a:pos x="0" y="3"/>
                  </a:cxn>
                  <a:cxn ang="0">
                    <a:pos x="0" y="3"/>
                  </a:cxn>
                </a:cxnLst>
                <a:rect l="0" t="0" r="r" b="b"/>
                <a:pathLst>
                  <a:path w="29" h="41">
                    <a:moveTo>
                      <a:pt x="0" y="3"/>
                    </a:moveTo>
                    <a:lnTo>
                      <a:pt x="1" y="41"/>
                    </a:lnTo>
                    <a:lnTo>
                      <a:pt x="29" y="0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27" name="Freeform 4735"/>
              <p:cNvSpPr>
                <a:spLocks noChangeAspect="1"/>
              </p:cNvSpPr>
              <p:nvPr userDrawn="1"/>
            </p:nvSpPr>
            <p:spPr bwMode="auto">
              <a:xfrm>
                <a:off x="3538" y="2175"/>
                <a:ext cx="19" cy="4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47" y="79"/>
                  </a:cxn>
                  <a:cxn ang="0">
                    <a:pos x="44" y="105"/>
                  </a:cxn>
                  <a:cxn ang="0">
                    <a:pos x="0" y="135"/>
                  </a:cxn>
                  <a:cxn ang="0">
                    <a:pos x="10" y="169"/>
                  </a:cxn>
                  <a:cxn ang="0">
                    <a:pos x="39" y="119"/>
                  </a:cxn>
                  <a:cxn ang="0">
                    <a:pos x="56" y="110"/>
                  </a:cxn>
                  <a:cxn ang="0">
                    <a:pos x="76" y="53"/>
                  </a:cxn>
                  <a:cxn ang="0">
                    <a:pos x="75" y="0"/>
                  </a:cxn>
                  <a:cxn ang="0">
                    <a:pos x="75" y="0"/>
                  </a:cxn>
                </a:cxnLst>
                <a:rect l="0" t="0" r="r" b="b"/>
                <a:pathLst>
                  <a:path w="76" h="169">
                    <a:moveTo>
                      <a:pt x="75" y="0"/>
                    </a:moveTo>
                    <a:lnTo>
                      <a:pt x="47" y="79"/>
                    </a:lnTo>
                    <a:lnTo>
                      <a:pt x="44" y="105"/>
                    </a:lnTo>
                    <a:lnTo>
                      <a:pt x="0" y="135"/>
                    </a:lnTo>
                    <a:lnTo>
                      <a:pt x="10" y="169"/>
                    </a:lnTo>
                    <a:lnTo>
                      <a:pt x="39" y="119"/>
                    </a:lnTo>
                    <a:lnTo>
                      <a:pt x="56" y="110"/>
                    </a:lnTo>
                    <a:lnTo>
                      <a:pt x="76" y="53"/>
                    </a:lnTo>
                    <a:lnTo>
                      <a:pt x="75" y="0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28" name="Freeform 4736"/>
              <p:cNvSpPr>
                <a:spLocks noChangeAspect="1"/>
              </p:cNvSpPr>
              <p:nvPr userDrawn="1"/>
            </p:nvSpPr>
            <p:spPr bwMode="auto">
              <a:xfrm>
                <a:off x="3335" y="2190"/>
                <a:ext cx="13" cy="20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44" y="83"/>
                  </a:cxn>
                  <a:cxn ang="0">
                    <a:pos x="54" y="9"/>
                  </a:cxn>
                  <a:cxn ang="0">
                    <a:pos x="41" y="17"/>
                  </a:cxn>
                  <a:cxn ang="0">
                    <a:pos x="0" y="0"/>
                  </a:cxn>
                  <a:cxn ang="0">
                    <a:pos x="2" y="15"/>
                  </a:cxn>
                  <a:cxn ang="0">
                    <a:pos x="2" y="15"/>
                  </a:cxn>
                </a:cxnLst>
                <a:rect l="0" t="0" r="r" b="b"/>
                <a:pathLst>
                  <a:path w="54" h="83">
                    <a:moveTo>
                      <a:pt x="2" y="15"/>
                    </a:moveTo>
                    <a:lnTo>
                      <a:pt x="44" y="83"/>
                    </a:lnTo>
                    <a:lnTo>
                      <a:pt x="54" y="9"/>
                    </a:lnTo>
                    <a:lnTo>
                      <a:pt x="41" y="17"/>
                    </a:lnTo>
                    <a:lnTo>
                      <a:pt x="0" y="0"/>
                    </a:lnTo>
                    <a:lnTo>
                      <a:pt x="2" y="15"/>
                    </a:lnTo>
                    <a:lnTo>
                      <a:pt x="2" y="15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29" name="Freeform 4737"/>
              <p:cNvSpPr>
                <a:spLocks noChangeAspect="1"/>
              </p:cNvSpPr>
              <p:nvPr userDrawn="1"/>
            </p:nvSpPr>
            <p:spPr bwMode="auto">
              <a:xfrm>
                <a:off x="3327" y="2219"/>
                <a:ext cx="23" cy="36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48" y="72"/>
                  </a:cxn>
                  <a:cxn ang="0">
                    <a:pos x="9" y="101"/>
                  </a:cxn>
                  <a:cxn ang="0">
                    <a:pos x="0" y="143"/>
                  </a:cxn>
                  <a:cxn ang="0">
                    <a:pos x="42" y="116"/>
                  </a:cxn>
                  <a:cxn ang="0">
                    <a:pos x="64" y="137"/>
                  </a:cxn>
                  <a:cxn ang="0">
                    <a:pos x="92" y="118"/>
                  </a:cxn>
                  <a:cxn ang="0">
                    <a:pos x="75" y="80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92" h="143">
                    <a:moveTo>
                      <a:pt x="72" y="0"/>
                    </a:moveTo>
                    <a:lnTo>
                      <a:pt x="48" y="72"/>
                    </a:lnTo>
                    <a:lnTo>
                      <a:pt x="9" y="101"/>
                    </a:lnTo>
                    <a:lnTo>
                      <a:pt x="0" y="143"/>
                    </a:lnTo>
                    <a:lnTo>
                      <a:pt x="42" y="116"/>
                    </a:lnTo>
                    <a:lnTo>
                      <a:pt x="64" y="137"/>
                    </a:lnTo>
                    <a:lnTo>
                      <a:pt x="92" y="118"/>
                    </a:lnTo>
                    <a:lnTo>
                      <a:pt x="75" y="80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30" name="Freeform 4738"/>
              <p:cNvSpPr>
                <a:spLocks noChangeAspect="1"/>
              </p:cNvSpPr>
              <p:nvPr userDrawn="1"/>
            </p:nvSpPr>
            <p:spPr bwMode="auto">
              <a:xfrm>
                <a:off x="3312" y="2268"/>
                <a:ext cx="10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" y="37"/>
                  </a:cxn>
                  <a:cxn ang="0">
                    <a:pos x="39" y="103"/>
                  </a:cxn>
                  <a:cxn ang="0">
                    <a:pos x="14" y="8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9" h="103">
                    <a:moveTo>
                      <a:pt x="0" y="0"/>
                    </a:moveTo>
                    <a:lnTo>
                      <a:pt x="28" y="37"/>
                    </a:lnTo>
                    <a:lnTo>
                      <a:pt x="39" y="103"/>
                    </a:lnTo>
                    <a:lnTo>
                      <a:pt x="14" y="8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31" name="Freeform 4739"/>
              <p:cNvSpPr>
                <a:spLocks noChangeAspect="1"/>
              </p:cNvSpPr>
              <p:nvPr userDrawn="1"/>
            </p:nvSpPr>
            <p:spPr bwMode="auto">
              <a:xfrm>
                <a:off x="2771" y="2133"/>
                <a:ext cx="125" cy="69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0" y="33"/>
                  </a:cxn>
                  <a:cxn ang="0">
                    <a:pos x="142" y="268"/>
                  </a:cxn>
                  <a:cxn ang="0">
                    <a:pos x="483" y="277"/>
                  </a:cxn>
                  <a:cxn ang="0">
                    <a:pos x="501" y="262"/>
                  </a:cxn>
                  <a:cxn ang="0">
                    <a:pos x="496" y="112"/>
                  </a:cxn>
                  <a:cxn ang="0">
                    <a:pos x="201" y="3"/>
                  </a:cxn>
                  <a:cxn ang="0">
                    <a:pos x="33" y="0"/>
                  </a:cxn>
                  <a:cxn ang="0">
                    <a:pos x="33" y="0"/>
                  </a:cxn>
                </a:cxnLst>
                <a:rect l="0" t="0" r="r" b="b"/>
                <a:pathLst>
                  <a:path w="501" h="277">
                    <a:moveTo>
                      <a:pt x="33" y="0"/>
                    </a:moveTo>
                    <a:lnTo>
                      <a:pt x="0" y="33"/>
                    </a:lnTo>
                    <a:lnTo>
                      <a:pt x="142" y="268"/>
                    </a:lnTo>
                    <a:lnTo>
                      <a:pt x="483" y="277"/>
                    </a:lnTo>
                    <a:lnTo>
                      <a:pt x="501" y="262"/>
                    </a:lnTo>
                    <a:lnTo>
                      <a:pt x="496" y="112"/>
                    </a:lnTo>
                    <a:lnTo>
                      <a:pt x="201" y="3"/>
                    </a:lnTo>
                    <a:lnTo>
                      <a:pt x="33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E5E5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32" name="Freeform 4740"/>
              <p:cNvSpPr>
                <a:spLocks noChangeAspect="1"/>
              </p:cNvSpPr>
              <p:nvPr userDrawn="1"/>
            </p:nvSpPr>
            <p:spPr bwMode="auto">
              <a:xfrm>
                <a:off x="2857" y="2135"/>
                <a:ext cx="38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3" y="87"/>
                  </a:cxn>
                  <a:cxn ang="0">
                    <a:pos x="146" y="17"/>
                  </a:cxn>
                  <a:cxn ang="0">
                    <a:pos x="134" y="7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53" h="87">
                    <a:moveTo>
                      <a:pt x="0" y="0"/>
                    </a:moveTo>
                    <a:lnTo>
                      <a:pt x="153" y="87"/>
                    </a:lnTo>
                    <a:lnTo>
                      <a:pt x="146" y="17"/>
                    </a:lnTo>
                    <a:lnTo>
                      <a:pt x="134" y="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E5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33" name="Freeform 4741"/>
              <p:cNvSpPr>
                <a:spLocks noChangeAspect="1"/>
              </p:cNvSpPr>
              <p:nvPr userDrawn="1"/>
            </p:nvSpPr>
            <p:spPr bwMode="auto">
              <a:xfrm>
                <a:off x="2767" y="2142"/>
                <a:ext cx="40" cy="6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64" y="253"/>
                  </a:cxn>
                  <a:cxn ang="0">
                    <a:pos x="71" y="249"/>
                  </a:cxn>
                  <a:cxn ang="0">
                    <a:pos x="0" y="35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164" h="253">
                    <a:moveTo>
                      <a:pt x="3" y="0"/>
                    </a:moveTo>
                    <a:lnTo>
                      <a:pt x="164" y="253"/>
                    </a:lnTo>
                    <a:lnTo>
                      <a:pt x="71" y="249"/>
                    </a:lnTo>
                    <a:lnTo>
                      <a:pt x="0" y="35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8989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34" name="Freeform 4742"/>
              <p:cNvSpPr>
                <a:spLocks noChangeAspect="1"/>
              </p:cNvSpPr>
              <p:nvPr userDrawn="1"/>
            </p:nvSpPr>
            <p:spPr bwMode="auto">
              <a:xfrm>
                <a:off x="2773" y="2135"/>
                <a:ext cx="121" cy="63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26" y="0"/>
                  </a:cxn>
                  <a:cxn ang="0">
                    <a:pos x="234" y="15"/>
                  </a:cxn>
                  <a:cxn ang="0">
                    <a:pos x="481" y="108"/>
                  </a:cxn>
                  <a:cxn ang="0">
                    <a:pos x="487" y="254"/>
                  </a:cxn>
                  <a:cxn ang="0">
                    <a:pos x="167" y="242"/>
                  </a:cxn>
                  <a:cxn ang="0">
                    <a:pos x="0" y="25"/>
                  </a:cxn>
                  <a:cxn ang="0">
                    <a:pos x="0" y="25"/>
                  </a:cxn>
                </a:cxnLst>
                <a:rect l="0" t="0" r="r" b="b"/>
                <a:pathLst>
                  <a:path w="487" h="254">
                    <a:moveTo>
                      <a:pt x="0" y="25"/>
                    </a:moveTo>
                    <a:lnTo>
                      <a:pt x="26" y="0"/>
                    </a:lnTo>
                    <a:lnTo>
                      <a:pt x="234" y="15"/>
                    </a:lnTo>
                    <a:lnTo>
                      <a:pt x="481" y="108"/>
                    </a:lnTo>
                    <a:lnTo>
                      <a:pt x="487" y="254"/>
                    </a:lnTo>
                    <a:lnTo>
                      <a:pt x="167" y="242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35" name="Freeform 4743"/>
              <p:cNvSpPr>
                <a:spLocks noChangeAspect="1"/>
              </p:cNvSpPr>
              <p:nvPr userDrawn="1"/>
            </p:nvSpPr>
            <p:spPr bwMode="auto">
              <a:xfrm>
                <a:off x="2871" y="2138"/>
                <a:ext cx="22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8" y="47"/>
                  </a:cxn>
                  <a:cxn ang="0">
                    <a:pos x="78" y="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88" h="47">
                    <a:moveTo>
                      <a:pt x="0" y="0"/>
                    </a:moveTo>
                    <a:lnTo>
                      <a:pt x="88" y="47"/>
                    </a:lnTo>
                    <a:lnTo>
                      <a:pt x="78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36" name="Freeform 4744"/>
              <p:cNvSpPr>
                <a:spLocks noChangeAspect="1"/>
              </p:cNvSpPr>
              <p:nvPr userDrawn="1"/>
            </p:nvSpPr>
            <p:spPr bwMode="auto">
              <a:xfrm>
                <a:off x="3234" y="2143"/>
                <a:ext cx="38" cy="20"/>
              </a:xfrm>
              <a:custGeom>
                <a:avLst/>
                <a:gdLst/>
                <a:ahLst/>
                <a:cxnLst>
                  <a:cxn ang="0">
                    <a:pos x="16" y="11"/>
                  </a:cxn>
                  <a:cxn ang="0">
                    <a:pos x="0" y="79"/>
                  </a:cxn>
                  <a:cxn ang="0">
                    <a:pos x="142" y="67"/>
                  </a:cxn>
                  <a:cxn ang="0">
                    <a:pos x="152" y="0"/>
                  </a:cxn>
                  <a:cxn ang="0">
                    <a:pos x="16" y="11"/>
                  </a:cxn>
                  <a:cxn ang="0">
                    <a:pos x="16" y="11"/>
                  </a:cxn>
                </a:cxnLst>
                <a:rect l="0" t="0" r="r" b="b"/>
                <a:pathLst>
                  <a:path w="152" h="79">
                    <a:moveTo>
                      <a:pt x="16" y="11"/>
                    </a:moveTo>
                    <a:lnTo>
                      <a:pt x="0" y="79"/>
                    </a:lnTo>
                    <a:lnTo>
                      <a:pt x="142" y="67"/>
                    </a:lnTo>
                    <a:lnTo>
                      <a:pt x="152" y="0"/>
                    </a:lnTo>
                    <a:lnTo>
                      <a:pt x="16" y="11"/>
                    </a:lnTo>
                    <a:lnTo>
                      <a:pt x="16" y="11"/>
                    </a:lnTo>
                    <a:close/>
                  </a:path>
                </a:pathLst>
              </a:custGeom>
              <a:solidFill>
                <a:srgbClr val="FFC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37" name="Freeform 4745"/>
              <p:cNvSpPr>
                <a:spLocks noChangeAspect="1"/>
              </p:cNvSpPr>
              <p:nvPr userDrawn="1"/>
            </p:nvSpPr>
            <p:spPr bwMode="auto">
              <a:xfrm>
                <a:off x="2929" y="1876"/>
                <a:ext cx="117" cy="50"/>
              </a:xfrm>
              <a:custGeom>
                <a:avLst/>
                <a:gdLst/>
                <a:ahLst/>
                <a:cxnLst>
                  <a:cxn ang="0">
                    <a:pos x="0" y="201"/>
                  </a:cxn>
                  <a:cxn ang="0">
                    <a:pos x="172" y="148"/>
                  </a:cxn>
                  <a:cxn ang="0">
                    <a:pos x="274" y="71"/>
                  </a:cxn>
                  <a:cxn ang="0">
                    <a:pos x="274" y="122"/>
                  </a:cxn>
                  <a:cxn ang="0">
                    <a:pos x="325" y="127"/>
                  </a:cxn>
                  <a:cxn ang="0">
                    <a:pos x="412" y="73"/>
                  </a:cxn>
                  <a:cxn ang="0">
                    <a:pos x="467" y="6"/>
                  </a:cxn>
                  <a:cxn ang="0">
                    <a:pos x="400" y="0"/>
                  </a:cxn>
                  <a:cxn ang="0">
                    <a:pos x="274" y="47"/>
                  </a:cxn>
                  <a:cxn ang="0">
                    <a:pos x="266" y="22"/>
                  </a:cxn>
                  <a:cxn ang="0">
                    <a:pos x="187" y="44"/>
                  </a:cxn>
                  <a:cxn ang="0">
                    <a:pos x="37" y="146"/>
                  </a:cxn>
                  <a:cxn ang="0">
                    <a:pos x="0" y="201"/>
                  </a:cxn>
                  <a:cxn ang="0">
                    <a:pos x="0" y="201"/>
                  </a:cxn>
                </a:cxnLst>
                <a:rect l="0" t="0" r="r" b="b"/>
                <a:pathLst>
                  <a:path w="467" h="201">
                    <a:moveTo>
                      <a:pt x="0" y="201"/>
                    </a:moveTo>
                    <a:lnTo>
                      <a:pt x="172" y="148"/>
                    </a:lnTo>
                    <a:lnTo>
                      <a:pt x="274" y="71"/>
                    </a:lnTo>
                    <a:lnTo>
                      <a:pt x="274" y="122"/>
                    </a:lnTo>
                    <a:lnTo>
                      <a:pt x="325" y="127"/>
                    </a:lnTo>
                    <a:lnTo>
                      <a:pt x="412" y="73"/>
                    </a:lnTo>
                    <a:lnTo>
                      <a:pt x="467" y="6"/>
                    </a:lnTo>
                    <a:lnTo>
                      <a:pt x="400" y="0"/>
                    </a:lnTo>
                    <a:lnTo>
                      <a:pt x="274" y="47"/>
                    </a:lnTo>
                    <a:lnTo>
                      <a:pt x="266" y="22"/>
                    </a:lnTo>
                    <a:lnTo>
                      <a:pt x="187" y="44"/>
                    </a:lnTo>
                    <a:lnTo>
                      <a:pt x="37" y="146"/>
                    </a:lnTo>
                    <a:lnTo>
                      <a:pt x="0" y="201"/>
                    </a:lnTo>
                    <a:lnTo>
                      <a:pt x="0" y="201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38" name="Freeform 4746"/>
              <p:cNvSpPr>
                <a:spLocks noChangeAspect="1"/>
              </p:cNvSpPr>
              <p:nvPr userDrawn="1"/>
            </p:nvSpPr>
            <p:spPr bwMode="auto">
              <a:xfrm>
                <a:off x="3093" y="1885"/>
                <a:ext cx="20" cy="15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0" y="37"/>
                  </a:cxn>
                  <a:cxn ang="0">
                    <a:pos x="18" y="60"/>
                  </a:cxn>
                  <a:cxn ang="0">
                    <a:pos x="77" y="37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77" h="60">
                    <a:moveTo>
                      <a:pt x="41" y="0"/>
                    </a:moveTo>
                    <a:lnTo>
                      <a:pt x="0" y="37"/>
                    </a:lnTo>
                    <a:lnTo>
                      <a:pt x="18" y="60"/>
                    </a:lnTo>
                    <a:lnTo>
                      <a:pt x="77" y="37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39" name="Freeform 4747"/>
              <p:cNvSpPr>
                <a:spLocks noChangeAspect="1"/>
              </p:cNvSpPr>
              <p:nvPr userDrawn="1"/>
            </p:nvSpPr>
            <p:spPr bwMode="auto">
              <a:xfrm>
                <a:off x="3148" y="1876"/>
                <a:ext cx="170" cy="32"/>
              </a:xfrm>
              <a:custGeom>
                <a:avLst/>
                <a:gdLst/>
                <a:ahLst/>
                <a:cxnLst>
                  <a:cxn ang="0">
                    <a:pos x="0" y="77"/>
                  </a:cxn>
                  <a:cxn ang="0">
                    <a:pos x="166" y="59"/>
                  </a:cxn>
                  <a:cxn ang="0">
                    <a:pos x="195" y="0"/>
                  </a:cxn>
                  <a:cxn ang="0">
                    <a:pos x="621" y="0"/>
                  </a:cxn>
                  <a:cxn ang="0">
                    <a:pos x="680" y="10"/>
                  </a:cxn>
                  <a:cxn ang="0">
                    <a:pos x="613" y="47"/>
                  </a:cxn>
                  <a:cxn ang="0">
                    <a:pos x="561" y="127"/>
                  </a:cxn>
                  <a:cxn ang="0">
                    <a:pos x="256" y="115"/>
                  </a:cxn>
                  <a:cxn ang="0">
                    <a:pos x="0" y="77"/>
                  </a:cxn>
                  <a:cxn ang="0">
                    <a:pos x="0" y="77"/>
                  </a:cxn>
                </a:cxnLst>
                <a:rect l="0" t="0" r="r" b="b"/>
                <a:pathLst>
                  <a:path w="680" h="127">
                    <a:moveTo>
                      <a:pt x="0" y="77"/>
                    </a:moveTo>
                    <a:lnTo>
                      <a:pt x="166" y="59"/>
                    </a:lnTo>
                    <a:lnTo>
                      <a:pt x="195" y="0"/>
                    </a:lnTo>
                    <a:lnTo>
                      <a:pt x="621" y="0"/>
                    </a:lnTo>
                    <a:lnTo>
                      <a:pt x="680" y="10"/>
                    </a:lnTo>
                    <a:lnTo>
                      <a:pt x="613" y="47"/>
                    </a:lnTo>
                    <a:lnTo>
                      <a:pt x="561" y="127"/>
                    </a:lnTo>
                    <a:lnTo>
                      <a:pt x="256" y="115"/>
                    </a:lnTo>
                    <a:lnTo>
                      <a:pt x="0" y="77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40" name="Freeform 4748"/>
              <p:cNvSpPr>
                <a:spLocks noChangeAspect="1"/>
              </p:cNvSpPr>
              <p:nvPr userDrawn="1"/>
            </p:nvSpPr>
            <p:spPr bwMode="auto">
              <a:xfrm>
                <a:off x="3361" y="1877"/>
                <a:ext cx="67" cy="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" y="121"/>
                  </a:cxn>
                  <a:cxn ang="0">
                    <a:pos x="71" y="154"/>
                  </a:cxn>
                  <a:cxn ang="0">
                    <a:pos x="154" y="136"/>
                  </a:cxn>
                  <a:cxn ang="0">
                    <a:pos x="254" y="199"/>
                  </a:cxn>
                  <a:cxn ang="0">
                    <a:pos x="265" y="162"/>
                  </a:cxn>
                  <a:cxn ang="0">
                    <a:pos x="112" y="2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5" h="199">
                    <a:moveTo>
                      <a:pt x="0" y="0"/>
                    </a:moveTo>
                    <a:lnTo>
                      <a:pt x="26" y="121"/>
                    </a:lnTo>
                    <a:lnTo>
                      <a:pt x="71" y="154"/>
                    </a:lnTo>
                    <a:lnTo>
                      <a:pt x="154" y="136"/>
                    </a:lnTo>
                    <a:lnTo>
                      <a:pt x="254" y="199"/>
                    </a:lnTo>
                    <a:lnTo>
                      <a:pt x="265" y="162"/>
                    </a:lnTo>
                    <a:lnTo>
                      <a:pt x="112" y="2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41" name="Freeform 4749"/>
              <p:cNvSpPr>
                <a:spLocks noChangeAspect="1"/>
              </p:cNvSpPr>
              <p:nvPr userDrawn="1"/>
            </p:nvSpPr>
            <p:spPr bwMode="auto">
              <a:xfrm>
                <a:off x="3400" y="2106"/>
                <a:ext cx="108" cy="18"/>
              </a:xfrm>
              <a:custGeom>
                <a:avLst/>
                <a:gdLst/>
                <a:ahLst/>
                <a:cxnLst>
                  <a:cxn ang="0">
                    <a:pos x="0" y="70"/>
                  </a:cxn>
                  <a:cxn ang="0">
                    <a:pos x="148" y="53"/>
                  </a:cxn>
                  <a:cxn ang="0">
                    <a:pos x="434" y="3"/>
                  </a:cxn>
                  <a:cxn ang="0">
                    <a:pos x="319" y="0"/>
                  </a:cxn>
                  <a:cxn ang="0">
                    <a:pos x="148" y="13"/>
                  </a:cxn>
                  <a:cxn ang="0">
                    <a:pos x="48" y="41"/>
                  </a:cxn>
                  <a:cxn ang="0">
                    <a:pos x="0" y="70"/>
                  </a:cxn>
                  <a:cxn ang="0">
                    <a:pos x="0" y="70"/>
                  </a:cxn>
                </a:cxnLst>
                <a:rect l="0" t="0" r="r" b="b"/>
                <a:pathLst>
                  <a:path w="434" h="70">
                    <a:moveTo>
                      <a:pt x="0" y="70"/>
                    </a:moveTo>
                    <a:lnTo>
                      <a:pt x="148" y="53"/>
                    </a:lnTo>
                    <a:lnTo>
                      <a:pt x="434" y="3"/>
                    </a:lnTo>
                    <a:lnTo>
                      <a:pt x="319" y="0"/>
                    </a:lnTo>
                    <a:lnTo>
                      <a:pt x="148" y="13"/>
                    </a:lnTo>
                    <a:lnTo>
                      <a:pt x="48" y="41"/>
                    </a:lnTo>
                    <a:lnTo>
                      <a:pt x="0" y="70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FF26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42" name="Freeform 4750"/>
              <p:cNvSpPr>
                <a:spLocks noChangeAspect="1"/>
              </p:cNvSpPr>
              <p:nvPr userDrawn="1"/>
            </p:nvSpPr>
            <p:spPr bwMode="auto">
              <a:xfrm>
                <a:off x="2593" y="2141"/>
                <a:ext cx="131" cy="8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53" y="61"/>
                  </a:cxn>
                  <a:cxn ang="0">
                    <a:pos x="524" y="117"/>
                  </a:cxn>
                  <a:cxn ang="0">
                    <a:pos x="351" y="192"/>
                  </a:cxn>
                  <a:cxn ang="0">
                    <a:pos x="271" y="141"/>
                  </a:cxn>
                  <a:cxn ang="0">
                    <a:pos x="248" y="141"/>
                  </a:cxn>
                  <a:cxn ang="0">
                    <a:pos x="163" y="155"/>
                  </a:cxn>
                  <a:cxn ang="0">
                    <a:pos x="205" y="234"/>
                  </a:cxn>
                  <a:cxn ang="0">
                    <a:pos x="225" y="333"/>
                  </a:cxn>
                  <a:cxn ang="0">
                    <a:pos x="52" y="282"/>
                  </a:cxn>
                  <a:cxn ang="0">
                    <a:pos x="0" y="57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524" h="333">
                    <a:moveTo>
                      <a:pt x="4" y="0"/>
                    </a:moveTo>
                    <a:lnTo>
                      <a:pt x="253" y="61"/>
                    </a:lnTo>
                    <a:lnTo>
                      <a:pt x="524" y="117"/>
                    </a:lnTo>
                    <a:lnTo>
                      <a:pt x="351" y="192"/>
                    </a:lnTo>
                    <a:lnTo>
                      <a:pt x="271" y="141"/>
                    </a:lnTo>
                    <a:lnTo>
                      <a:pt x="248" y="141"/>
                    </a:lnTo>
                    <a:lnTo>
                      <a:pt x="163" y="155"/>
                    </a:lnTo>
                    <a:lnTo>
                      <a:pt x="205" y="234"/>
                    </a:lnTo>
                    <a:lnTo>
                      <a:pt x="225" y="333"/>
                    </a:lnTo>
                    <a:lnTo>
                      <a:pt x="52" y="282"/>
                    </a:lnTo>
                    <a:lnTo>
                      <a:pt x="0" y="57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43" name="Freeform 4751"/>
              <p:cNvSpPr>
                <a:spLocks noChangeAspect="1"/>
              </p:cNvSpPr>
              <p:nvPr userDrawn="1"/>
            </p:nvSpPr>
            <p:spPr bwMode="auto">
              <a:xfrm>
                <a:off x="2636" y="2233"/>
                <a:ext cx="644" cy="55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506" y="84"/>
                  </a:cxn>
                  <a:cxn ang="0">
                    <a:pos x="1441" y="112"/>
                  </a:cxn>
                  <a:cxn ang="0">
                    <a:pos x="2050" y="107"/>
                  </a:cxn>
                  <a:cxn ang="0">
                    <a:pos x="2378" y="66"/>
                  </a:cxn>
                  <a:cxn ang="0">
                    <a:pos x="2574" y="0"/>
                  </a:cxn>
                  <a:cxn ang="0">
                    <a:pos x="2537" y="79"/>
                  </a:cxn>
                  <a:cxn ang="0">
                    <a:pos x="2367" y="173"/>
                  </a:cxn>
                  <a:cxn ang="0">
                    <a:pos x="2041" y="220"/>
                  </a:cxn>
                  <a:cxn ang="0">
                    <a:pos x="1254" y="192"/>
                  </a:cxn>
                  <a:cxn ang="0">
                    <a:pos x="548" y="150"/>
                  </a:cxn>
                  <a:cxn ang="0">
                    <a:pos x="263" y="121"/>
                  </a:cxn>
                  <a:cxn ang="0">
                    <a:pos x="80" y="84"/>
                  </a:cxn>
                  <a:cxn ang="0">
                    <a:pos x="0" y="48"/>
                  </a:cxn>
                  <a:cxn ang="0">
                    <a:pos x="0" y="48"/>
                  </a:cxn>
                </a:cxnLst>
                <a:rect l="0" t="0" r="r" b="b"/>
                <a:pathLst>
                  <a:path w="2574" h="220">
                    <a:moveTo>
                      <a:pt x="0" y="48"/>
                    </a:moveTo>
                    <a:lnTo>
                      <a:pt x="506" y="84"/>
                    </a:lnTo>
                    <a:lnTo>
                      <a:pt x="1441" y="112"/>
                    </a:lnTo>
                    <a:lnTo>
                      <a:pt x="2050" y="107"/>
                    </a:lnTo>
                    <a:lnTo>
                      <a:pt x="2378" y="66"/>
                    </a:lnTo>
                    <a:lnTo>
                      <a:pt x="2574" y="0"/>
                    </a:lnTo>
                    <a:lnTo>
                      <a:pt x="2537" y="79"/>
                    </a:lnTo>
                    <a:lnTo>
                      <a:pt x="2367" y="173"/>
                    </a:lnTo>
                    <a:lnTo>
                      <a:pt x="2041" y="220"/>
                    </a:lnTo>
                    <a:lnTo>
                      <a:pt x="1254" y="192"/>
                    </a:lnTo>
                    <a:lnTo>
                      <a:pt x="548" y="150"/>
                    </a:lnTo>
                    <a:lnTo>
                      <a:pt x="263" y="121"/>
                    </a:lnTo>
                    <a:lnTo>
                      <a:pt x="80" y="84"/>
                    </a:lnTo>
                    <a:lnTo>
                      <a:pt x="0" y="48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44" name="Freeform 4752"/>
              <p:cNvSpPr>
                <a:spLocks noChangeAspect="1"/>
              </p:cNvSpPr>
              <p:nvPr userDrawn="1"/>
            </p:nvSpPr>
            <p:spPr bwMode="auto">
              <a:xfrm>
                <a:off x="3390" y="2048"/>
                <a:ext cx="160" cy="65"/>
              </a:xfrm>
              <a:custGeom>
                <a:avLst/>
                <a:gdLst/>
                <a:ahLst/>
                <a:cxnLst>
                  <a:cxn ang="0">
                    <a:pos x="84" y="234"/>
                  </a:cxn>
                  <a:cxn ang="0">
                    <a:pos x="126" y="187"/>
                  </a:cxn>
                  <a:cxn ang="0">
                    <a:pos x="267" y="141"/>
                  </a:cxn>
                  <a:cxn ang="0">
                    <a:pos x="608" y="103"/>
                  </a:cxn>
                  <a:cxn ang="0">
                    <a:pos x="641" y="0"/>
                  </a:cxn>
                  <a:cxn ang="0">
                    <a:pos x="70" y="108"/>
                  </a:cxn>
                  <a:cxn ang="0">
                    <a:pos x="0" y="159"/>
                  </a:cxn>
                  <a:cxn ang="0">
                    <a:pos x="13" y="258"/>
                  </a:cxn>
                  <a:cxn ang="0">
                    <a:pos x="84" y="234"/>
                  </a:cxn>
                  <a:cxn ang="0">
                    <a:pos x="84" y="234"/>
                  </a:cxn>
                </a:cxnLst>
                <a:rect l="0" t="0" r="r" b="b"/>
                <a:pathLst>
                  <a:path w="641" h="258">
                    <a:moveTo>
                      <a:pt x="84" y="234"/>
                    </a:moveTo>
                    <a:lnTo>
                      <a:pt x="126" y="187"/>
                    </a:lnTo>
                    <a:lnTo>
                      <a:pt x="267" y="141"/>
                    </a:lnTo>
                    <a:lnTo>
                      <a:pt x="608" y="103"/>
                    </a:lnTo>
                    <a:lnTo>
                      <a:pt x="641" y="0"/>
                    </a:lnTo>
                    <a:lnTo>
                      <a:pt x="70" y="108"/>
                    </a:lnTo>
                    <a:lnTo>
                      <a:pt x="0" y="159"/>
                    </a:lnTo>
                    <a:lnTo>
                      <a:pt x="13" y="258"/>
                    </a:lnTo>
                    <a:lnTo>
                      <a:pt x="84" y="234"/>
                    </a:lnTo>
                    <a:lnTo>
                      <a:pt x="84" y="234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45" name="Freeform 4753"/>
              <p:cNvSpPr>
                <a:spLocks noChangeAspect="1"/>
              </p:cNvSpPr>
              <p:nvPr userDrawn="1"/>
            </p:nvSpPr>
            <p:spPr bwMode="auto">
              <a:xfrm>
                <a:off x="3371" y="2165"/>
                <a:ext cx="163" cy="104"/>
              </a:xfrm>
              <a:custGeom>
                <a:avLst/>
                <a:gdLst/>
                <a:ahLst/>
                <a:cxnLst>
                  <a:cxn ang="0">
                    <a:pos x="88" y="0"/>
                  </a:cxn>
                  <a:cxn ang="0">
                    <a:pos x="57" y="188"/>
                  </a:cxn>
                  <a:cxn ang="0">
                    <a:pos x="42" y="281"/>
                  </a:cxn>
                  <a:cxn ang="0">
                    <a:pos x="0" y="342"/>
                  </a:cxn>
                  <a:cxn ang="0">
                    <a:pos x="0" y="417"/>
                  </a:cxn>
                  <a:cxn ang="0">
                    <a:pos x="42" y="393"/>
                  </a:cxn>
                  <a:cxn ang="0">
                    <a:pos x="94" y="276"/>
                  </a:cxn>
                  <a:cxn ang="0">
                    <a:pos x="280" y="210"/>
                  </a:cxn>
                  <a:cxn ang="0">
                    <a:pos x="416" y="183"/>
                  </a:cxn>
                  <a:cxn ang="0">
                    <a:pos x="580" y="164"/>
                  </a:cxn>
                  <a:cxn ang="0">
                    <a:pos x="646" y="117"/>
                  </a:cxn>
                  <a:cxn ang="0">
                    <a:pos x="650" y="56"/>
                  </a:cxn>
                  <a:cxn ang="0">
                    <a:pos x="608" y="93"/>
                  </a:cxn>
                  <a:cxn ang="0">
                    <a:pos x="440" y="135"/>
                  </a:cxn>
                  <a:cxn ang="0">
                    <a:pos x="169" y="197"/>
                  </a:cxn>
                  <a:cxn ang="0">
                    <a:pos x="88" y="225"/>
                  </a:cxn>
                  <a:cxn ang="0">
                    <a:pos x="88" y="0"/>
                  </a:cxn>
                  <a:cxn ang="0">
                    <a:pos x="88" y="0"/>
                  </a:cxn>
                </a:cxnLst>
                <a:rect l="0" t="0" r="r" b="b"/>
                <a:pathLst>
                  <a:path w="650" h="417">
                    <a:moveTo>
                      <a:pt x="88" y="0"/>
                    </a:moveTo>
                    <a:lnTo>
                      <a:pt x="57" y="188"/>
                    </a:lnTo>
                    <a:lnTo>
                      <a:pt x="42" y="281"/>
                    </a:lnTo>
                    <a:lnTo>
                      <a:pt x="0" y="342"/>
                    </a:lnTo>
                    <a:lnTo>
                      <a:pt x="0" y="417"/>
                    </a:lnTo>
                    <a:lnTo>
                      <a:pt x="42" y="393"/>
                    </a:lnTo>
                    <a:lnTo>
                      <a:pt x="94" y="276"/>
                    </a:lnTo>
                    <a:lnTo>
                      <a:pt x="280" y="210"/>
                    </a:lnTo>
                    <a:lnTo>
                      <a:pt x="416" y="183"/>
                    </a:lnTo>
                    <a:lnTo>
                      <a:pt x="580" y="164"/>
                    </a:lnTo>
                    <a:lnTo>
                      <a:pt x="646" y="117"/>
                    </a:lnTo>
                    <a:lnTo>
                      <a:pt x="650" y="56"/>
                    </a:lnTo>
                    <a:lnTo>
                      <a:pt x="608" y="93"/>
                    </a:lnTo>
                    <a:lnTo>
                      <a:pt x="440" y="135"/>
                    </a:lnTo>
                    <a:lnTo>
                      <a:pt x="169" y="197"/>
                    </a:lnTo>
                    <a:lnTo>
                      <a:pt x="88" y="225"/>
                    </a:lnTo>
                    <a:lnTo>
                      <a:pt x="88" y="0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46" name="Freeform 4754"/>
              <p:cNvSpPr>
                <a:spLocks noChangeAspect="1"/>
              </p:cNvSpPr>
              <p:nvPr userDrawn="1"/>
            </p:nvSpPr>
            <p:spPr bwMode="auto">
              <a:xfrm>
                <a:off x="3392" y="2164"/>
                <a:ext cx="70" cy="26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60" y="0"/>
                  </a:cxn>
                  <a:cxn ang="0">
                    <a:pos x="281" y="4"/>
                  </a:cxn>
                  <a:cxn ang="0">
                    <a:pos x="253" y="22"/>
                  </a:cxn>
                  <a:cxn ang="0">
                    <a:pos x="94" y="70"/>
                  </a:cxn>
                  <a:cxn ang="0">
                    <a:pos x="0" y="102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281" h="102">
                    <a:moveTo>
                      <a:pt x="10" y="4"/>
                    </a:moveTo>
                    <a:lnTo>
                      <a:pt x="160" y="0"/>
                    </a:lnTo>
                    <a:lnTo>
                      <a:pt x="281" y="4"/>
                    </a:lnTo>
                    <a:lnTo>
                      <a:pt x="253" y="22"/>
                    </a:lnTo>
                    <a:lnTo>
                      <a:pt x="94" y="70"/>
                    </a:lnTo>
                    <a:lnTo>
                      <a:pt x="0" y="102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7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47" name="Freeform 4755"/>
              <p:cNvSpPr>
                <a:spLocks noChangeAspect="1"/>
              </p:cNvSpPr>
              <p:nvPr userDrawn="1"/>
            </p:nvSpPr>
            <p:spPr bwMode="auto">
              <a:xfrm>
                <a:off x="3227" y="1972"/>
                <a:ext cx="141" cy="58"/>
              </a:xfrm>
              <a:custGeom>
                <a:avLst/>
                <a:gdLst/>
                <a:ahLst/>
                <a:cxnLst>
                  <a:cxn ang="0">
                    <a:pos x="0" y="233"/>
                  </a:cxn>
                  <a:cxn ang="0">
                    <a:pos x="258" y="127"/>
                  </a:cxn>
                  <a:cxn ang="0">
                    <a:pos x="496" y="88"/>
                  </a:cxn>
                  <a:cxn ang="0">
                    <a:pos x="553" y="37"/>
                  </a:cxn>
                  <a:cxn ang="0">
                    <a:pos x="562" y="0"/>
                  </a:cxn>
                  <a:cxn ang="0">
                    <a:pos x="520" y="32"/>
                  </a:cxn>
                  <a:cxn ang="0">
                    <a:pos x="375" y="70"/>
                  </a:cxn>
                  <a:cxn ang="0">
                    <a:pos x="225" y="112"/>
                  </a:cxn>
                  <a:cxn ang="0">
                    <a:pos x="0" y="233"/>
                  </a:cxn>
                  <a:cxn ang="0">
                    <a:pos x="0" y="233"/>
                  </a:cxn>
                </a:cxnLst>
                <a:rect l="0" t="0" r="r" b="b"/>
                <a:pathLst>
                  <a:path w="562" h="233">
                    <a:moveTo>
                      <a:pt x="0" y="233"/>
                    </a:moveTo>
                    <a:lnTo>
                      <a:pt x="258" y="127"/>
                    </a:lnTo>
                    <a:lnTo>
                      <a:pt x="496" y="88"/>
                    </a:lnTo>
                    <a:lnTo>
                      <a:pt x="553" y="37"/>
                    </a:lnTo>
                    <a:lnTo>
                      <a:pt x="562" y="0"/>
                    </a:lnTo>
                    <a:lnTo>
                      <a:pt x="520" y="32"/>
                    </a:lnTo>
                    <a:lnTo>
                      <a:pt x="375" y="70"/>
                    </a:lnTo>
                    <a:lnTo>
                      <a:pt x="225" y="112"/>
                    </a:lnTo>
                    <a:lnTo>
                      <a:pt x="0" y="233"/>
                    </a:lnTo>
                    <a:lnTo>
                      <a:pt x="0" y="233"/>
                    </a:lnTo>
                    <a:close/>
                  </a:path>
                </a:pathLst>
              </a:custGeom>
              <a:solidFill>
                <a:srgbClr val="FF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48" name="Freeform 4756"/>
              <p:cNvSpPr>
                <a:spLocks noChangeAspect="1"/>
              </p:cNvSpPr>
              <p:nvPr userDrawn="1"/>
            </p:nvSpPr>
            <p:spPr bwMode="auto">
              <a:xfrm>
                <a:off x="3398" y="2143"/>
                <a:ext cx="123" cy="1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50" y="0"/>
                  </a:cxn>
                  <a:cxn ang="0">
                    <a:pos x="492" y="9"/>
                  </a:cxn>
                  <a:cxn ang="0">
                    <a:pos x="455" y="27"/>
                  </a:cxn>
                  <a:cxn ang="0">
                    <a:pos x="9" y="40"/>
                  </a:cxn>
                  <a:cxn ang="0">
                    <a:pos x="0" y="13"/>
                  </a:cxn>
                  <a:cxn ang="0">
                    <a:pos x="0" y="13"/>
                  </a:cxn>
                </a:cxnLst>
                <a:rect l="0" t="0" r="r" b="b"/>
                <a:pathLst>
                  <a:path w="492" h="40">
                    <a:moveTo>
                      <a:pt x="0" y="13"/>
                    </a:moveTo>
                    <a:lnTo>
                      <a:pt x="150" y="0"/>
                    </a:lnTo>
                    <a:lnTo>
                      <a:pt x="492" y="9"/>
                    </a:lnTo>
                    <a:lnTo>
                      <a:pt x="455" y="27"/>
                    </a:lnTo>
                    <a:lnTo>
                      <a:pt x="9" y="4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49" name="Freeform 4757"/>
              <p:cNvSpPr>
                <a:spLocks noChangeAspect="1"/>
              </p:cNvSpPr>
              <p:nvPr userDrawn="1"/>
            </p:nvSpPr>
            <p:spPr bwMode="auto">
              <a:xfrm>
                <a:off x="3417" y="2109"/>
                <a:ext cx="57" cy="10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230" y="0"/>
                  </a:cxn>
                  <a:cxn ang="0">
                    <a:pos x="117" y="0"/>
                  </a:cxn>
                  <a:cxn ang="0">
                    <a:pos x="52" y="14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230" h="42">
                    <a:moveTo>
                      <a:pt x="0" y="42"/>
                    </a:moveTo>
                    <a:lnTo>
                      <a:pt x="230" y="0"/>
                    </a:lnTo>
                    <a:lnTo>
                      <a:pt x="117" y="0"/>
                    </a:lnTo>
                    <a:lnTo>
                      <a:pt x="52" y="14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4D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50" name="Freeform 4758"/>
              <p:cNvSpPr>
                <a:spLocks noChangeAspect="1"/>
              </p:cNvSpPr>
              <p:nvPr userDrawn="1"/>
            </p:nvSpPr>
            <p:spPr bwMode="auto">
              <a:xfrm>
                <a:off x="3357" y="1969"/>
                <a:ext cx="128" cy="62"/>
              </a:xfrm>
              <a:custGeom>
                <a:avLst/>
                <a:gdLst/>
                <a:ahLst/>
                <a:cxnLst>
                  <a:cxn ang="0">
                    <a:pos x="63" y="64"/>
                  </a:cxn>
                  <a:cxn ang="0">
                    <a:pos x="60" y="90"/>
                  </a:cxn>
                  <a:cxn ang="0">
                    <a:pos x="15" y="145"/>
                  </a:cxn>
                  <a:cxn ang="0">
                    <a:pos x="0" y="212"/>
                  </a:cxn>
                  <a:cxn ang="0">
                    <a:pos x="32" y="235"/>
                  </a:cxn>
                  <a:cxn ang="0">
                    <a:pos x="111" y="211"/>
                  </a:cxn>
                  <a:cxn ang="0">
                    <a:pos x="149" y="210"/>
                  </a:cxn>
                  <a:cxn ang="0">
                    <a:pos x="190" y="160"/>
                  </a:cxn>
                  <a:cxn ang="0">
                    <a:pos x="221" y="166"/>
                  </a:cxn>
                  <a:cxn ang="0">
                    <a:pos x="254" y="189"/>
                  </a:cxn>
                  <a:cxn ang="0">
                    <a:pos x="299" y="183"/>
                  </a:cxn>
                  <a:cxn ang="0">
                    <a:pos x="319" y="150"/>
                  </a:cxn>
                  <a:cxn ang="0">
                    <a:pos x="354" y="166"/>
                  </a:cxn>
                  <a:cxn ang="0">
                    <a:pos x="412" y="219"/>
                  </a:cxn>
                  <a:cxn ang="0">
                    <a:pos x="440" y="248"/>
                  </a:cxn>
                  <a:cxn ang="0">
                    <a:pos x="457" y="244"/>
                  </a:cxn>
                  <a:cxn ang="0">
                    <a:pos x="446" y="190"/>
                  </a:cxn>
                  <a:cxn ang="0">
                    <a:pos x="399" y="121"/>
                  </a:cxn>
                  <a:cxn ang="0">
                    <a:pos x="342" y="69"/>
                  </a:cxn>
                  <a:cxn ang="0">
                    <a:pos x="358" y="57"/>
                  </a:cxn>
                  <a:cxn ang="0">
                    <a:pos x="427" y="52"/>
                  </a:cxn>
                  <a:cxn ang="0">
                    <a:pos x="487" y="31"/>
                  </a:cxn>
                  <a:cxn ang="0">
                    <a:pos x="513" y="0"/>
                  </a:cxn>
                  <a:cxn ang="0">
                    <a:pos x="420" y="31"/>
                  </a:cxn>
                  <a:cxn ang="0">
                    <a:pos x="325" y="44"/>
                  </a:cxn>
                  <a:cxn ang="0">
                    <a:pos x="254" y="115"/>
                  </a:cxn>
                  <a:cxn ang="0">
                    <a:pos x="231" y="118"/>
                  </a:cxn>
                  <a:cxn ang="0">
                    <a:pos x="212" y="104"/>
                  </a:cxn>
                  <a:cxn ang="0">
                    <a:pos x="207" y="85"/>
                  </a:cxn>
                  <a:cxn ang="0">
                    <a:pos x="178" y="96"/>
                  </a:cxn>
                  <a:cxn ang="0">
                    <a:pos x="107" y="96"/>
                  </a:cxn>
                  <a:cxn ang="0">
                    <a:pos x="73" y="64"/>
                  </a:cxn>
                  <a:cxn ang="0">
                    <a:pos x="63" y="64"/>
                  </a:cxn>
                  <a:cxn ang="0">
                    <a:pos x="63" y="64"/>
                  </a:cxn>
                </a:cxnLst>
                <a:rect l="0" t="0" r="r" b="b"/>
                <a:pathLst>
                  <a:path w="513" h="248">
                    <a:moveTo>
                      <a:pt x="63" y="64"/>
                    </a:moveTo>
                    <a:lnTo>
                      <a:pt x="60" y="90"/>
                    </a:lnTo>
                    <a:lnTo>
                      <a:pt x="15" y="145"/>
                    </a:lnTo>
                    <a:lnTo>
                      <a:pt x="0" y="212"/>
                    </a:lnTo>
                    <a:lnTo>
                      <a:pt x="32" y="235"/>
                    </a:lnTo>
                    <a:lnTo>
                      <a:pt x="111" y="211"/>
                    </a:lnTo>
                    <a:lnTo>
                      <a:pt x="149" y="210"/>
                    </a:lnTo>
                    <a:lnTo>
                      <a:pt x="190" y="160"/>
                    </a:lnTo>
                    <a:lnTo>
                      <a:pt x="221" y="166"/>
                    </a:lnTo>
                    <a:lnTo>
                      <a:pt x="254" y="189"/>
                    </a:lnTo>
                    <a:lnTo>
                      <a:pt x="299" y="183"/>
                    </a:lnTo>
                    <a:lnTo>
                      <a:pt x="319" y="150"/>
                    </a:lnTo>
                    <a:lnTo>
                      <a:pt x="354" y="166"/>
                    </a:lnTo>
                    <a:lnTo>
                      <a:pt x="412" y="219"/>
                    </a:lnTo>
                    <a:lnTo>
                      <a:pt x="440" y="248"/>
                    </a:lnTo>
                    <a:lnTo>
                      <a:pt x="457" y="244"/>
                    </a:lnTo>
                    <a:lnTo>
                      <a:pt x="446" y="190"/>
                    </a:lnTo>
                    <a:lnTo>
                      <a:pt x="399" y="121"/>
                    </a:lnTo>
                    <a:lnTo>
                      <a:pt x="342" y="69"/>
                    </a:lnTo>
                    <a:lnTo>
                      <a:pt x="358" y="57"/>
                    </a:lnTo>
                    <a:lnTo>
                      <a:pt x="427" y="52"/>
                    </a:lnTo>
                    <a:lnTo>
                      <a:pt x="487" y="31"/>
                    </a:lnTo>
                    <a:lnTo>
                      <a:pt x="513" y="0"/>
                    </a:lnTo>
                    <a:lnTo>
                      <a:pt x="420" y="31"/>
                    </a:lnTo>
                    <a:lnTo>
                      <a:pt x="325" y="44"/>
                    </a:lnTo>
                    <a:lnTo>
                      <a:pt x="254" y="115"/>
                    </a:lnTo>
                    <a:lnTo>
                      <a:pt x="231" y="118"/>
                    </a:lnTo>
                    <a:lnTo>
                      <a:pt x="212" y="104"/>
                    </a:lnTo>
                    <a:lnTo>
                      <a:pt x="207" y="85"/>
                    </a:lnTo>
                    <a:lnTo>
                      <a:pt x="178" y="96"/>
                    </a:lnTo>
                    <a:lnTo>
                      <a:pt x="107" y="96"/>
                    </a:lnTo>
                    <a:lnTo>
                      <a:pt x="73" y="64"/>
                    </a:lnTo>
                    <a:lnTo>
                      <a:pt x="63" y="64"/>
                    </a:lnTo>
                    <a:lnTo>
                      <a:pt x="63" y="64"/>
                    </a:lnTo>
                    <a:close/>
                  </a:path>
                </a:pathLst>
              </a:custGeom>
              <a:solidFill>
                <a:srgbClr val="B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51" name="Freeform 4759"/>
              <p:cNvSpPr>
                <a:spLocks noChangeAspect="1"/>
              </p:cNvSpPr>
              <p:nvPr userDrawn="1"/>
            </p:nvSpPr>
            <p:spPr bwMode="auto">
              <a:xfrm>
                <a:off x="3230" y="2141"/>
                <a:ext cx="30" cy="27"/>
              </a:xfrm>
              <a:custGeom>
                <a:avLst/>
                <a:gdLst/>
                <a:ahLst/>
                <a:cxnLst>
                  <a:cxn ang="0">
                    <a:pos x="21" y="24"/>
                  </a:cxn>
                  <a:cxn ang="0">
                    <a:pos x="0" y="108"/>
                  </a:cxn>
                  <a:cxn ang="0">
                    <a:pos x="33" y="88"/>
                  </a:cxn>
                  <a:cxn ang="0">
                    <a:pos x="121" y="78"/>
                  </a:cxn>
                  <a:cxn ang="0">
                    <a:pos x="22" y="80"/>
                  </a:cxn>
                  <a:cxn ang="0">
                    <a:pos x="42" y="0"/>
                  </a:cxn>
                  <a:cxn ang="0">
                    <a:pos x="21" y="24"/>
                  </a:cxn>
                  <a:cxn ang="0">
                    <a:pos x="21" y="24"/>
                  </a:cxn>
                </a:cxnLst>
                <a:rect l="0" t="0" r="r" b="b"/>
                <a:pathLst>
                  <a:path w="121" h="108">
                    <a:moveTo>
                      <a:pt x="21" y="24"/>
                    </a:moveTo>
                    <a:lnTo>
                      <a:pt x="0" y="108"/>
                    </a:lnTo>
                    <a:lnTo>
                      <a:pt x="33" y="88"/>
                    </a:lnTo>
                    <a:lnTo>
                      <a:pt x="121" y="78"/>
                    </a:lnTo>
                    <a:lnTo>
                      <a:pt x="22" y="80"/>
                    </a:lnTo>
                    <a:lnTo>
                      <a:pt x="42" y="0"/>
                    </a:lnTo>
                    <a:lnTo>
                      <a:pt x="21" y="24"/>
                    </a:lnTo>
                    <a:lnTo>
                      <a:pt x="21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52" name="Freeform 4760"/>
              <p:cNvSpPr>
                <a:spLocks noChangeAspect="1"/>
              </p:cNvSpPr>
              <p:nvPr userDrawn="1"/>
            </p:nvSpPr>
            <p:spPr bwMode="auto">
              <a:xfrm>
                <a:off x="3520" y="2013"/>
                <a:ext cx="13" cy="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48"/>
                  </a:cxn>
                  <a:cxn ang="0">
                    <a:pos x="38" y="118"/>
                  </a:cxn>
                  <a:cxn ang="0">
                    <a:pos x="38" y="286"/>
                  </a:cxn>
                  <a:cxn ang="0">
                    <a:pos x="51" y="104"/>
                  </a:cxn>
                  <a:cxn ang="0">
                    <a:pos x="38" y="3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1" h="286">
                    <a:moveTo>
                      <a:pt x="0" y="0"/>
                    </a:moveTo>
                    <a:lnTo>
                      <a:pt x="18" y="48"/>
                    </a:lnTo>
                    <a:lnTo>
                      <a:pt x="38" y="118"/>
                    </a:lnTo>
                    <a:lnTo>
                      <a:pt x="38" y="286"/>
                    </a:lnTo>
                    <a:lnTo>
                      <a:pt x="51" y="104"/>
                    </a:lnTo>
                    <a:lnTo>
                      <a:pt x="38" y="3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53" name="Freeform 4761"/>
              <p:cNvSpPr>
                <a:spLocks noChangeAspect="1"/>
              </p:cNvSpPr>
              <p:nvPr userDrawn="1"/>
            </p:nvSpPr>
            <p:spPr bwMode="auto">
              <a:xfrm>
                <a:off x="3496" y="2010"/>
                <a:ext cx="17" cy="6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60" y="11"/>
                  </a:cxn>
                  <a:cxn ang="0">
                    <a:pos x="62" y="0"/>
                  </a:cxn>
                  <a:cxn ang="0">
                    <a:pos x="70" y="13"/>
                  </a:cxn>
                  <a:cxn ang="0">
                    <a:pos x="58" y="17"/>
                  </a:cxn>
                  <a:cxn ang="0">
                    <a:pos x="7" y="28"/>
                  </a:cxn>
                  <a:cxn ang="0">
                    <a:pos x="0" y="17"/>
                  </a:cxn>
                  <a:cxn ang="0">
                    <a:pos x="0" y="17"/>
                  </a:cxn>
                </a:cxnLst>
                <a:rect l="0" t="0" r="r" b="b"/>
                <a:pathLst>
                  <a:path w="70" h="28">
                    <a:moveTo>
                      <a:pt x="0" y="17"/>
                    </a:moveTo>
                    <a:lnTo>
                      <a:pt x="60" y="11"/>
                    </a:lnTo>
                    <a:lnTo>
                      <a:pt x="62" y="0"/>
                    </a:lnTo>
                    <a:lnTo>
                      <a:pt x="70" y="13"/>
                    </a:lnTo>
                    <a:lnTo>
                      <a:pt x="58" y="17"/>
                    </a:lnTo>
                    <a:lnTo>
                      <a:pt x="7" y="28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54" name="Freeform 4762"/>
              <p:cNvSpPr>
                <a:spLocks noChangeAspect="1"/>
              </p:cNvSpPr>
              <p:nvPr userDrawn="1"/>
            </p:nvSpPr>
            <p:spPr bwMode="auto">
              <a:xfrm>
                <a:off x="2598" y="2213"/>
                <a:ext cx="753" cy="137"/>
              </a:xfrm>
              <a:custGeom>
                <a:avLst/>
                <a:gdLst/>
                <a:ahLst/>
                <a:cxnLst>
                  <a:cxn ang="0">
                    <a:pos x="167" y="260"/>
                  </a:cxn>
                  <a:cxn ang="0">
                    <a:pos x="306" y="427"/>
                  </a:cxn>
                  <a:cxn ang="0">
                    <a:pos x="306" y="446"/>
                  </a:cxn>
                  <a:cxn ang="0">
                    <a:pos x="181" y="344"/>
                  </a:cxn>
                  <a:cxn ang="0">
                    <a:pos x="34" y="417"/>
                  </a:cxn>
                  <a:cxn ang="0">
                    <a:pos x="65" y="473"/>
                  </a:cxn>
                  <a:cxn ang="0">
                    <a:pos x="794" y="534"/>
                  </a:cxn>
                  <a:cxn ang="0">
                    <a:pos x="2032" y="550"/>
                  </a:cxn>
                  <a:cxn ang="0">
                    <a:pos x="2883" y="529"/>
                  </a:cxn>
                  <a:cxn ang="0">
                    <a:pos x="3010" y="488"/>
                  </a:cxn>
                  <a:cxn ang="0">
                    <a:pos x="2893" y="504"/>
                  </a:cxn>
                  <a:cxn ang="0">
                    <a:pos x="2792" y="375"/>
                  </a:cxn>
                  <a:cxn ang="0">
                    <a:pos x="2732" y="322"/>
                  </a:cxn>
                  <a:cxn ang="0">
                    <a:pos x="2701" y="379"/>
                  </a:cxn>
                  <a:cxn ang="0">
                    <a:pos x="2607" y="435"/>
                  </a:cxn>
                  <a:cxn ang="0">
                    <a:pos x="2743" y="121"/>
                  </a:cxn>
                  <a:cxn ang="0">
                    <a:pos x="2516" y="250"/>
                  </a:cxn>
                  <a:cxn ang="0">
                    <a:pos x="2008" y="280"/>
                  </a:cxn>
                  <a:cxn ang="0">
                    <a:pos x="518" y="215"/>
                  </a:cxn>
                  <a:cxn ang="0">
                    <a:pos x="610" y="286"/>
                  </a:cxn>
                  <a:cxn ang="0">
                    <a:pos x="639" y="317"/>
                  </a:cxn>
                  <a:cxn ang="0">
                    <a:pos x="477" y="280"/>
                  </a:cxn>
                  <a:cxn ang="0">
                    <a:pos x="477" y="211"/>
                  </a:cxn>
                  <a:cxn ang="0">
                    <a:pos x="163" y="113"/>
                  </a:cxn>
                  <a:cxn ang="0">
                    <a:pos x="798" y="147"/>
                  </a:cxn>
                  <a:cxn ang="0">
                    <a:pos x="1794" y="169"/>
                  </a:cxn>
                  <a:cxn ang="0">
                    <a:pos x="2576" y="129"/>
                  </a:cxn>
                  <a:cxn ang="0">
                    <a:pos x="1699" y="143"/>
                  </a:cxn>
                  <a:cxn ang="0">
                    <a:pos x="393" y="109"/>
                  </a:cxn>
                  <a:cxn ang="0">
                    <a:pos x="12" y="48"/>
                  </a:cxn>
                  <a:cxn ang="0">
                    <a:pos x="15" y="0"/>
                  </a:cxn>
                  <a:cxn ang="0">
                    <a:pos x="0" y="64"/>
                  </a:cxn>
                  <a:cxn ang="0">
                    <a:pos x="136" y="151"/>
                  </a:cxn>
                </a:cxnLst>
                <a:rect l="0" t="0" r="r" b="b"/>
                <a:pathLst>
                  <a:path w="3010" h="550">
                    <a:moveTo>
                      <a:pt x="136" y="151"/>
                    </a:moveTo>
                    <a:lnTo>
                      <a:pt x="167" y="260"/>
                    </a:lnTo>
                    <a:lnTo>
                      <a:pt x="239" y="379"/>
                    </a:lnTo>
                    <a:lnTo>
                      <a:pt x="306" y="427"/>
                    </a:lnTo>
                    <a:lnTo>
                      <a:pt x="409" y="446"/>
                    </a:lnTo>
                    <a:lnTo>
                      <a:pt x="306" y="446"/>
                    </a:lnTo>
                    <a:lnTo>
                      <a:pt x="219" y="401"/>
                    </a:lnTo>
                    <a:lnTo>
                      <a:pt x="181" y="344"/>
                    </a:lnTo>
                    <a:lnTo>
                      <a:pt x="83" y="381"/>
                    </a:lnTo>
                    <a:lnTo>
                      <a:pt x="34" y="417"/>
                    </a:lnTo>
                    <a:lnTo>
                      <a:pt x="34" y="446"/>
                    </a:lnTo>
                    <a:lnTo>
                      <a:pt x="65" y="473"/>
                    </a:lnTo>
                    <a:lnTo>
                      <a:pt x="296" y="504"/>
                    </a:lnTo>
                    <a:lnTo>
                      <a:pt x="794" y="534"/>
                    </a:lnTo>
                    <a:lnTo>
                      <a:pt x="1460" y="550"/>
                    </a:lnTo>
                    <a:lnTo>
                      <a:pt x="2032" y="550"/>
                    </a:lnTo>
                    <a:lnTo>
                      <a:pt x="2391" y="548"/>
                    </a:lnTo>
                    <a:lnTo>
                      <a:pt x="2883" y="529"/>
                    </a:lnTo>
                    <a:lnTo>
                      <a:pt x="2962" y="514"/>
                    </a:lnTo>
                    <a:lnTo>
                      <a:pt x="3010" y="488"/>
                    </a:lnTo>
                    <a:lnTo>
                      <a:pt x="2947" y="504"/>
                    </a:lnTo>
                    <a:lnTo>
                      <a:pt x="2893" y="504"/>
                    </a:lnTo>
                    <a:lnTo>
                      <a:pt x="2845" y="465"/>
                    </a:lnTo>
                    <a:lnTo>
                      <a:pt x="2792" y="375"/>
                    </a:lnTo>
                    <a:lnTo>
                      <a:pt x="2754" y="250"/>
                    </a:lnTo>
                    <a:lnTo>
                      <a:pt x="2732" y="322"/>
                    </a:lnTo>
                    <a:lnTo>
                      <a:pt x="2734" y="484"/>
                    </a:lnTo>
                    <a:lnTo>
                      <a:pt x="2701" y="379"/>
                    </a:lnTo>
                    <a:lnTo>
                      <a:pt x="2654" y="417"/>
                    </a:lnTo>
                    <a:lnTo>
                      <a:pt x="2607" y="435"/>
                    </a:lnTo>
                    <a:lnTo>
                      <a:pt x="2671" y="325"/>
                    </a:lnTo>
                    <a:lnTo>
                      <a:pt x="2743" y="121"/>
                    </a:lnTo>
                    <a:lnTo>
                      <a:pt x="2599" y="215"/>
                    </a:lnTo>
                    <a:lnTo>
                      <a:pt x="2516" y="250"/>
                    </a:lnTo>
                    <a:lnTo>
                      <a:pt x="2413" y="268"/>
                    </a:lnTo>
                    <a:lnTo>
                      <a:pt x="2008" y="280"/>
                    </a:lnTo>
                    <a:lnTo>
                      <a:pt x="1449" y="264"/>
                    </a:lnTo>
                    <a:lnTo>
                      <a:pt x="518" y="215"/>
                    </a:lnTo>
                    <a:lnTo>
                      <a:pt x="699" y="246"/>
                    </a:lnTo>
                    <a:lnTo>
                      <a:pt x="610" y="286"/>
                    </a:lnTo>
                    <a:lnTo>
                      <a:pt x="685" y="286"/>
                    </a:lnTo>
                    <a:lnTo>
                      <a:pt x="639" y="317"/>
                    </a:lnTo>
                    <a:lnTo>
                      <a:pt x="564" y="317"/>
                    </a:lnTo>
                    <a:lnTo>
                      <a:pt x="477" y="280"/>
                    </a:lnTo>
                    <a:lnTo>
                      <a:pt x="423" y="227"/>
                    </a:lnTo>
                    <a:lnTo>
                      <a:pt x="477" y="211"/>
                    </a:lnTo>
                    <a:lnTo>
                      <a:pt x="213" y="151"/>
                    </a:lnTo>
                    <a:lnTo>
                      <a:pt x="163" y="113"/>
                    </a:lnTo>
                    <a:lnTo>
                      <a:pt x="413" y="132"/>
                    </a:lnTo>
                    <a:lnTo>
                      <a:pt x="798" y="147"/>
                    </a:lnTo>
                    <a:lnTo>
                      <a:pt x="1306" y="163"/>
                    </a:lnTo>
                    <a:lnTo>
                      <a:pt x="1794" y="169"/>
                    </a:lnTo>
                    <a:lnTo>
                      <a:pt x="2163" y="165"/>
                    </a:lnTo>
                    <a:lnTo>
                      <a:pt x="2576" y="129"/>
                    </a:lnTo>
                    <a:lnTo>
                      <a:pt x="2073" y="143"/>
                    </a:lnTo>
                    <a:lnTo>
                      <a:pt x="1699" y="143"/>
                    </a:lnTo>
                    <a:lnTo>
                      <a:pt x="1211" y="139"/>
                    </a:lnTo>
                    <a:lnTo>
                      <a:pt x="393" y="109"/>
                    </a:lnTo>
                    <a:lnTo>
                      <a:pt x="60" y="79"/>
                    </a:lnTo>
                    <a:lnTo>
                      <a:pt x="12" y="48"/>
                    </a:lnTo>
                    <a:lnTo>
                      <a:pt x="34" y="7"/>
                    </a:lnTo>
                    <a:lnTo>
                      <a:pt x="15" y="0"/>
                    </a:lnTo>
                    <a:lnTo>
                      <a:pt x="0" y="38"/>
                    </a:lnTo>
                    <a:lnTo>
                      <a:pt x="0" y="64"/>
                    </a:lnTo>
                    <a:lnTo>
                      <a:pt x="50" y="117"/>
                    </a:lnTo>
                    <a:lnTo>
                      <a:pt x="136" y="151"/>
                    </a:lnTo>
                    <a:lnTo>
                      <a:pt x="136" y="1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55" name="Freeform 4763"/>
              <p:cNvSpPr>
                <a:spLocks noChangeAspect="1"/>
              </p:cNvSpPr>
              <p:nvPr userDrawn="1"/>
            </p:nvSpPr>
            <p:spPr bwMode="auto">
              <a:xfrm>
                <a:off x="2653" y="2129"/>
                <a:ext cx="396" cy="103"/>
              </a:xfrm>
              <a:custGeom>
                <a:avLst/>
                <a:gdLst/>
                <a:ahLst/>
                <a:cxnLst>
                  <a:cxn ang="0">
                    <a:pos x="8" y="139"/>
                  </a:cxn>
                  <a:cxn ang="0">
                    <a:pos x="0" y="173"/>
                  </a:cxn>
                  <a:cxn ang="0">
                    <a:pos x="31" y="173"/>
                  </a:cxn>
                  <a:cxn ang="0">
                    <a:pos x="65" y="188"/>
                  </a:cxn>
                  <a:cxn ang="0">
                    <a:pos x="95" y="212"/>
                  </a:cxn>
                  <a:cxn ang="0">
                    <a:pos x="103" y="287"/>
                  </a:cxn>
                  <a:cxn ang="0">
                    <a:pos x="129" y="344"/>
                  </a:cxn>
                  <a:cxn ang="0">
                    <a:pos x="182" y="381"/>
                  </a:cxn>
                  <a:cxn ang="0">
                    <a:pos x="428" y="393"/>
                  </a:cxn>
                  <a:cxn ang="0">
                    <a:pos x="420" y="321"/>
                  </a:cxn>
                  <a:cxn ang="0">
                    <a:pos x="450" y="325"/>
                  </a:cxn>
                  <a:cxn ang="0">
                    <a:pos x="462" y="397"/>
                  </a:cxn>
                  <a:cxn ang="0">
                    <a:pos x="960" y="408"/>
                  </a:cxn>
                  <a:cxn ang="0">
                    <a:pos x="1200" y="412"/>
                  </a:cxn>
                  <a:cxn ang="0">
                    <a:pos x="1200" y="337"/>
                  </a:cxn>
                  <a:cxn ang="0">
                    <a:pos x="1222" y="337"/>
                  </a:cxn>
                  <a:cxn ang="0">
                    <a:pos x="1256" y="412"/>
                  </a:cxn>
                  <a:cxn ang="0">
                    <a:pos x="1480" y="412"/>
                  </a:cxn>
                  <a:cxn ang="0">
                    <a:pos x="1544" y="397"/>
                  </a:cxn>
                  <a:cxn ang="0">
                    <a:pos x="1575" y="363"/>
                  </a:cxn>
                  <a:cxn ang="0">
                    <a:pos x="1585" y="302"/>
                  </a:cxn>
                  <a:cxn ang="0">
                    <a:pos x="1283" y="310"/>
                  </a:cxn>
                  <a:cxn ang="0">
                    <a:pos x="579" y="298"/>
                  </a:cxn>
                  <a:cxn ang="0">
                    <a:pos x="137" y="280"/>
                  </a:cxn>
                  <a:cxn ang="0">
                    <a:pos x="121" y="246"/>
                  </a:cxn>
                  <a:cxn ang="0">
                    <a:pos x="383" y="260"/>
                  </a:cxn>
                  <a:cxn ang="0">
                    <a:pos x="444" y="260"/>
                  </a:cxn>
                  <a:cxn ang="0">
                    <a:pos x="462" y="280"/>
                  </a:cxn>
                  <a:cxn ang="0">
                    <a:pos x="462" y="33"/>
                  </a:cxn>
                  <a:cxn ang="0">
                    <a:pos x="498" y="0"/>
                  </a:cxn>
                  <a:cxn ang="0">
                    <a:pos x="466" y="6"/>
                  </a:cxn>
                  <a:cxn ang="0">
                    <a:pos x="448" y="29"/>
                  </a:cxn>
                  <a:cxn ang="0">
                    <a:pos x="448" y="143"/>
                  </a:cxn>
                  <a:cxn ang="0">
                    <a:pos x="8" y="139"/>
                  </a:cxn>
                  <a:cxn ang="0">
                    <a:pos x="8" y="139"/>
                  </a:cxn>
                </a:cxnLst>
                <a:rect l="0" t="0" r="r" b="b"/>
                <a:pathLst>
                  <a:path w="1585" h="412">
                    <a:moveTo>
                      <a:pt x="8" y="139"/>
                    </a:moveTo>
                    <a:lnTo>
                      <a:pt x="0" y="173"/>
                    </a:lnTo>
                    <a:lnTo>
                      <a:pt x="31" y="173"/>
                    </a:lnTo>
                    <a:lnTo>
                      <a:pt x="65" y="188"/>
                    </a:lnTo>
                    <a:lnTo>
                      <a:pt x="95" y="212"/>
                    </a:lnTo>
                    <a:lnTo>
                      <a:pt x="103" y="287"/>
                    </a:lnTo>
                    <a:lnTo>
                      <a:pt x="129" y="344"/>
                    </a:lnTo>
                    <a:lnTo>
                      <a:pt x="182" y="381"/>
                    </a:lnTo>
                    <a:lnTo>
                      <a:pt x="428" y="393"/>
                    </a:lnTo>
                    <a:lnTo>
                      <a:pt x="420" y="321"/>
                    </a:lnTo>
                    <a:lnTo>
                      <a:pt x="450" y="325"/>
                    </a:lnTo>
                    <a:lnTo>
                      <a:pt x="462" y="397"/>
                    </a:lnTo>
                    <a:lnTo>
                      <a:pt x="960" y="408"/>
                    </a:lnTo>
                    <a:lnTo>
                      <a:pt x="1200" y="412"/>
                    </a:lnTo>
                    <a:lnTo>
                      <a:pt x="1200" y="337"/>
                    </a:lnTo>
                    <a:lnTo>
                      <a:pt x="1222" y="337"/>
                    </a:lnTo>
                    <a:lnTo>
                      <a:pt x="1256" y="412"/>
                    </a:lnTo>
                    <a:lnTo>
                      <a:pt x="1480" y="412"/>
                    </a:lnTo>
                    <a:lnTo>
                      <a:pt x="1544" y="397"/>
                    </a:lnTo>
                    <a:lnTo>
                      <a:pt x="1575" y="363"/>
                    </a:lnTo>
                    <a:lnTo>
                      <a:pt x="1585" y="302"/>
                    </a:lnTo>
                    <a:lnTo>
                      <a:pt x="1283" y="310"/>
                    </a:lnTo>
                    <a:lnTo>
                      <a:pt x="579" y="298"/>
                    </a:lnTo>
                    <a:lnTo>
                      <a:pt x="137" y="280"/>
                    </a:lnTo>
                    <a:lnTo>
                      <a:pt x="121" y="246"/>
                    </a:lnTo>
                    <a:lnTo>
                      <a:pt x="383" y="260"/>
                    </a:lnTo>
                    <a:lnTo>
                      <a:pt x="444" y="260"/>
                    </a:lnTo>
                    <a:lnTo>
                      <a:pt x="462" y="280"/>
                    </a:lnTo>
                    <a:lnTo>
                      <a:pt x="462" y="33"/>
                    </a:lnTo>
                    <a:lnTo>
                      <a:pt x="498" y="0"/>
                    </a:lnTo>
                    <a:lnTo>
                      <a:pt x="466" y="6"/>
                    </a:lnTo>
                    <a:lnTo>
                      <a:pt x="448" y="29"/>
                    </a:lnTo>
                    <a:lnTo>
                      <a:pt x="448" y="143"/>
                    </a:lnTo>
                    <a:lnTo>
                      <a:pt x="8" y="139"/>
                    </a:lnTo>
                    <a:lnTo>
                      <a:pt x="8" y="1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56" name="Freeform 4764"/>
              <p:cNvSpPr>
                <a:spLocks noChangeAspect="1"/>
              </p:cNvSpPr>
              <p:nvPr userDrawn="1"/>
            </p:nvSpPr>
            <p:spPr bwMode="auto">
              <a:xfrm>
                <a:off x="2786" y="2128"/>
                <a:ext cx="276" cy="10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427" y="21"/>
                  </a:cxn>
                  <a:cxn ang="0">
                    <a:pos x="448" y="29"/>
                  </a:cxn>
                  <a:cxn ang="0">
                    <a:pos x="456" y="62"/>
                  </a:cxn>
                  <a:cxn ang="0">
                    <a:pos x="460" y="285"/>
                  </a:cxn>
                  <a:cxn ang="0">
                    <a:pos x="426" y="312"/>
                  </a:cxn>
                  <a:cxn ang="0">
                    <a:pos x="478" y="312"/>
                  </a:cxn>
                  <a:cxn ang="0">
                    <a:pos x="482" y="278"/>
                  </a:cxn>
                  <a:cxn ang="0">
                    <a:pos x="649" y="278"/>
                  </a:cxn>
                  <a:cxn ang="0">
                    <a:pos x="668" y="220"/>
                  </a:cxn>
                  <a:cxn ang="0">
                    <a:pos x="686" y="282"/>
                  </a:cxn>
                  <a:cxn ang="0">
                    <a:pos x="1053" y="274"/>
                  </a:cxn>
                  <a:cxn ang="0">
                    <a:pos x="1057" y="220"/>
                  </a:cxn>
                  <a:cxn ang="0">
                    <a:pos x="1091" y="220"/>
                  </a:cxn>
                  <a:cxn ang="0">
                    <a:pos x="1091" y="346"/>
                  </a:cxn>
                  <a:cxn ang="0">
                    <a:pos x="1076" y="399"/>
                  </a:cxn>
                  <a:cxn ang="0">
                    <a:pos x="1039" y="433"/>
                  </a:cxn>
                  <a:cxn ang="0">
                    <a:pos x="1087" y="407"/>
                  </a:cxn>
                  <a:cxn ang="0">
                    <a:pos x="1106" y="353"/>
                  </a:cxn>
                  <a:cxn ang="0">
                    <a:pos x="1106" y="206"/>
                  </a:cxn>
                  <a:cxn ang="0">
                    <a:pos x="1080" y="175"/>
                  </a:cxn>
                  <a:cxn ang="0">
                    <a:pos x="1035" y="161"/>
                  </a:cxn>
                  <a:cxn ang="0">
                    <a:pos x="476" y="161"/>
                  </a:cxn>
                  <a:cxn ang="0">
                    <a:pos x="471" y="24"/>
                  </a:cxn>
                  <a:cxn ang="0">
                    <a:pos x="457" y="10"/>
                  </a:cxn>
                  <a:cxn ang="0">
                    <a:pos x="434" y="0"/>
                  </a:cxn>
                  <a:cxn ang="0">
                    <a:pos x="31" y="0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106" h="433">
                    <a:moveTo>
                      <a:pt x="0" y="8"/>
                    </a:moveTo>
                    <a:lnTo>
                      <a:pt x="427" y="21"/>
                    </a:lnTo>
                    <a:lnTo>
                      <a:pt x="448" y="29"/>
                    </a:lnTo>
                    <a:lnTo>
                      <a:pt x="456" y="62"/>
                    </a:lnTo>
                    <a:lnTo>
                      <a:pt x="460" y="285"/>
                    </a:lnTo>
                    <a:lnTo>
                      <a:pt x="426" y="312"/>
                    </a:lnTo>
                    <a:lnTo>
                      <a:pt x="478" y="312"/>
                    </a:lnTo>
                    <a:lnTo>
                      <a:pt x="482" y="278"/>
                    </a:lnTo>
                    <a:lnTo>
                      <a:pt x="649" y="278"/>
                    </a:lnTo>
                    <a:lnTo>
                      <a:pt x="668" y="220"/>
                    </a:lnTo>
                    <a:lnTo>
                      <a:pt x="686" y="282"/>
                    </a:lnTo>
                    <a:lnTo>
                      <a:pt x="1053" y="274"/>
                    </a:lnTo>
                    <a:lnTo>
                      <a:pt x="1057" y="220"/>
                    </a:lnTo>
                    <a:lnTo>
                      <a:pt x="1091" y="220"/>
                    </a:lnTo>
                    <a:lnTo>
                      <a:pt x="1091" y="346"/>
                    </a:lnTo>
                    <a:lnTo>
                      <a:pt x="1076" y="399"/>
                    </a:lnTo>
                    <a:lnTo>
                      <a:pt x="1039" y="433"/>
                    </a:lnTo>
                    <a:lnTo>
                      <a:pt x="1087" y="407"/>
                    </a:lnTo>
                    <a:lnTo>
                      <a:pt x="1106" y="353"/>
                    </a:lnTo>
                    <a:lnTo>
                      <a:pt x="1106" y="206"/>
                    </a:lnTo>
                    <a:lnTo>
                      <a:pt x="1080" y="175"/>
                    </a:lnTo>
                    <a:lnTo>
                      <a:pt x="1035" y="161"/>
                    </a:lnTo>
                    <a:lnTo>
                      <a:pt x="476" y="161"/>
                    </a:lnTo>
                    <a:lnTo>
                      <a:pt x="471" y="24"/>
                    </a:lnTo>
                    <a:lnTo>
                      <a:pt x="457" y="10"/>
                    </a:lnTo>
                    <a:lnTo>
                      <a:pt x="434" y="0"/>
                    </a:lnTo>
                    <a:lnTo>
                      <a:pt x="31" y="0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57" name="Freeform 4765"/>
              <p:cNvSpPr>
                <a:spLocks noChangeAspect="1"/>
              </p:cNvSpPr>
              <p:nvPr userDrawn="1"/>
            </p:nvSpPr>
            <p:spPr bwMode="auto">
              <a:xfrm>
                <a:off x="3292" y="2057"/>
                <a:ext cx="91" cy="133"/>
              </a:xfrm>
              <a:custGeom>
                <a:avLst/>
                <a:gdLst/>
                <a:ahLst/>
                <a:cxnLst>
                  <a:cxn ang="0">
                    <a:pos x="0" y="530"/>
                  </a:cxn>
                  <a:cxn ang="0">
                    <a:pos x="62" y="259"/>
                  </a:cxn>
                  <a:cxn ang="0">
                    <a:pos x="124" y="82"/>
                  </a:cxn>
                  <a:cxn ang="0">
                    <a:pos x="176" y="12"/>
                  </a:cxn>
                  <a:cxn ang="0">
                    <a:pos x="208" y="0"/>
                  </a:cxn>
                  <a:cxn ang="0">
                    <a:pos x="244" y="4"/>
                  </a:cxn>
                  <a:cxn ang="0">
                    <a:pos x="278" y="26"/>
                  </a:cxn>
                  <a:cxn ang="0">
                    <a:pos x="304" y="70"/>
                  </a:cxn>
                  <a:cxn ang="0">
                    <a:pos x="324" y="146"/>
                  </a:cxn>
                  <a:cxn ang="0">
                    <a:pos x="355" y="305"/>
                  </a:cxn>
                  <a:cxn ang="0">
                    <a:pos x="366" y="403"/>
                  </a:cxn>
                  <a:cxn ang="0">
                    <a:pos x="319" y="307"/>
                  </a:cxn>
                  <a:cxn ang="0">
                    <a:pos x="291" y="279"/>
                  </a:cxn>
                  <a:cxn ang="0">
                    <a:pos x="288" y="321"/>
                  </a:cxn>
                  <a:cxn ang="0">
                    <a:pos x="251" y="236"/>
                  </a:cxn>
                  <a:cxn ang="0">
                    <a:pos x="216" y="191"/>
                  </a:cxn>
                  <a:cxn ang="0">
                    <a:pos x="176" y="163"/>
                  </a:cxn>
                  <a:cxn ang="0">
                    <a:pos x="127" y="163"/>
                  </a:cxn>
                  <a:cxn ang="0">
                    <a:pos x="73" y="270"/>
                  </a:cxn>
                  <a:cxn ang="0">
                    <a:pos x="0" y="530"/>
                  </a:cxn>
                  <a:cxn ang="0">
                    <a:pos x="0" y="530"/>
                  </a:cxn>
                </a:cxnLst>
                <a:rect l="0" t="0" r="r" b="b"/>
                <a:pathLst>
                  <a:path w="366" h="530">
                    <a:moveTo>
                      <a:pt x="0" y="530"/>
                    </a:moveTo>
                    <a:lnTo>
                      <a:pt x="62" y="259"/>
                    </a:lnTo>
                    <a:lnTo>
                      <a:pt x="124" y="82"/>
                    </a:lnTo>
                    <a:lnTo>
                      <a:pt x="176" y="12"/>
                    </a:lnTo>
                    <a:lnTo>
                      <a:pt x="208" y="0"/>
                    </a:lnTo>
                    <a:lnTo>
                      <a:pt x="244" y="4"/>
                    </a:lnTo>
                    <a:lnTo>
                      <a:pt x="278" y="26"/>
                    </a:lnTo>
                    <a:lnTo>
                      <a:pt x="304" y="70"/>
                    </a:lnTo>
                    <a:lnTo>
                      <a:pt x="324" y="146"/>
                    </a:lnTo>
                    <a:lnTo>
                      <a:pt x="355" y="305"/>
                    </a:lnTo>
                    <a:lnTo>
                      <a:pt x="366" y="403"/>
                    </a:lnTo>
                    <a:lnTo>
                      <a:pt x="319" y="307"/>
                    </a:lnTo>
                    <a:lnTo>
                      <a:pt x="291" y="279"/>
                    </a:lnTo>
                    <a:lnTo>
                      <a:pt x="288" y="321"/>
                    </a:lnTo>
                    <a:lnTo>
                      <a:pt x="251" y="236"/>
                    </a:lnTo>
                    <a:lnTo>
                      <a:pt x="216" y="191"/>
                    </a:lnTo>
                    <a:lnTo>
                      <a:pt x="176" y="163"/>
                    </a:lnTo>
                    <a:lnTo>
                      <a:pt x="127" y="163"/>
                    </a:lnTo>
                    <a:lnTo>
                      <a:pt x="73" y="270"/>
                    </a:lnTo>
                    <a:lnTo>
                      <a:pt x="0" y="530"/>
                    </a:lnTo>
                    <a:lnTo>
                      <a:pt x="0" y="5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58" name="Freeform 4766"/>
              <p:cNvSpPr>
                <a:spLocks noChangeAspect="1"/>
              </p:cNvSpPr>
              <p:nvPr userDrawn="1"/>
            </p:nvSpPr>
            <p:spPr bwMode="auto">
              <a:xfrm>
                <a:off x="3309" y="2133"/>
                <a:ext cx="65" cy="194"/>
              </a:xfrm>
              <a:custGeom>
                <a:avLst/>
                <a:gdLst/>
                <a:ahLst/>
                <a:cxnLst>
                  <a:cxn ang="0">
                    <a:pos x="9" y="489"/>
                  </a:cxn>
                  <a:cxn ang="0">
                    <a:pos x="9" y="251"/>
                  </a:cxn>
                  <a:cxn ang="0">
                    <a:pos x="37" y="112"/>
                  </a:cxn>
                  <a:cxn ang="0">
                    <a:pos x="72" y="38"/>
                  </a:cxn>
                  <a:cxn ang="0">
                    <a:pos x="103" y="13"/>
                  </a:cxn>
                  <a:cxn ang="0">
                    <a:pos x="128" y="13"/>
                  </a:cxn>
                  <a:cxn ang="0">
                    <a:pos x="154" y="30"/>
                  </a:cxn>
                  <a:cxn ang="0">
                    <a:pos x="187" y="83"/>
                  </a:cxn>
                  <a:cxn ang="0">
                    <a:pos x="209" y="188"/>
                  </a:cxn>
                  <a:cxn ang="0">
                    <a:pos x="218" y="274"/>
                  </a:cxn>
                  <a:cxn ang="0">
                    <a:pos x="218" y="409"/>
                  </a:cxn>
                  <a:cxn ang="0">
                    <a:pos x="204" y="538"/>
                  </a:cxn>
                  <a:cxn ang="0">
                    <a:pos x="171" y="647"/>
                  </a:cxn>
                  <a:cxn ang="0">
                    <a:pos x="141" y="693"/>
                  </a:cxn>
                  <a:cxn ang="0">
                    <a:pos x="120" y="708"/>
                  </a:cxn>
                  <a:cxn ang="0">
                    <a:pos x="91" y="708"/>
                  </a:cxn>
                  <a:cxn ang="0">
                    <a:pos x="63" y="692"/>
                  </a:cxn>
                  <a:cxn ang="0">
                    <a:pos x="33" y="639"/>
                  </a:cxn>
                  <a:cxn ang="0">
                    <a:pos x="47" y="703"/>
                  </a:cxn>
                  <a:cxn ang="0">
                    <a:pos x="101" y="737"/>
                  </a:cxn>
                  <a:cxn ang="0">
                    <a:pos x="139" y="728"/>
                  </a:cxn>
                  <a:cxn ang="0">
                    <a:pos x="187" y="654"/>
                  </a:cxn>
                  <a:cxn ang="0">
                    <a:pos x="216" y="545"/>
                  </a:cxn>
                  <a:cxn ang="0">
                    <a:pos x="241" y="441"/>
                  </a:cxn>
                  <a:cxn ang="0">
                    <a:pos x="233" y="551"/>
                  </a:cxn>
                  <a:cxn ang="0">
                    <a:pos x="210" y="672"/>
                  </a:cxn>
                  <a:cxn ang="0">
                    <a:pos x="180" y="776"/>
                  </a:cxn>
                  <a:cxn ang="0">
                    <a:pos x="222" y="671"/>
                  </a:cxn>
                  <a:cxn ang="0">
                    <a:pos x="243" y="530"/>
                  </a:cxn>
                  <a:cxn ang="0">
                    <a:pos x="256" y="372"/>
                  </a:cxn>
                  <a:cxn ang="0">
                    <a:pos x="256" y="233"/>
                  </a:cxn>
                  <a:cxn ang="0">
                    <a:pos x="231" y="72"/>
                  </a:cxn>
                  <a:cxn ang="0">
                    <a:pos x="225" y="121"/>
                  </a:cxn>
                  <a:cxn ang="0">
                    <a:pos x="199" y="63"/>
                  </a:cxn>
                  <a:cxn ang="0">
                    <a:pos x="162" y="10"/>
                  </a:cxn>
                  <a:cxn ang="0">
                    <a:pos x="126" y="0"/>
                  </a:cxn>
                  <a:cxn ang="0">
                    <a:pos x="101" y="0"/>
                  </a:cxn>
                  <a:cxn ang="0">
                    <a:pos x="71" y="20"/>
                  </a:cxn>
                  <a:cxn ang="0">
                    <a:pos x="42" y="68"/>
                  </a:cxn>
                  <a:cxn ang="0">
                    <a:pos x="24" y="126"/>
                  </a:cxn>
                  <a:cxn ang="0">
                    <a:pos x="12" y="181"/>
                  </a:cxn>
                  <a:cxn ang="0">
                    <a:pos x="0" y="262"/>
                  </a:cxn>
                  <a:cxn ang="0">
                    <a:pos x="0" y="456"/>
                  </a:cxn>
                  <a:cxn ang="0">
                    <a:pos x="8" y="530"/>
                  </a:cxn>
                  <a:cxn ang="0">
                    <a:pos x="9" y="489"/>
                  </a:cxn>
                  <a:cxn ang="0">
                    <a:pos x="9" y="489"/>
                  </a:cxn>
                </a:cxnLst>
                <a:rect l="0" t="0" r="r" b="b"/>
                <a:pathLst>
                  <a:path w="256" h="776">
                    <a:moveTo>
                      <a:pt x="9" y="489"/>
                    </a:moveTo>
                    <a:lnTo>
                      <a:pt x="9" y="251"/>
                    </a:lnTo>
                    <a:lnTo>
                      <a:pt x="37" y="112"/>
                    </a:lnTo>
                    <a:lnTo>
                      <a:pt x="72" y="38"/>
                    </a:lnTo>
                    <a:lnTo>
                      <a:pt x="103" y="13"/>
                    </a:lnTo>
                    <a:lnTo>
                      <a:pt x="128" y="13"/>
                    </a:lnTo>
                    <a:lnTo>
                      <a:pt x="154" y="30"/>
                    </a:lnTo>
                    <a:lnTo>
                      <a:pt x="187" y="83"/>
                    </a:lnTo>
                    <a:lnTo>
                      <a:pt x="209" y="188"/>
                    </a:lnTo>
                    <a:lnTo>
                      <a:pt x="218" y="274"/>
                    </a:lnTo>
                    <a:lnTo>
                      <a:pt x="218" y="409"/>
                    </a:lnTo>
                    <a:lnTo>
                      <a:pt x="204" y="538"/>
                    </a:lnTo>
                    <a:lnTo>
                      <a:pt x="171" y="647"/>
                    </a:lnTo>
                    <a:lnTo>
                      <a:pt x="141" y="693"/>
                    </a:lnTo>
                    <a:lnTo>
                      <a:pt x="120" y="708"/>
                    </a:lnTo>
                    <a:lnTo>
                      <a:pt x="91" y="708"/>
                    </a:lnTo>
                    <a:lnTo>
                      <a:pt x="63" y="692"/>
                    </a:lnTo>
                    <a:lnTo>
                      <a:pt x="33" y="639"/>
                    </a:lnTo>
                    <a:lnTo>
                      <a:pt x="47" y="703"/>
                    </a:lnTo>
                    <a:lnTo>
                      <a:pt x="101" y="737"/>
                    </a:lnTo>
                    <a:lnTo>
                      <a:pt x="139" y="728"/>
                    </a:lnTo>
                    <a:lnTo>
                      <a:pt x="187" y="654"/>
                    </a:lnTo>
                    <a:lnTo>
                      <a:pt x="216" y="545"/>
                    </a:lnTo>
                    <a:lnTo>
                      <a:pt x="241" y="441"/>
                    </a:lnTo>
                    <a:lnTo>
                      <a:pt x="233" y="551"/>
                    </a:lnTo>
                    <a:lnTo>
                      <a:pt x="210" y="672"/>
                    </a:lnTo>
                    <a:lnTo>
                      <a:pt x="180" y="776"/>
                    </a:lnTo>
                    <a:lnTo>
                      <a:pt x="222" y="671"/>
                    </a:lnTo>
                    <a:lnTo>
                      <a:pt x="243" y="530"/>
                    </a:lnTo>
                    <a:lnTo>
                      <a:pt x="256" y="372"/>
                    </a:lnTo>
                    <a:lnTo>
                      <a:pt x="256" y="233"/>
                    </a:lnTo>
                    <a:lnTo>
                      <a:pt x="231" y="72"/>
                    </a:lnTo>
                    <a:lnTo>
                      <a:pt x="225" y="121"/>
                    </a:lnTo>
                    <a:lnTo>
                      <a:pt x="199" y="63"/>
                    </a:lnTo>
                    <a:lnTo>
                      <a:pt x="162" y="10"/>
                    </a:lnTo>
                    <a:lnTo>
                      <a:pt x="126" y="0"/>
                    </a:lnTo>
                    <a:lnTo>
                      <a:pt x="101" y="0"/>
                    </a:lnTo>
                    <a:lnTo>
                      <a:pt x="71" y="20"/>
                    </a:lnTo>
                    <a:lnTo>
                      <a:pt x="42" y="68"/>
                    </a:lnTo>
                    <a:lnTo>
                      <a:pt x="24" y="126"/>
                    </a:lnTo>
                    <a:lnTo>
                      <a:pt x="12" y="181"/>
                    </a:lnTo>
                    <a:lnTo>
                      <a:pt x="0" y="262"/>
                    </a:lnTo>
                    <a:lnTo>
                      <a:pt x="0" y="456"/>
                    </a:lnTo>
                    <a:lnTo>
                      <a:pt x="8" y="530"/>
                    </a:lnTo>
                    <a:lnTo>
                      <a:pt x="9" y="489"/>
                    </a:lnTo>
                    <a:lnTo>
                      <a:pt x="9" y="4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59" name="Freeform 4767"/>
              <p:cNvSpPr>
                <a:spLocks noChangeAspect="1"/>
              </p:cNvSpPr>
              <p:nvPr userDrawn="1"/>
            </p:nvSpPr>
            <p:spPr bwMode="auto">
              <a:xfrm>
                <a:off x="3316" y="2179"/>
                <a:ext cx="17" cy="35"/>
              </a:xfrm>
              <a:custGeom>
                <a:avLst/>
                <a:gdLst/>
                <a:ahLst/>
                <a:cxnLst>
                  <a:cxn ang="0">
                    <a:pos x="0" y="140"/>
                  </a:cxn>
                  <a:cxn ang="0">
                    <a:pos x="35" y="127"/>
                  </a:cxn>
                  <a:cxn ang="0">
                    <a:pos x="35" y="112"/>
                  </a:cxn>
                  <a:cxn ang="0">
                    <a:pos x="16" y="67"/>
                  </a:cxn>
                  <a:cxn ang="0">
                    <a:pos x="38" y="48"/>
                  </a:cxn>
                  <a:cxn ang="0">
                    <a:pos x="70" y="95"/>
                  </a:cxn>
                  <a:cxn ang="0">
                    <a:pos x="33" y="6"/>
                  </a:cxn>
                  <a:cxn ang="0">
                    <a:pos x="20" y="0"/>
                  </a:cxn>
                  <a:cxn ang="0">
                    <a:pos x="8" y="23"/>
                  </a:cxn>
                  <a:cxn ang="0">
                    <a:pos x="0" y="86"/>
                  </a:cxn>
                  <a:cxn ang="0">
                    <a:pos x="0" y="140"/>
                  </a:cxn>
                  <a:cxn ang="0">
                    <a:pos x="0" y="140"/>
                  </a:cxn>
                </a:cxnLst>
                <a:rect l="0" t="0" r="r" b="b"/>
                <a:pathLst>
                  <a:path w="70" h="140">
                    <a:moveTo>
                      <a:pt x="0" y="140"/>
                    </a:moveTo>
                    <a:lnTo>
                      <a:pt x="35" y="127"/>
                    </a:lnTo>
                    <a:lnTo>
                      <a:pt x="35" y="112"/>
                    </a:lnTo>
                    <a:lnTo>
                      <a:pt x="16" y="67"/>
                    </a:lnTo>
                    <a:lnTo>
                      <a:pt x="38" y="48"/>
                    </a:lnTo>
                    <a:lnTo>
                      <a:pt x="70" y="95"/>
                    </a:lnTo>
                    <a:lnTo>
                      <a:pt x="33" y="6"/>
                    </a:lnTo>
                    <a:lnTo>
                      <a:pt x="20" y="0"/>
                    </a:lnTo>
                    <a:lnTo>
                      <a:pt x="8" y="23"/>
                    </a:lnTo>
                    <a:lnTo>
                      <a:pt x="0" y="86"/>
                    </a:lnTo>
                    <a:lnTo>
                      <a:pt x="0" y="140"/>
                    </a:lnTo>
                    <a:lnTo>
                      <a:pt x="0" y="1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60" name="Freeform 4768"/>
              <p:cNvSpPr>
                <a:spLocks noChangeAspect="1"/>
              </p:cNvSpPr>
              <p:nvPr userDrawn="1"/>
            </p:nvSpPr>
            <p:spPr bwMode="auto">
              <a:xfrm>
                <a:off x="3331" y="2142"/>
                <a:ext cx="24" cy="46"/>
              </a:xfrm>
              <a:custGeom>
                <a:avLst/>
                <a:gdLst/>
                <a:ahLst/>
                <a:cxnLst>
                  <a:cxn ang="0">
                    <a:pos x="4" y="58"/>
                  </a:cxn>
                  <a:cxn ang="0">
                    <a:pos x="28" y="37"/>
                  </a:cxn>
                  <a:cxn ang="0">
                    <a:pos x="47" y="37"/>
                  </a:cxn>
                  <a:cxn ang="0">
                    <a:pos x="58" y="47"/>
                  </a:cxn>
                  <a:cxn ang="0">
                    <a:pos x="63" y="83"/>
                  </a:cxn>
                  <a:cxn ang="0">
                    <a:pos x="62" y="153"/>
                  </a:cxn>
                  <a:cxn ang="0">
                    <a:pos x="49" y="171"/>
                  </a:cxn>
                  <a:cxn ang="0">
                    <a:pos x="36" y="171"/>
                  </a:cxn>
                  <a:cxn ang="0">
                    <a:pos x="49" y="182"/>
                  </a:cxn>
                  <a:cxn ang="0">
                    <a:pos x="63" y="176"/>
                  </a:cxn>
                  <a:cxn ang="0">
                    <a:pos x="70" y="153"/>
                  </a:cxn>
                  <a:cxn ang="0">
                    <a:pos x="76" y="113"/>
                  </a:cxn>
                  <a:cxn ang="0">
                    <a:pos x="75" y="54"/>
                  </a:cxn>
                  <a:cxn ang="0">
                    <a:pos x="97" y="99"/>
                  </a:cxn>
                  <a:cxn ang="0">
                    <a:pos x="90" y="49"/>
                  </a:cxn>
                  <a:cxn ang="0">
                    <a:pos x="59" y="4"/>
                  </a:cxn>
                  <a:cxn ang="0">
                    <a:pos x="36" y="0"/>
                  </a:cxn>
                  <a:cxn ang="0">
                    <a:pos x="11" y="13"/>
                  </a:cxn>
                  <a:cxn ang="0">
                    <a:pos x="0" y="28"/>
                  </a:cxn>
                  <a:cxn ang="0">
                    <a:pos x="4" y="58"/>
                  </a:cxn>
                  <a:cxn ang="0">
                    <a:pos x="4" y="58"/>
                  </a:cxn>
                </a:cxnLst>
                <a:rect l="0" t="0" r="r" b="b"/>
                <a:pathLst>
                  <a:path w="97" h="182">
                    <a:moveTo>
                      <a:pt x="4" y="58"/>
                    </a:moveTo>
                    <a:lnTo>
                      <a:pt x="28" y="37"/>
                    </a:lnTo>
                    <a:lnTo>
                      <a:pt x="47" y="37"/>
                    </a:lnTo>
                    <a:lnTo>
                      <a:pt x="58" y="47"/>
                    </a:lnTo>
                    <a:lnTo>
                      <a:pt x="63" y="83"/>
                    </a:lnTo>
                    <a:lnTo>
                      <a:pt x="62" y="153"/>
                    </a:lnTo>
                    <a:lnTo>
                      <a:pt x="49" y="171"/>
                    </a:lnTo>
                    <a:lnTo>
                      <a:pt x="36" y="171"/>
                    </a:lnTo>
                    <a:lnTo>
                      <a:pt x="49" y="182"/>
                    </a:lnTo>
                    <a:lnTo>
                      <a:pt x="63" y="176"/>
                    </a:lnTo>
                    <a:lnTo>
                      <a:pt x="70" y="153"/>
                    </a:lnTo>
                    <a:lnTo>
                      <a:pt x="76" y="113"/>
                    </a:lnTo>
                    <a:lnTo>
                      <a:pt x="75" y="54"/>
                    </a:lnTo>
                    <a:lnTo>
                      <a:pt x="97" y="99"/>
                    </a:lnTo>
                    <a:lnTo>
                      <a:pt x="90" y="49"/>
                    </a:lnTo>
                    <a:lnTo>
                      <a:pt x="59" y="4"/>
                    </a:lnTo>
                    <a:lnTo>
                      <a:pt x="36" y="0"/>
                    </a:lnTo>
                    <a:lnTo>
                      <a:pt x="11" y="13"/>
                    </a:lnTo>
                    <a:lnTo>
                      <a:pt x="0" y="28"/>
                    </a:lnTo>
                    <a:lnTo>
                      <a:pt x="4" y="58"/>
                    </a:lnTo>
                    <a:lnTo>
                      <a:pt x="4" y="5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61" name="Freeform 4769"/>
              <p:cNvSpPr>
                <a:spLocks noChangeAspect="1"/>
              </p:cNvSpPr>
              <p:nvPr userDrawn="1"/>
            </p:nvSpPr>
            <p:spPr bwMode="auto">
              <a:xfrm>
                <a:off x="3333" y="2162"/>
                <a:ext cx="3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17"/>
                  </a:cxn>
                  <a:cxn ang="0">
                    <a:pos x="13" y="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" h="63">
                    <a:moveTo>
                      <a:pt x="0" y="0"/>
                    </a:moveTo>
                    <a:lnTo>
                      <a:pt x="13" y="17"/>
                    </a:lnTo>
                    <a:lnTo>
                      <a:pt x="13" y="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62" name="Freeform 4770"/>
              <p:cNvSpPr>
                <a:spLocks noChangeAspect="1"/>
              </p:cNvSpPr>
              <p:nvPr userDrawn="1"/>
            </p:nvSpPr>
            <p:spPr bwMode="auto">
              <a:xfrm>
                <a:off x="3344" y="2198"/>
                <a:ext cx="16" cy="9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24" y="49"/>
                  </a:cxn>
                  <a:cxn ang="0">
                    <a:pos x="28" y="68"/>
                  </a:cxn>
                  <a:cxn ang="0">
                    <a:pos x="41" y="86"/>
                  </a:cxn>
                  <a:cxn ang="0">
                    <a:pos x="52" y="91"/>
                  </a:cxn>
                  <a:cxn ang="0">
                    <a:pos x="52" y="151"/>
                  </a:cxn>
                  <a:cxn ang="0">
                    <a:pos x="32" y="236"/>
                  </a:cxn>
                  <a:cxn ang="0">
                    <a:pos x="15" y="244"/>
                  </a:cxn>
                  <a:cxn ang="0">
                    <a:pos x="3" y="267"/>
                  </a:cxn>
                  <a:cxn ang="0">
                    <a:pos x="0" y="305"/>
                  </a:cxn>
                  <a:cxn ang="0">
                    <a:pos x="21" y="319"/>
                  </a:cxn>
                  <a:cxn ang="0">
                    <a:pos x="11" y="380"/>
                  </a:cxn>
                  <a:cxn ang="0">
                    <a:pos x="37" y="295"/>
                  </a:cxn>
                  <a:cxn ang="0">
                    <a:pos x="21" y="301"/>
                  </a:cxn>
                  <a:cxn ang="0">
                    <a:pos x="8" y="291"/>
                  </a:cxn>
                  <a:cxn ang="0">
                    <a:pos x="15" y="265"/>
                  </a:cxn>
                  <a:cxn ang="0">
                    <a:pos x="41" y="253"/>
                  </a:cxn>
                  <a:cxn ang="0">
                    <a:pos x="58" y="178"/>
                  </a:cxn>
                  <a:cxn ang="0">
                    <a:pos x="62" y="141"/>
                  </a:cxn>
                  <a:cxn ang="0">
                    <a:pos x="62" y="76"/>
                  </a:cxn>
                  <a:cxn ang="0">
                    <a:pos x="42" y="59"/>
                  </a:cxn>
                  <a:cxn ang="0">
                    <a:pos x="37" y="36"/>
                  </a:cxn>
                  <a:cxn ang="0">
                    <a:pos x="37" y="0"/>
                  </a:cxn>
                  <a:cxn ang="0">
                    <a:pos x="37" y="0"/>
                  </a:cxn>
                </a:cxnLst>
                <a:rect l="0" t="0" r="r" b="b"/>
                <a:pathLst>
                  <a:path w="62" h="380">
                    <a:moveTo>
                      <a:pt x="37" y="0"/>
                    </a:moveTo>
                    <a:lnTo>
                      <a:pt x="24" y="49"/>
                    </a:lnTo>
                    <a:lnTo>
                      <a:pt x="28" y="68"/>
                    </a:lnTo>
                    <a:lnTo>
                      <a:pt x="41" y="86"/>
                    </a:lnTo>
                    <a:lnTo>
                      <a:pt x="52" y="91"/>
                    </a:lnTo>
                    <a:lnTo>
                      <a:pt x="52" y="151"/>
                    </a:lnTo>
                    <a:lnTo>
                      <a:pt x="32" y="236"/>
                    </a:lnTo>
                    <a:lnTo>
                      <a:pt x="15" y="244"/>
                    </a:lnTo>
                    <a:lnTo>
                      <a:pt x="3" y="267"/>
                    </a:lnTo>
                    <a:lnTo>
                      <a:pt x="0" y="305"/>
                    </a:lnTo>
                    <a:lnTo>
                      <a:pt x="21" y="319"/>
                    </a:lnTo>
                    <a:lnTo>
                      <a:pt x="11" y="380"/>
                    </a:lnTo>
                    <a:lnTo>
                      <a:pt x="37" y="295"/>
                    </a:lnTo>
                    <a:lnTo>
                      <a:pt x="21" y="301"/>
                    </a:lnTo>
                    <a:lnTo>
                      <a:pt x="8" y="291"/>
                    </a:lnTo>
                    <a:lnTo>
                      <a:pt x="15" y="265"/>
                    </a:lnTo>
                    <a:lnTo>
                      <a:pt x="41" y="253"/>
                    </a:lnTo>
                    <a:lnTo>
                      <a:pt x="58" y="178"/>
                    </a:lnTo>
                    <a:lnTo>
                      <a:pt x="62" y="141"/>
                    </a:lnTo>
                    <a:lnTo>
                      <a:pt x="62" y="76"/>
                    </a:lnTo>
                    <a:lnTo>
                      <a:pt x="42" y="59"/>
                    </a:lnTo>
                    <a:lnTo>
                      <a:pt x="37" y="36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63" name="Freeform 4771"/>
              <p:cNvSpPr>
                <a:spLocks noChangeAspect="1"/>
              </p:cNvSpPr>
              <p:nvPr userDrawn="1"/>
            </p:nvSpPr>
            <p:spPr bwMode="auto">
              <a:xfrm>
                <a:off x="3354" y="2184"/>
                <a:ext cx="6" cy="12"/>
              </a:xfrm>
              <a:custGeom>
                <a:avLst/>
                <a:gdLst/>
                <a:ahLst/>
                <a:cxnLst>
                  <a:cxn ang="0">
                    <a:pos x="6" y="17"/>
                  </a:cxn>
                  <a:cxn ang="0">
                    <a:pos x="15" y="0"/>
                  </a:cxn>
                  <a:cxn ang="0">
                    <a:pos x="23" y="13"/>
                  </a:cxn>
                  <a:cxn ang="0">
                    <a:pos x="23" y="49"/>
                  </a:cxn>
                  <a:cxn ang="0">
                    <a:pos x="0" y="32"/>
                  </a:cxn>
                  <a:cxn ang="0">
                    <a:pos x="6" y="17"/>
                  </a:cxn>
                  <a:cxn ang="0">
                    <a:pos x="6" y="17"/>
                  </a:cxn>
                </a:cxnLst>
                <a:rect l="0" t="0" r="r" b="b"/>
                <a:pathLst>
                  <a:path w="23" h="49">
                    <a:moveTo>
                      <a:pt x="6" y="17"/>
                    </a:moveTo>
                    <a:lnTo>
                      <a:pt x="15" y="0"/>
                    </a:lnTo>
                    <a:lnTo>
                      <a:pt x="23" y="13"/>
                    </a:lnTo>
                    <a:lnTo>
                      <a:pt x="23" y="49"/>
                    </a:lnTo>
                    <a:lnTo>
                      <a:pt x="0" y="32"/>
                    </a:lnTo>
                    <a:lnTo>
                      <a:pt x="6" y="17"/>
                    </a:lnTo>
                    <a:lnTo>
                      <a:pt x="6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64" name="Freeform 4772"/>
              <p:cNvSpPr>
                <a:spLocks noChangeAspect="1"/>
              </p:cNvSpPr>
              <p:nvPr userDrawn="1"/>
            </p:nvSpPr>
            <p:spPr bwMode="auto">
              <a:xfrm>
                <a:off x="3316" y="2220"/>
                <a:ext cx="19" cy="14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50"/>
                  </a:cxn>
                  <a:cxn ang="0">
                    <a:pos x="16" y="54"/>
                  </a:cxn>
                  <a:cxn ang="0">
                    <a:pos x="50" y="50"/>
                  </a:cxn>
                  <a:cxn ang="0">
                    <a:pos x="76" y="0"/>
                  </a:cxn>
                  <a:cxn ang="0">
                    <a:pos x="43" y="33"/>
                  </a:cxn>
                  <a:cxn ang="0">
                    <a:pos x="18" y="41"/>
                  </a:cxn>
                  <a:cxn ang="0">
                    <a:pos x="8" y="34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76" h="54">
                    <a:moveTo>
                      <a:pt x="0" y="2"/>
                    </a:moveTo>
                    <a:lnTo>
                      <a:pt x="0" y="50"/>
                    </a:lnTo>
                    <a:lnTo>
                      <a:pt x="16" y="54"/>
                    </a:lnTo>
                    <a:lnTo>
                      <a:pt x="50" y="50"/>
                    </a:lnTo>
                    <a:lnTo>
                      <a:pt x="76" y="0"/>
                    </a:lnTo>
                    <a:lnTo>
                      <a:pt x="43" y="33"/>
                    </a:lnTo>
                    <a:lnTo>
                      <a:pt x="18" y="41"/>
                    </a:lnTo>
                    <a:lnTo>
                      <a:pt x="8" y="34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65" name="Freeform 4773"/>
              <p:cNvSpPr>
                <a:spLocks noChangeAspect="1"/>
              </p:cNvSpPr>
              <p:nvPr userDrawn="1"/>
            </p:nvSpPr>
            <p:spPr bwMode="auto">
              <a:xfrm>
                <a:off x="3320" y="2253"/>
                <a:ext cx="21" cy="33"/>
              </a:xfrm>
              <a:custGeom>
                <a:avLst/>
                <a:gdLst/>
                <a:ahLst/>
                <a:cxnLst>
                  <a:cxn ang="0">
                    <a:pos x="82" y="16"/>
                  </a:cxn>
                  <a:cxn ang="0">
                    <a:pos x="70" y="0"/>
                  </a:cxn>
                  <a:cxn ang="0">
                    <a:pos x="52" y="0"/>
                  </a:cxn>
                  <a:cxn ang="0">
                    <a:pos x="24" y="33"/>
                  </a:cxn>
                  <a:cxn ang="0">
                    <a:pos x="0" y="85"/>
                  </a:cxn>
                  <a:cxn ang="0">
                    <a:pos x="0" y="120"/>
                  </a:cxn>
                  <a:cxn ang="0">
                    <a:pos x="7" y="133"/>
                  </a:cxn>
                  <a:cxn ang="0">
                    <a:pos x="21" y="124"/>
                  </a:cxn>
                  <a:cxn ang="0">
                    <a:pos x="28" y="101"/>
                  </a:cxn>
                  <a:cxn ang="0">
                    <a:pos x="31" y="58"/>
                  </a:cxn>
                  <a:cxn ang="0">
                    <a:pos x="42" y="37"/>
                  </a:cxn>
                  <a:cxn ang="0">
                    <a:pos x="75" y="37"/>
                  </a:cxn>
                  <a:cxn ang="0">
                    <a:pos x="82" y="16"/>
                  </a:cxn>
                  <a:cxn ang="0">
                    <a:pos x="82" y="16"/>
                  </a:cxn>
                </a:cxnLst>
                <a:rect l="0" t="0" r="r" b="b"/>
                <a:pathLst>
                  <a:path w="82" h="133">
                    <a:moveTo>
                      <a:pt x="82" y="16"/>
                    </a:moveTo>
                    <a:lnTo>
                      <a:pt x="70" y="0"/>
                    </a:lnTo>
                    <a:lnTo>
                      <a:pt x="52" y="0"/>
                    </a:lnTo>
                    <a:lnTo>
                      <a:pt x="24" y="33"/>
                    </a:lnTo>
                    <a:lnTo>
                      <a:pt x="0" y="85"/>
                    </a:lnTo>
                    <a:lnTo>
                      <a:pt x="0" y="120"/>
                    </a:lnTo>
                    <a:lnTo>
                      <a:pt x="7" y="133"/>
                    </a:lnTo>
                    <a:lnTo>
                      <a:pt x="21" y="124"/>
                    </a:lnTo>
                    <a:lnTo>
                      <a:pt x="28" y="101"/>
                    </a:lnTo>
                    <a:lnTo>
                      <a:pt x="31" y="58"/>
                    </a:lnTo>
                    <a:lnTo>
                      <a:pt x="42" y="37"/>
                    </a:lnTo>
                    <a:lnTo>
                      <a:pt x="75" y="37"/>
                    </a:lnTo>
                    <a:lnTo>
                      <a:pt x="82" y="16"/>
                    </a:lnTo>
                    <a:lnTo>
                      <a:pt x="82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66" name="Freeform 4774"/>
              <p:cNvSpPr>
                <a:spLocks noChangeAspect="1"/>
              </p:cNvSpPr>
              <p:nvPr userDrawn="1"/>
            </p:nvSpPr>
            <p:spPr bwMode="auto">
              <a:xfrm>
                <a:off x="3324" y="2271"/>
                <a:ext cx="17" cy="31"/>
              </a:xfrm>
              <a:custGeom>
                <a:avLst/>
                <a:gdLst/>
                <a:ahLst/>
                <a:cxnLst>
                  <a:cxn ang="0">
                    <a:pos x="0" y="92"/>
                  </a:cxn>
                  <a:cxn ang="0">
                    <a:pos x="10" y="108"/>
                  </a:cxn>
                  <a:cxn ang="0">
                    <a:pos x="35" y="108"/>
                  </a:cxn>
                  <a:cxn ang="0">
                    <a:pos x="50" y="95"/>
                  </a:cxn>
                  <a:cxn ang="0">
                    <a:pos x="60" y="52"/>
                  </a:cxn>
                  <a:cxn ang="0">
                    <a:pos x="67" y="0"/>
                  </a:cxn>
                  <a:cxn ang="0">
                    <a:pos x="67" y="54"/>
                  </a:cxn>
                  <a:cxn ang="0">
                    <a:pos x="60" y="98"/>
                  </a:cxn>
                  <a:cxn ang="0">
                    <a:pos x="37" y="125"/>
                  </a:cxn>
                  <a:cxn ang="0">
                    <a:pos x="10" y="119"/>
                  </a:cxn>
                  <a:cxn ang="0">
                    <a:pos x="0" y="92"/>
                  </a:cxn>
                  <a:cxn ang="0">
                    <a:pos x="0" y="92"/>
                  </a:cxn>
                </a:cxnLst>
                <a:rect l="0" t="0" r="r" b="b"/>
                <a:pathLst>
                  <a:path w="67" h="125">
                    <a:moveTo>
                      <a:pt x="0" y="92"/>
                    </a:moveTo>
                    <a:lnTo>
                      <a:pt x="10" y="108"/>
                    </a:lnTo>
                    <a:lnTo>
                      <a:pt x="35" y="108"/>
                    </a:lnTo>
                    <a:lnTo>
                      <a:pt x="50" y="95"/>
                    </a:lnTo>
                    <a:lnTo>
                      <a:pt x="60" y="52"/>
                    </a:lnTo>
                    <a:lnTo>
                      <a:pt x="67" y="0"/>
                    </a:lnTo>
                    <a:lnTo>
                      <a:pt x="67" y="54"/>
                    </a:lnTo>
                    <a:lnTo>
                      <a:pt x="60" y="98"/>
                    </a:lnTo>
                    <a:lnTo>
                      <a:pt x="37" y="125"/>
                    </a:lnTo>
                    <a:lnTo>
                      <a:pt x="10" y="119"/>
                    </a:lnTo>
                    <a:lnTo>
                      <a:pt x="0" y="92"/>
                    </a:lnTo>
                    <a:lnTo>
                      <a:pt x="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67" name="Freeform 4775"/>
              <p:cNvSpPr>
                <a:spLocks noChangeAspect="1"/>
              </p:cNvSpPr>
              <p:nvPr userDrawn="1"/>
            </p:nvSpPr>
            <p:spPr bwMode="auto">
              <a:xfrm>
                <a:off x="3371" y="2175"/>
                <a:ext cx="14" cy="78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162"/>
                  </a:cxn>
                  <a:cxn ang="0">
                    <a:pos x="39" y="269"/>
                  </a:cxn>
                  <a:cxn ang="0">
                    <a:pos x="0" y="313"/>
                  </a:cxn>
                  <a:cxn ang="0">
                    <a:pos x="0" y="279"/>
                  </a:cxn>
                  <a:cxn ang="0">
                    <a:pos x="26" y="257"/>
                  </a:cxn>
                  <a:cxn ang="0">
                    <a:pos x="47" y="170"/>
                  </a:cxn>
                  <a:cxn ang="0">
                    <a:pos x="58" y="0"/>
                  </a:cxn>
                  <a:cxn ang="0">
                    <a:pos x="58" y="0"/>
                  </a:cxn>
                </a:cxnLst>
                <a:rect l="0" t="0" r="r" b="b"/>
                <a:pathLst>
                  <a:path w="58" h="313">
                    <a:moveTo>
                      <a:pt x="58" y="0"/>
                    </a:moveTo>
                    <a:lnTo>
                      <a:pt x="58" y="162"/>
                    </a:lnTo>
                    <a:lnTo>
                      <a:pt x="39" y="269"/>
                    </a:lnTo>
                    <a:lnTo>
                      <a:pt x="0" y="313"/>
                    </a:lnTo>
                    <a:lnTo>
                      <a:pt x="0" y="279"/>
                    </a:lnTo>
                    <a:lnTo>
                      <a:pt x="26" y="257"/>
                    </a:lnTo>
                    <a:lnTo>
                      <a:pt x="47" y="170"/>
                    </a:lnTo>
                    <a:lnTo>
                      <a:pt x="58" y="0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68" name="Freeform 4776"/>
              <p:cNvSpPr>
                <a:spLocks noChangeAspect="1"/>
              </p:cNvSpPr>
              <p:nvPr userDrawn="1"/>
            </p:nvSpPr>
            <p:spPr bwMode="auto">
              <a:xfrm>
                <a:off x="3356" y="2145"/>
                <a:ext cx="215" cy="177"/>
              </a:xfrm>
              <a:custGeom>
                <a:avLst/>
                <a:gdLst/>
                <a:ahLst/>
                <a:cxnLst>
                  <a:cxn ang="0">
                    <a:pos x="144" y="222"/>
                  </a:cxn>
                  <a:cxn ang="0">
                    <a:pos x="122" y="383"/>
                  </a:cxn>
                  <a:cxn ang="0">
                    <a:pos x="93" y="457"/>
                  </a:cxn>
                  <a:cxn ang="0">
                    <a:pos x="54" y="485"/>
                  </a:cxn>
                  <a:cxn ang="0">
                    <a:pos x="29" y="626"/>
                  </a:cxn>
                  <a:cxn ang="0">
                    <a:pos x="0" y="708"/>
                  </a:cxn>
                  <a:cxn ang="0">
                    <a:pos x="54" y="649"/>
                  </a:cxn>
                  <a:cxn ang="0">
                    <a:pos x="144" y="601"/>
                  </a:cxn>
                  <a:cxn ang="0">
                    <a:pos x="493" y="474"/>
                  </a:cxn>
                  <a:cxn ang="0">
                    <a:pos x="692" y="451"/>
                  </a:cxn>
                  <a:cxn ang="0">
                    <a:pos x="773" y="451"/>
                  </a:cxn>
                  <a:cxn ang="0">
                    <a:pos x="809" y="420"/>
                  </a:cxn>
                  <a:cxn ang="0">
                    <a:pos x="838" y="356"/>
                  </a:cxn>
                  <a:cxn ang="0">
                    <a:pos x="853" y="270"/>
                  </a:cxn>
                  <a:cxn ang="0">
                    <a:pos x="860" y="185"/>
                  </a:cxn>
                  <a:cxn ang="0">
                    <a:pos x="860" y="86"/>
                  </a:cxn>
                  <a:cxn ang="0">
                    <a:pos x="845" y="195"/>
                  </a:cxn>
                  <a:cxn ang="0">
                    <a:pos x="835" y="283"/>
                  </a:cxn>
                  <a:cxn ang="0">
                    <a:pos x="814" y="348"/>
                  </a:cxn>
                  <a:cxn ang="0">
                    <a:pos x="801" y="362"/>
                  </a:cxn>
                  <a:cxn ang="0">
                    <a:pos x="780" y="360"/>
                  </a:cxn>
                  <a:cxn ang="0">
                    <a:pos x="756" y="339"/>
                  </a:cxn>
                  <a:cxn ang="0">
                    <a:pos x="739" y="283"/>
                  </a:cxn>
                  <a:cxn ang="0">
                    <a:pos x="728" y="206"/>
                  </a:cxn>
                  <a:cxn ang="0">
                    <a:pos x="728" y="99"/>
                  </a:cxn>
                  <a:cxn ang="0">
                    <a:pos x="736" y="0"/>
                  </a:cxn>
                  <a:cxn ang="0">
                    <a:pos x="715" y="82"/>
                  </a:cxn>
                  <a:cxn ang="0">
                    <a:pos x="685" y="110"/>
                  </a:cxn>
                  <a:cxn ang="0">
                    <a:pos x="705" y="120"/>
                  </a:cxn>
                  <a:cxn ang="0">
                    <a:pos x="705" y="168"/>
                  </a:cxn>
                  <a:cxn ang="0">
                    <a:pos x="697" y="204"/>
                  </a:cxn>
                  <a:cxn ang="0">
                    <a:pos x="706" y="282"/>
                  </a:cxn>
                  <a:cxn ang="0">
                    <a:pos x="726" y="352"/>
                  </a:cxn>
                  <a:cxn ang="0">
                    <a:pos x="767" y="420"/>
                  </a:cxn>
                  <a:cxn ang="0">
                    <a:pos x="731" y="407"/>
                  </a:cxn>
                  <a:cxn ang="0">
                    <a:pos x="690" y="339"/>
                  </a:cxn>
                  <a:cxn ang="0">
                    <a:pos x="690" y="393"/>
                  </a:cxn>
                  <a:cxn ang="0">
                    <a:pos x="664" y="345"/>
                  </a:cxn>
                  <a:cxn ang="0">
                    <a:pos x="661" y="386"/>
                  </a:cxn>
                  <a:cxn ang="0">
                    <a:pos x="634" y="362"/>
                  </a:cxn>
                  <a:cxn ang="0">
                    <a:pos x="630" y="335"/>
                  </a:cxn>
                  <a:cxn ang="0">
                    <a:pos x="681" y="301"/>
                  </a:cxn>
                  <a:cxn ang="0">
                    <a:pos x="674" y="249"/>
                  </a:cxn>
                  <a:cxn ang="0">
                    <a:pos x="681" y="222"/>
                  </a:cxn>
                  <a:cxn ang="0">
                    <a:pos x="609" y="252"/>
                  </a:cxn>
                  <a:cxn ang="0">
                    <a:pos x="503" y="260"/>
                  </a:cxn>
                  <a:cxn ang="0">
                    <a:pos x="422" y="266"/>
                  </a:cxn>
                  <a:cxn ang="0">
                    <a:pos x="260" y="314"/>
                  </a:cxn>
                  <a:cxn ang="0">
                    <a:pos x="438" y="277"/>
                  </a:cxn>
                  <a:cxn ang="0">
                    <a:pos x="496" y="276"/>
                  </a:cxn>
                  <a:cxn ang="0">
                    <a:pos x="510" y="352"/>
                  </a:cxn>
                  <a:cxn ang="0">
                    <a:pos x="530" y="395"/>
                  </a:cxn>
                  <a:cxn ang="0">
                    <a:pos x="551" y="420"/>
                  </a:cxn>
                  <a:cxn ang="0">
                    <a:pos x="626" y="436"/>
                  </a:cxn>
                  <a:cxn ang="0">
                    <a:pos x="542" y="427"/>
                  </a:cxn>
                  <a:cxn ang="0">
                    <a:pos x="519" y="393"/>
                  </a:cxn>
                  <a:cxn ang="0">
                    <a:pos x="497" y="341"/>
                  </a:cxn>
                  <a:cxn ang="0">
                    <a:pos x="223" y="341"/>
                  </a:cxn>
                  <a:cxn ang="0">
                    <a:pos x="236" y="324"/>
                  </a:cxn>
                  <a:cxn ang="0">
                    <a:pos x="150" y="351"/>
                  </a:cxn>
                  <a:cxn ang="0">
                    <a:pos x="144" y="222"/>
                  </a:cxn>
                  <a:cxn ang="0">
                    <a:pos x="144" y="222"/>
                  </a:cxn>
                </a:cxnLst>
                <a:rect l="0" t="0" r="r" b="b"/>
                <a:pathLst>
                  <a:path w="860" h="708">
                    <a:moveTo>
                      <a:pt x="144" y="222"/>
                    </a:moveTo>
                    <a:lnTo>
                      <a:pt x="122" y="383"/>
                    </a:lnTo>
                    <a:lnTo>
                      <a:pt x="93" y="457"/>
                    </a:lnTo>
                    <a:lnTo>
                      <a:pt x="54" y="485"/>
                    </a:lnTo>
                    <a:lnTo>
                      <a:pt x="29" y="626"/>
                    </a:lnTo>
                    <a:lnTo>
                      <a:pt x="0" y="708"/>
                    </a:lnTo>
                    <a:lnTo>
                      <a:pt x="54" y="649"/>
                    </a:lnTo>
                    <a:lnTo>
                      <a:pt x="144" y="601"/>
                    </a:lnTo>
                    <a:lnTo>
                      <a:pt x="493" y="474"/>
                    </a:lnTo>
                    <a:lnTo>
                      <a:pt x="692" y="451"/>
                    </a:lnTo>
                    <a:lnTo>
                      <a:pt x="773" y="451"/>
                    </a:lnTo>
                    <a:lnTo>
                      <a:pt x="809" y="420"/>
                    </a:lnTo>
                    <a:lnTo>
                      <a:pt x="838" y="356"/>
                    </a:lnTo>
                    <a:lnTo>
                      <a:pt x="853" y="270"/>
                    </a:lnTo>
                    <a:lnTo>
                      <a:pt x="860" y="185"/>
                    </a:lnTo>
                    <a:lnTo>
                      <a:pt x="860" y="86"/>
                    </a:lnTo>
                    <a:lnTo>
                      <a:pt x="845" y="195"/>
                    </a:lnTo>
                    <a:lnTo>
                      <a:pt x="835" y="283"/>
                    </a:lnTo>
                    <a:lnTo>
                      <a:pt x="814" y="348"/>
                    </a:lnTo>
                    <a:lnTo>
                      <a:pt x="801" y="362"/>
                    </a:lnTo>
                    <a:lnTo>
                      <a:pt x="780" y="360"/>
                    </a:lnTo>
                    <a:lnTo>
                      <a:pt x="756" y="339"/>
                    </a:lnTo>
                    <a:lnTo>
                      <a:pt x="739" y="283"/>
                    </a:lnTo>
                    <a:lnTo>
                      <a:pt x="728" y="206"/>
                    </a:lnTo>
                    <a:lnTo>
                      <a:pt x="728" y="99"/>
                    </a:lnTo>
                    <a:lnTo>
                      <a:pt x="736" y="0"/>
                    </a:lnTo>
                    <a:lnTo>
                      <a:pt x="715" y="82"/>
                    </a:lnTo>
                    <a:lnTo>
                      <a:pt x="685" y="110"/>
                    </a:lnTo>
                    <a:lnTo>
                      <a:pt x="705" y="120"/>
                    </a:lnTo>
                    <a:lnTo>
                      <a:pt x="705" y="168"/>
                    </a:lnTo>
                    <a:lnTo>
                      <a:pt x="697" y="204"/>
                    </a:lnTo>
                    <a:lnTo>
                      <a:pt x="706" y="282"/>
                    </a:lnTo>
                    <a:lnTo>
                      <a:pt x="726" y="352"/>
                    </a:lnTo>
                    <a:lnTo>
                      <a:pt x="767" y="420"/>
                    </a:lnTo>
                    <a:lnTo>
                      <a:pt x="731" y="407"/>
                    </a:lnTo>
                    <a:lnTo>
                      <a:pt x="690" y="339"/>
                    </a:lnTo>
                    <a:lnTo>
                      <a:pt x="690" y="393"/>
                    </a:lnTo>
                    <a:lnTo>
                      <a:pt x="664" y="345"/>
                    </a:lnTo>
                    <a:lnTo>
                      <a:pt x="661" y="386"/>
                    </a:lnTo>
                    <a:lnTo>
                      <a:pt x="634" y="362"/>
                    </a:lnTo>
                    <a:lnTo>
                      <a:pt x="630" y="335"/>
                    </a:lnTo>
                    <a:lnTo>
                      <a:pt x="681" y="301"/>
                    </a:lnTo>
                    <a:lnTo>
                      <a:pt x="674" y="249"/>
                    </a:lnTo>
                    <a:lnTo>
                      <a:pt x="681" y="222"/>
                    </a:lnTo>
                    <a:lnTo>
                      <a:pt x="609" y="252"/>
                    </a:lnTo>
                    <a:lnTo>
                      <a:pt x="503" y="260"/>
                    </a:lnTo>
                    <a:lnTo>
                      <a:pt x="422" y="266"/>
                    </a:lnTo>
                    <a:lnTo>
                      <a:pt x="260" y="314"/>
                    </a:lnTo>
                    <a:lnTo>
                      <a:pt x="438" y="277"/>
                    </a:lnTo>
                    <a:lnTo>
                      <a:pt x="496" y="276"/>
                    </a:lnTo>
                    <a:lnTo>
                      <a:pt x="510" y="352"/>
                    </a:lnTo>
                    <a:lnTo>
                      <a:pt x="530" y="395"/>
                    </a:lnTo>
                    <a:lnTo>
                      <a:pt x="551" y="420"/>
                    </a:lnTo>
                    <a:lnTo>
                      <a:pt x="626" y="436"/>
                    </a:lnTo>
                    <a:lnTo>
                      <a:pt x="542" y="427"/>
                    </a:lnTo>
                    <a:lnTo>
                      <a:pt x="519" y="393"/>
                    </a:lnTo>
                    <a:lnTo>
                      <a:pt x="497" y="341"/>
                    </a:lnTo>
                    <a:lnTo>
                      <a:pt x="223" y="341"/>
                    </a:lnTo>
                    <a:lnTo>
                      <a:pt x="236" y="324"/>
                    </a:lnTo>
                    <a:lnTo>
                      <a:pt x="150" y="351"/>
                    </a:lnTo>
                    <a:lnTo>
                      <a:pt x="144" y="222"/>
                    </a:lnTo>
                    <a:lnTo>
                      <a:pt x="144" y="2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69" name="Freeform 4777"/>
              <p:cNvSpPr>
                <a:spLocks noChangeAspect="1"/>
              </p:cNvSpPr>
              <p:nvPr userDrawn="1"/>
            </p:nvSpPr>
            <p:spPr bwMode="auto">
              <a:xfrm>
                <a:off x="3547" y="2137"/>
                <a:ext cx="12" cy="26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3" y="38"/>
                  </a:cxn>
                  <a:cxn ang="0">
                    <a:pos x="34" y="36"/>
                  </a:cxn>
                  <a:cxn ang="0">
                    <a:pos x="48" y="0"/>
                  </a:cxn>
                  <a:cxn ang="0">
                    <a:pos x="49" y="40"/>
                  </a:cxn>
                  <a:cxn ang="0">
                    <a:pos x="48" y="73"/>
                  </a:cxn>
                  <a:cxn ang="0">
                    <a:pos x="50" y="106"/>
                  </a:cxn>
                  <a:cxn ang="0">
                    <a:pos x="41" y="107"/>
                  </a:cxn>
                  <a:cxn ang="0">
                    <a:pos x="25" y="61"/>
                  </a:cxn>
                  <a:cxn ang="0">
                    <a:pos x="9" y="40"/>
                  </a:cxn>
                  <a:cxn ang="0">
                    <a:pos x="0" y="15"/>
                  </a:cxn>
                  <a:cxn ang="0">
                    <a:pos x="0" y="15"/>
                  </a:cxn>
                </a:cxnLst>
                <a:rect l="0" t="0" r="r" b="b"/>
                <a:pathLst>
                  <a:path w="50" h="107">
                    <a:moveTo>
                      <a:pt x="0" y="15"/>
                    </a:moveTo>
                    <a:lnTo>
                      <a:pt x="23" y="38"/>
                    </a:lnTo>
                    <a:lnTo>
                      <a:pt x="34" y="36"/>
                    </a:lnTo>
                    <a:lnTo>
                      <a:pt x="48" y="0"/>
                    </a:lnTo>
                    <a:lnTo>
                      <a:pt x="49" y="40"/>
                    </a:lnTo>
                    <a:lnTo>
                      <a:pt x="48" y="73"/>
                    </a:lnTo>
                    <a:lnTo>
                      <a:pt x="50" y="106"/>
                    </a:lnTo>
                    <a:lnTo>
                      <a:pt x="41" y="107"/>
                    </a:lnTo>
                    <a:lnTo>
                      <a:pt x="25" y="61"/>
                    </a:lnTo>
                    <a:lnTo>
                      <a:pt x="9" y="40"/>
                    </a:lnTo>
                    <a:lnTo>
                      <a:pt x="0" y="15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70" name="Freeform 4778"/>
              <p:cNvSpPr>
                <a:spLocks noChangeAspect="1"/>
              </p:cNvSpPr>
              <p:nvPr userDrawn="1"/>
            </p:nvSpPr>
            <p:spPr bwMode="auto">
              <a:xfrm>
                <a:off x="3541" y="2157"/>
                <a:ext cx="9" cy="1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44"/>
                  </a:cxn>
                  <a:cxn ang="0">
                    <a:pos x="35" y="38"/>
                  </a:cxn>
                  <a:cxn ang="0">
                    <a:pos x="25" y="1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35" h="44">
                    <a:moveTo>
                      <a:pt x="9" y="0"/>
                    </a:moveTo>
                    <a:lnTo>
                      <a:pt x="0" y="44"/>
                    </a:lnTo>
                    <a:lnTo>
                      <a:pt x="35" y="38"/>
                    </a:lnTo>
                    <a:lnTo>
                      <a:pt x="25" y="1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71" name="Freeform 4779"/>
              <p:cNvSpPr>
                <a:spLocks noChangeAspect="1"/>
              </p:cNvSpPr>
              <p:nvPr userDrawn="1"/>
            </p:nvSpPr>
            <p:spPr bwMode="auto">
              <a:xfrm>
                <a:off x="3546" y="2199"/>
                <a:ext cx="8" cy="25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24" y="36"/>
                  </a:cxn>
                  <a:cxn ang="0">
                    <a:pos x="29" y="97"/>
                  </a:cxn>
                  <a:cxn ang="0">
                    <a:pos x="32" y="54"/>
                  </a:cxn>
                  <a:cxn ang="0">
                    <a:pos x="30" y="9"/>
                  </a:cxn>
                  <a:cxn ang="0">
                    <a:pos x="16" y="0"/>
                  </a:cxn>
                  <a:cxn ang="0">
                    <a:pos x="4" y="8"/>
                  </a:cxn>
                  <a:cxn ang="0">
                    <a:pos x="0" y="19"/>
                  </a:cxn>
                  <a:cxn ang="0">
                    <a:pos x="0" y="19"/>
                  </a:cxn>
                </a:cxnLst>
                <a:rect l="0" t="0" r="r" b="b"/>
                <a:pathLst>
                  <a:path w="32" h="97">
                    <a:moveTo>
                      <a:pt x="0" y="19"/>
                    </a:moveTo>
                    <a:lnTo>
                      <a:pt x="24" y="36"/>
                    </a:lnTo>
                    <a:lnTo>
                      <a:pt x="29" y="97"/>
                    </a:lnTo>
                    <a:lnTo>
                      <a:pt x="32" y="54"/>
                    </a:lnTo>
                    <a:lnTo>
                      <a:pt x="30" y="9"/>
                    </a:lnTo>
                    <a:lnTo>
                      <a:pt x="16" y="0"/>
                    </a:lnTo>
                    <a:lnTo>
                      <a:pt x="4" y="8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72" name="Freeform 4780"/>
              <p:cNvSpPr>
                <a:spLocks noChangeAspect="1"/>
              </p:cNvSpPr>
              <p:nvPr userDrawn="1"/>
            </p:nvSpPr>
            <p:spPr bwMode="auto">
              <a:xfrm>
                <a:off x="3556" y="2177"/>
                <a:ext cx="8" cy="14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5"/>
                  </a:cxn>
                  <a:cxn ang="0">
                    <a:pos x="0" y="53"/>
                  </a:cxn>
                  <a:cxn ang="0">
                    <a:pos x="32" y="28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32" h="53">
                    <a:moveTo>
                      <a:pt x="16" y="0"/>
                    </a:moveTo>
                    <a:lnTo>
                      <a:pt x="0" y="15"/>
                    </a:lnTo>
                    <a:lnTo>
                      <a:pt x="0" y="53"/>
                    </a:lnTo>
                    <a:lnTo>
                      <a:pt x="32" y="28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73" name="Freeform 4781"/>
              <p:cNvSpPr>
                <a:spLocks noChangeAspect="1"/>
              </p:cNvSpPr>
              <p:nvPr userDrawn="1"/>
            </p:nvSpPr>
            <p:spPr bwMode="auto">
              <a:xfrm>
                <a:off x="3538" y="2052"/>
                <a:ext cx="42" cy="135"/>
              </a:xfrm>
              <a:custGeom>
                <a:avLst/>
                <a:gdLst/>
                <a:ahLst/>
                <a:cxnLst>
                  <a:cxn ang="0">
                    <a:pos x="0" y="343"/>
                  </a:cxn>
                  <a:cxn ang="0">
                    <a:pos x="20" y="150"/>
                  </a:cxn>
                  <a:cxn ang="0">
                    <a:pos x="48" y="52"/>
                  </a:cxn>
                  <a:cxn ang="0">
                    <a:pos x="75" y="0"/>
                  </a:cxn>
                  <a:cxn ang="0">
                    <a:pos x="104" y="0"/>
                  </a:cxn>
                  <a:cxn ang="0">
                    <a:pos x="127" y="17"/>
                  </a:cxn>
                  <a:cxn ang="0">
                    <a:pos x="140" y="54"/>
                  </a:cxn>
                  <a:cxn ang="0">
                    <a:pos x="154" y="166"/>
                  </a:cxn>
                  <a:cxn ang="0">
                    <a:pos x="169" y="142"/>
                  </a:cxn>
                  <a:cxn ang="0">
                    <a:pos x="169" y="225"/>
                  </a:cxn>
                  <a:cxn ang="0">
                    <a:pos x="156" y="381"/>
                  </a:cxn>
                  <a:cxn ang="0">
                    <a:pos x="145" y="203"/>
                  </a:cxn>
                  <a:cxn ang="0">
                    <a:pos x="129" y="117"/>
                  </a:cxn>
                  <a:cxn ang="0">
                    <a:pos x="117" y="177"/>
                  </a:cxn>
                  <a:cxn ang="0">
                    <a:pos x="125" y="240"/>
                  </a:cxn>
                  <a:cxn ang="0">
                    <a:pos x="132" y="327"/>
                  </a:cxn>
                  <a:cxn ang="0">
                    <a:pos x="114" y="200"/>
                  </a:cxn>
                  <a:cxn ang="0">
                    <a:pos x="94" y="142"/>
                  </a:cxn>
                  <a:cxn ang="0">
                    <a:pos x="69" y="116"/>
                  </a:cxn>
                  <a:cxn ang="0">
                    <a:pos x="44" y="110"/>
                  </a:cxn>
                  <a:cxn ang="0">
                    <a:pos x="27" y="174"/>
                  </a:cxn>
                  <a:cxn ang="0">
                    <a:pos x="69" y="174"/>
                  </a:cxn>
                  <a:cxn ang="0">
                    <a:pos x="98" y="217"/>
                  </a:cxn>
                  <a:cxn ang="0">
                    <a:pos x="119" y="336"/>
                  </a:cxn>
                  <a:cxn ang="0">
                    <a:pos x="137" y="345"/>
                  </a:cxn>
                  <a:cxn ang="0">
                    <a:pos x="132" y="478"/>
                  </a:cxn>
                  <a:cxn ang="0">
                    <a:pos x="123" y="540"/>
                  </a:cxn>
                  <a:cxn ang="0">
                    <a:pos x="123" y="389"/>
                  </a:cxn>
                  <a:cxn ang="0">
                    <a:pos x="104" y="294"/>
                  </a:cxn>
                  <a:cxn ang="0">
                    <a:pos x="81" y="235"/>
                  </a:cxn>
                  <a:cxn ang="0">
                    <a:pos x="56" y="223"/>
                  </a:cxn>
                  <a:cxn ang="0">
                    <a:pos x="24" y="225"/>
                  </a:cxn>
                  <a:cxn ang="0">
                    <a:pos x="0" y="343"/>
                  </a:cxn>
                  <a:cxn ang="0">
                    <a:pos x="0" y="343"/>
                  </a:cxn>
                </a:cxnLst>
                <a:rect l="0" t="0" r="r" b="b"/>
                <a:pathLst>
                  <a:path w="169" h="540">
                    <a:moveTo>
                      <a:pt x="0" y="343"/>
                    </a:moveTo>
                    <a:lnTo>
                      <a:pt x="20" y="150"/>
                    </a:lnTo>
                    <a:lnTo>
                      <a:pt x="48" y="52"/>
                    </a:lnTo>
                    <a:lnTo>
                      <a:pt x="75" y="0"/>
                    </a:lnTo>
                    <a:lnTo>
                      <a:pt x="104" y="0"/>
                    </a:lnTo>
                    <a:lnTo>
                      <a:pt x="127" y="17"/>
                    </a:lnTo>
                    <a:lnTo>
                      <a:pt x="140" y="54"/>
                    </a:lnTo>
                    <a:lnTo>
                      <a:pt x="154" y="166"/>
                    </a:lnTo>
                    <a:lnTo>
                      <a:pt x="169" y="142"/>
                    </a:lnTo>
                    <a:lnTo>
                      <a:pt x="169" y="225"/>
                    </a:lnTo>
                    <a:lnTo>
                      <a:pt x="156" y="381"/>
                    </a:lnTo>
                    <a:lnTo>
                      <a:pt x="145" y="203"/>
                    </a:lnTo>
                    <a:lnTo>
                      <a:pt x="129" y="117"/>
                    </a:lnTo>
                    <a:lnTo>
                      <a:pt x="117" y="177"/>
                    </a:lnTo>
                    <a:lnTo>
                      <a:pt x="125" y="240"/>
                    </a:lnTo>
                    <a:lnTo>
                      <a:pt x="132" y="327"/>
                    </a:lnTo>
                    <a:lnTo>
                      <a:pt x="114" y="200"/>
                    </a:lnTo>
                    <a:lnTo>
                      <a:pt x="94" y="142"/>
                    </a:lnTo>
                    <a:lnTo>
                      <a:pt x="69" y="116"/>
                    </a:lnTo>
                    <a:lnTo>
                      <a:pt x="44" y="110"/>
                    </a:lnTo>
                    <a:lnTo>
                      <a:pt x="27" y="174"/>
                    </a:lnTo>
                    <a:lnTo>
                      <a:pt x="69" y="174"/>
                    </a:lnTo>
                    <a:lnTo>
                      <a:pt x="98" y="217"/>
                    </a:lnTo>
                    <a:lnTo>
                      <a:pt x="119" y="336"/>
                    </a:lnTo>
                    <a:lnTo>
                      <a:pt x="137" y="345"/>
                    </a:lnTo>
                    <a:lnTo>
                      <a:pt x="132" y="478"/>
                    </a:lnTo>
                    <a:lnTo>
                      <a:pt x="123" y="540"/>
                    </a:lnTo>
                    <a:lnTo>
                      <a:pt x="123" y="389"/>
                    </a:lnTo>
                    <a:lnTo>
                      <a:pt x="104" y="294"/>
                    </a:lnTo>
                    <a:lnTo>
                      <a:pt x="81" y="235"/>
                    </a:lnTo>
                    <a:lnTo>
                      <a:pt x="56" y="223"/>
                    </a:lnTo>
                    <a:lnTo>
                      <a:pt x="24" y="225"/>
                    </a:lnTo>
                    <a:lnTo>
                      <a:pt x="0" y="343"/>
                    </a:lnTo>
                    <a:lnTo>
                      <a:pt x="0" y="3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74" name="Freeform 4782"/>
              <p:cNvSpPr>
                <a:spLocks noChangeAspect="1"/>
              </p:cNvSpPr>
              <p:nvPr userDrawn="1"/>
            </p:nvSpPr>
            <p:spPr bwMode="auto">
              <a:xfrm>
                <a:off x="3571" y="2152"/>
                <a:ext cx="6" cy="30"/>
              </a:xfrm>
              <a:custGeom>
                <a:avLst/>
                <a:gdLst/>
                <a:ahLst/>
                <a:cxnLst>
                  <a:cxn ang="0">
                    <a:pos x="1" y="94"/>
                  </a:cxn>
                  <a:cxn ang="0">
                    <a:pos x="14" y="54"/>
                  </a:cxn>
                  <a:cxn ang="0">
                    <a:pos x="25" y="0"/>
                  </a:cxn>
                  <a:cxn ang="0">
                    <a:pos x="18" y="66"/>
                  </a:cxn>
                  <a:cxn ang="0">
                    <a:pos x="0" y="119"/>
                  </a:cxn>
                  <a:cxn ang="0">
                    <a:pos x="1" y="94"/>
                  </a:cxn>
                  <a:cxn ang="0">
                    <a:pos x="1" y="94"/>
                  </a:cxn>
                </a:cxnLst>
                <a:rect l="0" t="0" r="r" b="b"/>
                <a:pathLst>
                  <a:path w="25" h="119">
                    <a:moveTo>
                      <a:pt x="1" y="94"/>
                    </a:moveTo>
                    <a:lnTo>
                      <a:pt x="14" y="54"/>
                    </a:lnTo>
                    <a:lnTo>
                      <a:pt x="25" y="0"/>
                    </a:lnTo>
                    <a:lnTo>
                      <a:pt x="18" y="66"/>
                    </a:lnTo>
                    <a:lnTo>
                      <a:pt x="0" y="119"/>
                    </a:lnTo>
                    <a:lnTo>
                      <a:pt x="1" y="94"/>
                    </a:lnTo>
                    <a:lnTo>
                      <a:pt x="1" y="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75" name="Freeform 4783"/>
              <p:cNvSpPr>
                <a:spLocks noChangeAspect="1"/>
              </p:cNvSpPr>
              <p:nvPr userDrawn="1"/>
            </p:nvSpPr>
            <p:spPr bwMode="auto">
              <a:xfrm>
                <a:off x="3369" y="2044"/>
                <a:ext cx="191" cy="87"/>
              </a:xfrm>
              <a:custGeom>
                <a:avLst/>
                <a:gdLst/>
                <a:ahLst/>
                <a:cxnLst>
                  <a:cxn ang="0">
                    <a:pos x="762" y="0"/>
                  </a:cxn>
                  <a:cxn ang="0">
                    <a:pos x="717" y="54"/>
                  </a:cxn>
                  <a:cxn ang="0">
                    <a:pos x="696" y="123"/>
                  </a:cxn>
                  <a:cxn ang="0">
                    <a:pos x="620" y="112"/>
                  </a:cxn>
                  <a:cxn ang="0">
                    <a:pos x="492" y="125"/>
                  </a:cxn>
                  <a:cxn ang="0">
                    <a:pos x="344" y="128"/>
                  </a:cxn>
                  <a:cxn ang="0">
                    <a:pos x="238" y="136"/>
                  </a:cxn>
                  <a:cxn ang="0">
                    <a:pos x="158" y="159"/>
                  </a:cxn>
                  <a:cxn ang="0">
                    <a:pos x="121" y="188"/>
                  </a:cxn>
                  <a:cxn ang="0">
                    <a:pos x="102" y="225"/>
                  </a:cxn>
                  <a:cxn ang="0">
                    <a:pos x="96" y="255"/>
                  </a:cxn>
                  <a:cxn ang="0">
                    <a:pos x="157" y="250"/>
                  </a:cxn>
                  <a:cxn ang="0">
                    <a:pos x="280" y="250"/>
                  </a:cxn>
                  <a:cxn ang="0">
                    <a:pos x="158" y="282"/>
                  </a:cxn>
                  <a:cxn ang="0">
                    <a:pos x="92" y="316"/>
                  </a:cxn>
                  <a:cxn ang="0">
                    <a:pos x="66" y="350"/>
                  </a:cxn>
                  <a:cxn ang="0">
                    <a:pos x="53" y="230"/>
                  </a:cxn>
                  <a:cxn ang="0">
                    <a:pos x="28" y="105"/>
                  </a:cxn>
                  <a:cxn ang="0">
                    <a:pos x="0" y="44"/>
                  </a:cxn>
                  <a:cxn ang="0">
                    <a:pos x="35" y="84"/>
                  </a:cxn>
                  <a:cxn ang="0">
                    <a:pos x="63" y="130"/>
                  </a:cxn>
                  <a:cxn ang="0">
                    <a:pos x="134" y="94"/>
                  </a:cxn>
                  <a:cxn ang="0">
                    <a:pos x="199" y="78"/>
                  </a:cxn>
                  <a:cxn ang="0">
                    <a:pos x="317" y="69"/>
                  </a:cxn>
                  <a:cxn ang="0">
                    <a:pos x="486" y="47"/>
                  </a:cxn>
                  <a:cxn ang="0">
                    <a:pos x="701" y="11"/>
                  </a:cxn>
                  <a:cxn ang="0">
                    <a:pos x="762" y="0"/>
                  </a:cxn>
                  <a:cxn ang="0">
                    <a:pos x="762" y="0"/>
                  </a:cxn>
                </a:cxnLst>
                <a:rect l="0" t="0" r="r" b="b"/>
                <a:pathLst>
                  <a:path w="762" h="350">
                    <a:moveTo>
                      <a:pt x="762" y="0"/>
                    </a:moveTo>
                    <a:lnTo>
                      <a:pt x="717" y="54"/>
                    </a:lnTo>
                    <a:lnTo>
                      <a:pt x="696" y="123"/>
                    </a:lnTo>
                    <a:lnTo>
                      <a:pt x="620" y="112"/>
                    </a:lnTo>
                    <a:lnTo>
                      <a:pt x="492" y="125"/>
                    </a:lnTo>
                    <a:lnTo>
                      <a:pt x="344" y="128"/>
                    </a:lnTo>
                    <a:lnTo>
                      <a:pt x="238" y="136"/>
                    </a:lnTo>
                    <a:lnTo>
                      <a:pt x="158" y="159"/>
                    </a:lnTo>
                    <a:lnTo>
                      <a:pt x="121" y="188"/>
                    </a:lnTo>
                    <a:lnTo>
                      <a:pt x="102" y="225"/>
                    </a:lnTo>
                    <a:lnTo>
                      <a:pt x="96" y="255"/>
                    </a:lnTo>
                    <a:lnTo>
                      <a:pt x="157" y="250"/>
                    </a:lnTo>
                    <a:lnTo>
                      <a:pt x="280" y="250"/>
                    </a:lnTo>
                    <a:lnTo>
                      <a:pt x="158" y="282"/>
                    </a:lnTo>
                    <a:lnTo>
                      <a:pt x="92" y="316"/>
                    </a:lnTo>
                    <a:lnTo>
                      <a:pt x="66" y="350"/>
                    </a:lnTo>
                    <a:lnTo>
                      <a:pt x="53" y="230"/>
                    </a:lnTo>
                    <a:lnTo>
                      <a:pt x="28" y="105"/>
                    </a:lnTo>
                    <a:lnTo>
                      <a:pt x="0" y="44"/>
                    </a:lnTo>
                    <a:lnTo>
                      <a:pt x="35" y="84"/>
                    </a:lnTo>
                    <a:lnTo>
                      <a:pt x="63" y="130"/>
                    </a:lnTo>
                    <a:lnTo>
                      <a:pt x="134" y="94"/>
                    </a:lnTo>
                    <a:lnTo>
                      <a:pt x="199" y="78"/>
                    </a:lnTo>
                    <a:lnTo>
                      <a:pt x="317" y="69"/>
                    </a:lnTo>
                    <a:lnTo>
                      <a:pt x="486" y="47"/>
                    </a:lnTo>
                    <a:lnTo>
                      <a:pt x="701" y="11"/>
                    </a:lnTo>
                    <a:lnTo>
                      <a:pt x="762" y="0"/>
                    </a:lnTo>
                    <a:lnTo>
                      <a:pt x="76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76" name="Freeform 4784"/>
              <p:cNvSpPr>
                <a:spLocks noChangeAspect="1"/>
              </p:cNvSpPr>
              <p:nvPr userDrawn="1"/>
            </p:nvSpPr>
            <p:spPr bwMode="auto">
              <a:xfrm>
                <a:off x="3397" y="2089"/>
                <a:ext cx="142" cy="52"/>
              </a:xfrm>
              <a:custGeom>
                <a:avLst/>
                <a:gdLst/>
                <a:ahLst/>
                <a:cxnLst>
                  <a:cxn ang="0">
                    <a:pos x="567" y="0"/>
                  </a:cxn>
                  <a:cxn ang="0">
                    <a:pos x="452" y="40"/>
                  </a:cxn>
                  <a:cxn ang="0">
                    <a:pos x="259" y="65"/>
                  </a:cxn>
                  <a:cxn ang="0">
                    <a:pos x="436" y="53"/>
                  </a:cxn>
                  <a:cxn ang="0">
                    <a:pos x="548" y="70"/>
                  </a:cxn>
                  <a:cxn ang="0">
                    <a:pos x="230" y="125"/>
                  </a:cxn>
                  <a:cxn ang="0">
                    <a:pos x="77" y="157"/>
                  </a:cxn>
                  <a:cxn ang="0">
                    <a:pos x="0" y="208"/>
                  </a:cxn>
                  <a:cxn ang="0">
                    <a:pos x="173" y="187"/>
                  </a:cxn>
                  <a:cxn ang="0">
                    <a:pos x="358" y="189"/>
                  </a:cxn>
                  <a:cxn ang="0">
                    <a:pos x="460" y="189"/>
                  </a:cxn>
                  <a:cxn ang="0">
                    <a:pos x="533" y="181"/>
                  </a:cxn>
                  <a:cxn ang="0">
                    <a:pos x="556" y="152"/>
                  </a:cxn>
                  <a:cxn ang="0">
                    <a:pos x="563" y="65"/>
                  </a:cxn>
                  <a:cxn ang="0">
                    <a:pos x="567" y="0"/>
                  </a:cxn>
                  <a:cxn ang="0">
                    <a:pos x="567" y="0"/>
                  </a:cxn>
                </a:cxnLst>
                <a:rect l="0" t="0" r="r" b="b"/>
                <a:pathLst>
                  <a:path w="567" h="208">
                    <a:moveTo>
                      <a:pt x="567" y="0"/>
                    </a:moveTo>
                    <a:lnTo>
                      <a:pt x="452" y="40"/>
                    </a:lnTo>
                    <a:lnTo>
                      <a:pt x="259" y="65"/>
                    </a:lnTo>
                    <a:lnTo>
                      <a:pt x="436" y="53"/>
                    </a:lnTo>
                    <a:lnTo>
                      <a:pt x="548" y="70"/>
                    </a:lnTo>
                    <a:lnTo>
                      <a:pt x="230" y="125"/>
                    </a:lnTo>
                    <a:lnTo>
                      <a:pt x="77" y="157"/>
                    </a:lnTo>
                    <a:lnTo>
                      <a:pt x="0" y="208"/>
                    </a:lnTo>
                    <a:lnTo>
                      <a:pt x="173" y="187"/>
                    </a:lnTo>
                    <a:lnTo>
                      <a:pt x="358" y="189"/>
                    </a:lnTo>
                    <a:lnTo>
                      <a:pt x="460" y="189"/>
                    </a:lnTo>
                    <a:lnTo>
                      <a:pt x="533" y="181"/>
                    </a:lnTo>
                    <a:lnTo>
                      <a:pt x="556" y="152"/>
                    </a:lnTo>
                    <a:lnTo>
                      <a:pt x="563" y="65"/>
                    </a:lnTo>
                    <a:lnTo>
                      <a:pt x="567" y="0"/>
                    </a:lnTo>
                    <a:lnTo>
                      <a:pt x="56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77" name="Freeform 4785"/>
              <p:cNvSpPr>
                <a:spLocks noChangeAspect="1"/>
              </p:cNvSpPr>
              <p:nvPr userDrawn="1"/>
            </p:nvSpPr>
            <p:spPr bwMode="auto">
              <a:xfrm>
                <a:off x="3392" y="2149"/>
                <a:ext cx="143" cy="62"/>
              </a:xfrm>
              <a:custGeom>
                <a:avLst/>
                <a:gdLst/>
                <a:ahLst/>
                <a:cxnLst>
                  <a:cxn ang="0">
                    <a:pos x="575" y="0"/>
                  </a:cxn>
                  <a:cxn ang="0">
                    <a:pos x="564" y="56"/>
                  </a:cxn>
                  <a:cxn ang="0">
                    <a:pos x="551" y="94"/>
                  </a:cxn>
                  <a:cxn ang="0">
                    <a:pos x="342" y="152"/>
                  </a:cxn>
                  <a:cxn ang="0">
                    <a:pos x="39" y="217"/>
                  </a:cxn>
                  <a:cxn ang="0">
                    <a:pos x="0" y="249"/>
                  </a:cxn>
                  <a:cxn ang="0">
                    <a:pos x="8" y="212"/>
                  </a:cxn>
                  <a:cxn ang="0">
                    <a:pos x="85" y="191"/>
                  </a:cxn>
                  <a:cxn ang="0">
                    <a:pos x="381" y="128"/>
                  </a:cxn>
                  <a:cxn ang="0">
                    <a:pos x="526" y="86"/>
                  </a:cxn>
                  <a:cxn ang="0">
                    <a:pos x="551" y="56"/>
                  </a:cxn>
                  <a:cxn ang="0">
                    <a:pos x="575" y="0"/>
                  </a:cxn>
                  <a:cxn ang="0">
                    <a:pos x="575" y="0"/>
                  </a:cxn>
                </a:cxnLst>
                <a:rect l="0" t="0" r="r" b="b"/>
                <a:pathLst>
                  <a:path w="575" h="249">
                    <a:moveTo>
                      <a:pt x="575" y="0"/>
                    </a:moveTo>
                    <a:lnTo>
                      <a:pt x="564" y="56"/>
                    </a:lnTo>
                    <a:lnTo>
                      <a:pt x="551" y="94"/>
                    </a:lnTo>
                    <a:lnTo>
                      <a:pt x="342" y="152"/>
                    </a:lnTo>
                    <a:lnTo>
                      <a:pt x="39" y="217"/>
                    </a:lnTo>
                    <a:lnTo>
                      <a:pt x="0" y="249"/>
                    </a:lnTo>
                    <a:lnTo>
                      <a:pt x="8" y="212"/>
                    </a:lnTo>
                    <a:lnTo>
                      <a:pt x="85" y="191"/>
                    </a:lnTo>
                    <a:lnTo>
                      <a:pt x="381" y="128"/>
                    </a:lnTo>
                    <a:lnTo>
                      <a:pt x="526" y="86"/>
                    </a:lnTo>
                    <a:lnTo>
                      <a:pt x="551" y="56"/>
                    </a:lnTo>
                    <a:lnTo>
                      <a:pt x="575" y="0"/>
                    </a:lnTo>
                    <a:lnTo>
                      <a:pt x="5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78" name="Freeform 4786"/>
              <p:cNvSpPr>
                <a:spLocks noChangeAspect="1"/>
              </p:cNvSpPr>
              <p:nvPr userDrawn="1"/>
            </p:nvSpPr>
            <p:spPr bwMode="auto">
              <a:xfrm>
                <a:off x="3388" y="2142"/>
                <a:ext cx="45" cy="4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191"/>
                  </a:cxn>
                  <a:cxn ang="0">
                    <a:pos x="51" y="167"/>
                  </a:cxn>
                  <a:cxn ang="0">
                    <a:pos x="161" y="135"/>
                  </a:cxn>
                  <a:cxn ang="0">
                    <a:pos x="177" y="120"/>
                  </a:cxn>
                  <a:cxn ang="0">
                    <a:pos x="164" y="109"/>
                  </a:cxn>
                  <a:cxn ang="0">
                    <a:pos x="125" y="109"/>
                  </a:cxn>
                  <a:cxn ang="0">
                    <a:pos x="21" y="117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7" h="191">
                    <a:moveTo>
                      <a:pt x="0" y="0"/>
                    </a:moveTo>
                    <a:lnTo>
                      <a:pt x="15" y="191"/>
                    </a:lnTo>
                    <a:lnTo>
                      <a:pt x="51" y="167"/>
                    </a:lnTo>
                    <a:lnTo>
                      <a:pt x="161" y="135"/>
                    </a:lnTo>
                    <a:lnTo>
                      <a:pt x="177" y="120"/>
                    </a:lnTo>
                    <a:lnTo>
                      <a:pt x="164" y="109"/>
                    </a:lnTo>
                    <a:lnTo>
                      <a:pt x="125" y="109"/>
                    </a:lnTo>
                    <a:lnTo>
                      <a:pt x="21" y="11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79" name="Freeform 4787"/>
              <p:cNvSpPr>
                <a:spLocks noChangeAspect="1"/>
              </p:cNvSpPr>
              <p:nvPr userDrawn="1"/>
            </p:nvSpPr>
            <p:spPr bwMode="auto">
              <a:xfrm>
                <a:off x="3376" y="1932"/>
                <a:ext cx="113" cy="82"/>
              </a:xfrm>
              <a:custGeom>
                <a:avLst/>
                <a:gdLst/>
                <a:ahLst/>
                <a:cxnLst>
                  <a:cxn ang="0">
                    <a:pos x="82" y="262"/>
                  </a:cxn>
                  <a:cxn ang="0">
                    <a:pos x="137" y="242"/>
                  </a:cxn>
                  <a:cxn ang="0">
                    <a:pos x="174" y="273"/>
                  </a:cxn>
                  <a:cxn ang="0">
                    <a:pos x="229" y="198"/>
                  </a:cxn>
                  <a:cxn ang="0">
                    <a:pos x="290" y="143"/>
                  </a:cxn>
                  <a:cxn ang="0">
                    <a:pos x="358" y="160"/>
                  </a:cxn>
                  <a:cxn ang="0">
                    <a:pos x="428" y="110"/>
                  </a:cxn>
                  <a:cxn ang="0">
                    <a:pos x="441" y="75"/>
                  </a:cxn>
                  <a:cxn ang="0">
                    <a:pos x="407" y="21"/>
                  </a:cxn>
                  <a:cxn ang="0">
                    <a:pos x="323" y="10"/>
                  </a:cxn>
                  <a:cxn ang="0">
                    <a:pos x="228" y="31"/>
                  </a:cxn>
                  <a:cxn ang="0">
                    <a:pos x="184" y="89"/>
                  </a:cxn>
                  <a:cxn ang="0">
                    <a:pos x="136" y="221"/>
                  </a:cxn>
                  <a:cxn ang="0">
                    <a:pos x="41" y="222"/>
                  </a:cxn>
                  <a:cxn ang="0">
                    <a:pos x="2" y="180"/>
                  </a:cxn>
                  <a:cxn ang="0">
                    <a:pos x="13" y="134"/>
                  </a:cxn>
                  <a:cxn ang="0">
                    <a:pos x="71" y="194"/>
                  </a:cxn>
                  <a:cxn ang="0">
                    <a:pos x="145" y="180"/>
                  </a:cxn>
                  <a:cxn ang="0">
                    <a:pos x="200" y="25"/>
                  </a:cxn>
                  <a:cxn ang="0">
                    <a:pos x="267" y="0"/>
                  </a:cxn>
                  <a:cxn ang="0">
                    <a:pos x="395" y="6"/>
                  </a:cxn>
                  <a:cxn ang="0">
                    <a:pos x="444" y="46"/>
                  </a:cxn>
                  <a:cxn ang="0">
                    <a:pos x="454" y="102"/>
                  </a:cxn>
                  <a:cxn ang="0">
                    <a:pos x="426" y="162"/>
                  </a:cxn>
                  <a:cxn ang="0">
                    <a:pos x="316" y="196"/>
                  </a:cxn>
                  <a:cxn ang="0">
                    <a:pos x="246" y="212"/>
                  </a:cxn>
                  <a:cxn ang="0">
                    <a:pos x="213" y="318"/>
                  </a:cxn>
                  <a:cxn ang="0">
                    <a:pos x="169" y="323"/>
                  </a:cxn>
                  <a:cxn ang="0">
                    <a:pos x="125" y="292"/>
                  </a:cxn>
                  <a:cxn ang="0">
                    <a:pos x="94" y="317"/>
                  </a:cxn>
                  <a:cxn ang="0">
                    <a:pos x="65" y="317"/>
                  </a:cxn>
                  <a:cxn ang="0">
                    <a:pos x="52" y="266"/>
                  </a:cxn>
                </a:cxnLst>
                <a:rect l="0" t="0" r="r" b="b"/>
                <a:pathLst>
                  <a:path w="454" h="329">
                    <a:moveTo>
                      <a:pt x="52" y="266"/>
                    </a:moveTo>
                    <a:lnTo>
                      <a:pt x="82" y="262"/>
                    </a:lnTo>
                    <a:lnTo>
                      <a:pt x="123" y="267"/>
                    </a:lnTo>
                    <a:lnTo>
                      <a:pt x="137" y="242"/>
                    </a:lnTo>
                    <a:lnTo>
                      <a:pt x="152" y="273"/>
                    </a:lnTo>
                    <a:lnTo>
                      <a:pt x="174" y="273"/>
                    </a:lnTo>
                    <a:lnTo>
                      <a:pt x="191" y="260"/>
                    </a:lnTo>
                    <a:lnTo>
                      <a:pt x="229" y="198"/>
                    </a:lnTo>
                    <a:lnTo>
                      <a:pt x="257" y="164"/>
                    </a:lnTo>
                    <a:lnTo>
                      <a:pt x="290" y="143"/>
                    </a:lnTo>
                    <a:lnTo>
                      <a:pt x="316" y="163"/>
                    </a:lnTo>
                    <a:lnTo>
                      <a:pt x="358" y="160"/>
                    </a:lnTo>
                    <a:lnTo>
                      <a:pt x="401" y="139"/>
                    </a:lnTo>
                    <a:lnTo>
                      <a:pt x="428" y="110"/>
                    </a:lnTo>
                    <a:lnTo>
                      <a:pt x="444" y="110"/>
                    </a:lnTo>
                    <a:lnTo>
                      <a:pt x="441" y="75"/>
                    </a:lnTo>
                    <a:lnTo>
                      <a:pt x="429" y="44"/>
                    </a:lnTo>
                    <a:lnTo>
                      <a:pt x="407" y="21"/>
                    </a:lnTo>
                    <a:lnTo>
                      <a:pt x="382" y="12"/>
                    </a:lnTo>
                    <a:lnTo>
                      <a:pt x="323" y="10"/>
                    </a:lnTo>
                    <a:lnTo>
                      <a:pt x="269" y="13"/>
                    </a:lnTo>
                    <a:lnTo>
                      <a:pt x="228" y="31"/>
                    </a:lnTo>
                    <a:lnTo>
                      <a:pt x="202" y="55"/>
                    </a:lnTo>
                    <a:lnTo>
                      <a:pt x="184" y="89"/>
                    </a:lnTo>
                    <a:lnTo>
                      <a:pt x="152" y="184"/>
                    </a:lnTo>
                    <a:lnTo>
                      <a:pt x="136" y="221"/>
                    </a:lnTo>
                    <a:lnTo>
                      <a:pt x="92" y="219"/>
                    </a:lnTo>
                    <a:lnTo>
                      <a:pt x="41" y="222"/>
                    </a:lnTo>
                    <a:lnTo>
                      <a:pt x="21" y="218"/>
                    </a:lnTo>
                    <a:lnTo>
                      <a:pt x="2" y="180"/>
                    </a:lnTo>
                    <a:lnTo>
                      <a:pt x="0" y="134"/>
                    </a:lnTo>
                    <a:lnTo>
                      <a:pt x="13" y="134"/>
                    </a:lnTo>
                    <a:lnTo>
                      <a:pt x="53" y="181"/>
                    </a:lnTo>
                    <a:lnTo>
                      <a:pt x="71" y="194"/>
                    </a:lnTo>
                    <a:lnTo>
                      <a:pt x="125" y="187"/>
                    </a:lnTo>
                    <a:lnTo>
                      <a:pt x="145" y="180"/>
                    </a:lnTo>
                    <a:lnTo>
                      <a:pt x="178" y="58"/>
                    </a:lnTo>
                    <a:lnTo>
                      <a:pt x="200" y="25"/>
                    </a:lnTo>
                    <a:lnTo>
                      <a:pt x="232" y="6"/>
                    </a:lnTo>
                    <a:lnTo>
                      <a:pt x="267" y="0"/>
                    </a:lnTo>
                    <a:lnTo>
                      <a:pt x="349" y="0"/>
                    </a:lnTo>
                    <a:lnTo>
                      <a:pt x="395" y="6"/>
                    </a:lnTo>
                    <a:lnTo>
                      <a:pt x="424" y="21"/>
                    </a:lnTo>
                    <a:lnTo>
                      <a:pt x="444" y="46"/>
                    </a:lnTo>
                    <a:lnTo>
                      <a:pt x="453" y="69"/>
                    </a:lnTo>
                    <a:lnTo>
                      <a:pt x="454" y="102"/>
                    </a:lnTo>
                    <a:lnTo>
                      <a:pt x="449" y="130"/>
                    </a:lnTo>
                    <a:lnTo>
                      <a:pt x="426" y="162"/>
                    </a:lnTo>
                    <a:lnTo>
                      <a:pt x="388" y="184"/>
                    </a:lnTo>
                    <a:lnTo>
                      <a:pt x="316" y="196"/>
                    </a:lnTo>
                    <a:lnTo>
                      <a:pt x="262" y="201"/>
                    </a:lnTo>
                    <a:lnTo>
                      <a:pt x="246" y="212"/>
                    </a:lnTo>
                    <a:lnTo>
                      <a:pt x="224" y="279"/>
                    </a:lnTo>
                    <a:lnTo>
                      <a:pt x="213" y="318"/>
                    </a:lnTo>
                    <a:lnTo>
                      <a:pt x="194" y="329"/>
                    </a:lnTo>
                    <a:lnTo>
                      <a:pt x="169" y="323"/>
                    </a:lnTo>
                    <a:lnTo>
                      <a:pt x="144" y="300"/>
                    </a:lnTo>
                    <a:lnTo>
                      <a:pt x="125" y="292"/>
                    </a:lnTo>
                    <a:lnTo>
                      <a:pt x="106" y="298"/>
                    </a:lnTo>
                    <a:lnTo>
                      <a:pt x="94" y="317"/>
                    </a:lnTo>
                    <a:lnTo>
                      <a:pt x="83" y="329"/>
                    </a:lnTo>
                    <a:lnTo>
                      <a:pt x="65" y="317"/>
                    </a:lnTo>
                    <a:lnTo>
                      <a:pt x="50" y="292"/>
                    </a:lnTo>
                    <a:lnTo>
                      <a:pt x="52" y="266"/>
                    </a:lnTo>
                    <a:lnTo>
                      <a:pt x="52" y="2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80" name="Freeform 4788"/>
              <p:cNvSpPr>
                <a:spLocks noChangeAspect="1"/>
              </p:cNvSpPr>
              <p:nvPr userDrawn="1"/>
            </p:nvSpPr>
            <p:spPr bwMode="auto">
              <a:xfrm>
                <a:off x="3360" y="1987"/>
                <a:ext cx="31" cy="37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4" y="17"/>
                  </a:cxn>
                  <a:cxn ang="0">
                    <a:pos x="42" y="38"/>
                  </a:cxn>
                  <a:cxn ang="0">
                    <a:pos x="14" y="78"/>
                  </a:cxn>
                  <a:cxn ang="0">
                    <a:pos x="5" y="103"/>
                  </a:cxn>
                  <a:cxn ang="0">
                    <a:pos x="0" y="124"/>
                  </a:cxn>
                  <a:cxn ang="0">
                    <a:pos x="1" y="141"/>
                  </a:cxn>
                  <a:cxn ang="0">
                    <a:pos x="9" y="146"/>
                  </a:cxn>
                  <a:cxn ang="0">
                    <a:pos x="21" y="149"/>
                  </a:cxn>
                  <a:cxn ang="0">
                    <a:pos x="48" y="140"/>
                  </a:cxn>
                  <a:cxn ang="0">
                    <a:pos x="95" y="128"/>
                  </a:cxn>
                  <a:cxn ang="0">
                    <a:pos x="122" y="124"/>
                  </a:cxn>
                  <a:cxn ang="0">
                    <a:pos x="105" y="108"/>
                  </a:cxn>
                  <a:cxn ang="0">
                    <a:pos x="87" y="76"/>
                  </a:cxn>
                  <a:cxn ang="0">
                    <a:pos x="50" y="107"/>
                  </a:cxn>
                  <a:cxn ang="0">
                    <a:pos x="25" y="137"/>
                  </a:cxn>
                  <a:cxn ang="0">
                    <a:pos x="12" y="136"/>
                  </a:cxn>
                  <a:cxn ang="0">
                    <a:pos x="10" y="119"/>
                  </a:cxn>
                  <a:cxn ang="0">
                    <a:pos x="22" y="86"/>
                  </a:cxn>
                  <a:cxn ang="0">
                    <a:pos x="43" y="50"/>
                  </a:cxn>
                  <a:cxn ang="0">
                    <a:pos x="62" y="28"/>
                  </a:cxn>
                  <a:cxn ang="0">
                    <a:pos x="63" y="19"/>
                  </a:cxn>
                  <a:cxn ang="0">
                    <a:pos x="62" y="9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122" h="149">
                    <a:moveTo>
                      <a:pt x="54" y="0"/>
                    </a:moveTo>
                    <a:lnTo>
                      <a:pt x="54" y="17"/>
                    </a:lnTo>
                    <a:lnTo>
                      <a:pt x="42" y="38"/>
                    </a:lnTo>
                    <a:lnTo>
                      <a:pt x="14" y="78"/>
                    </a:lnTo>
                    <a:lnTo>
                      <a:pt x="5" y="103"/>
                    </a:lnTo>
                    <a:lnTo>
                      <a:pt x="0" y="124"/>
                    </a:lnTo>
                    <a:lnTo>
                      <a:pt x="1" y="141"/>
                    </a:lnTo>
                    <a:lnTo>
                      <a:pt x="9" y="146"/>
                    </a:lnTo>
                    <a:lnTo>
                      <a:pt x="21" y="149"/>
                    </a:lnTo>
                    <a:lnTo>
                      <a:pt x="48" y="140"/>
                    </a:lnTo>
                    <a:lnTo>
                      <a:pt x="95" y="128"/>
                    </a:lnTo>
                    <a:lnTo>
                      <a:pt x="122" y="124"/>
                    </a:lnTo>
                    <a:lnTo>
                      <a:pt x="105" y="108"/>
                    </a:lnTo>
                    <a:lnTo>
                      <a:pt x="87" y="76"/>
                    </a:lnTo>
                    <a:lnTo>
                      <a:pt x="50" y="107"/>
                    </a:lnTo>
                    <a:lnTo>
                      <a:pt x="25" y="137"/>
                    </a:lnTo>
                    <a:lnTo>
                      <a:pt x="12" y="136"/>
                    </a:lnTo>
                    <a:lnTo>
                      <a:pt x="10" y="119"/>
                    </a:lnTo>
                    <a:lnTo>
                      <a:pt x="22" y="86"/>
                    </a:lnTo>
                    <a:lnTo>
                      <a:pt x="43" y="50"/>
                    </a:lnTo>
                    <a:lnTo>
                      <a:pt x="62" y="28"/>
                    </a:lnTo>
                    <a:lnTo>
                      <a:pt x="63" y="19"/>
                    </a:lnTo>
                    <a:lnTo>
                      <a:pt x="62" y="9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81" name="Freeform 4789"/>
              <p:cNvSpPr>
                <a:spLocks noChangeAspect="1"/>
              </p:cNvSpPr>
              <p:nvPr userDrawn="1"/>
            </p:nvSpPr>
            <p:spPr bwMode="auto">
              <a:xfrm>
                <a:off x="3374" y="2017"/>
                <a:ext cx="183" cy="36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60" y="122"/>
                  </a:cxn>
                  <a:cxn ang="0">
                    <a:pos x="146" y="110"/>
                  </a:cxn>
                  <a:cxn ang="0">
                    <a:pos x="401" y="75"/>
                  </a:cxn>
                  <a:cxn ang="0">
                    <a:pos x="590" y="44"/>
                  </a:cxn>
                  <a:cxn ang="0">
                    <a:pos x="684" y="19"/>
                  </a:cxn>
                  <a:cxn ang="0">
                    <a:pos x="734" y="0"/>
                  </a:cxn>
                  <a:cxn ang="0">
                    <a:pos x="734" y="26"/>
                  </a:cxn>
                  <a:cxn ang="0">
                    <a:pos x="636" y="51"/>
                  </a:cxn>
                  <a:cxn ang="0">
                    <a:pos x="547" y="67"/>
                  </a:cxn>
                  <a:cxn ang="0">
                    <a:pos x="283" y="105"/>
                  </a:cxn>
                  <a:cxn ang="0">
                    <a:pos x="115" y="126"/>
                  </a:cxn>
                  <a:cxn ang="0">
                    <a:pos x="68" y="131"/>
                  </a:cxn>
                  <a:cxn ang="0">
                    <a:pos x="0" y="144"/>
                  </a:cxn>
                  <a:cxn ang="0">
                    <a:pos x="0" y="144"/>
                  </a:cxn>
                </a:cxnLst>
                <a:rect l="0" t="0" r="r" b="b"/>
                <a:pathLst>
                  <a:path w="734" h="144">
                    <a:moveTo>
                      <a:pt x="0" y="144"/>
                    </a:moveTo>
                    <a:lnTo>
                      <a:pt x="60" y="122"/>
                    </a:lnTo>
                    <a:lnTo>
                      <a:pt x="146" y="110"/>
                    </a:lnTo>
                    <a:lnTo>
                      <a:pt x="401" y="75"/>
                    </a:lnTo>
                    <a:lnTo>
                      <a:pt x="590" y="44"/>
                    </a:lnTo>
                    <a:lnTo>
                      <a:pt x="684" y="19"/>
                    </a:lnTo>
                    <a:lnTo>
                      <a:pt x="734" y="0"/>
                    </a:lnTo>
                    <a:lnTo>
                      <a:pt x="734" y="26"/>
                    </a:lnTo>
                    <a:lnTo>
                      <a:pt x="636" y="51"/>
                    </a:lnTo>
                    <a:lnTo>
                      <a:pt x="547" y="67"/>
                    </a:lnTo>
                    <a:lnTo>
                      <a:pt x="283" y="105"/>
                    </a:lnTo>
                    <a:lnTo>
                      <a:pt x="115" y="126"/>
                    </a:lnTo>
                    <a:lnTo>
                      <a:pt x="68" y="131"/>
                    </a:lnTo>
                    <a:lnTo>
                      <a:pt x="0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82" name="Freeform 4790"/>
              <p:cNvSpPr>
                <a:spLocks noChangeAspect="1"/>
              </p:cNvSpPr>
              <p:nvPr userDrawn="1"/>
            </p:nvSpPr>
            <p:spPr bwMode="auto">
              <a:xfrm>
                <a:off x="3490" y="2003"/>
                <a:ext cx="21" cy="22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4" y="7"/>
                  </a:cxn>
                  <a:cxn ang="0">
                    <a:pos x="0" y="37"/>
                  </a:cxn>
                  <a:cxn ang="0">
                    <a:pos x="25" y="78"/>
                  </a:cxn>
                  <a:cxn ang="0">
                    <a:pos x="39" y="86"/>
                  </a:cxn>
                  <a:cxn ang="0">
                    <a:pos x="83" y="81"/>
                  </a:cxn>
                  <a:cxn ang="0">
                    <a:pos x="83" y="69"/>
                  </a:cxn>
                  <a:cxn ang="0">
                    <a:pos x="44" y="73"/>
                  </a:cxn>
                  <a:cxn ang="0">
                    <a:pos x="20" y="32"/>
                  </a:cxn>
                  <a:cxn ang="0">
                    <a:pos x="50" y="0"/>
                  </a:cxn>
                  <a:cxn ang="0">
                    <a:pos x="50" y="0"/>
                  </a:cxn>
                </a:cxnLst>
                <a:rect l="0" t="0" r="r" b="b"/>
                <a:pathLst>
                  <a:path w="83" h="86">
                    <a:moveTo>
                      <a:pt x="50" y="0"/>
                    </a:moveTo>
                    <a:lnTo>
                      <a:pt x="4" y="7"/>
                    </a:lnTo>
                    <a:lnTo>
                      <a:pt x="0" y="37"/>
                    </a:lnTo>
                    <a:lnTo>
                      <a:pt x="25" y="78"/>
                    </a:lnTo>
                    <a:lnTo>
                      <a:pt x="39" y="86"/>
                    </a:lnTo>
                    <a:lnTo>
                      <a:pt x="83" y="81"/>
                    </a:lnTo>
                    <a:lnTo>
                      <a:pt x="83" y="69"/>
                    </a:lnTo>
                    <a:lnTo>
                      <a:pt x="44" y="73"/>
                    </a:lnTo>
                    <a:lnTo>
                      <a:pt x="20" y="32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83" name="Freeform 4791"/>
              <p:cNvSpPr>
                <a:spLocks noChangeAspect="1"/>
              </p:cNvSpPr>
              <p:nvPr userDrawn="1"/>
            </p:nvSpPr>
            <p:spPr bwMode="auto">
              <a:xfrm>
                <a:off x="2819" y="1831"/>
                <a:ext cx="760" cy="238"/>
              </a:xfrm>
              <a:custGeom>
                <a:avLst/>
                <a:gdLst/>
                <a:ahLst/>
                <a:cxnLst>
                  <a:cxn ang="0">
                    <a:pos x="3028" y="894"/>
                  </a:cxn>
                  <a:cxn ang="0">
                    <a:pos x="2972" y="693"/>
                  </a:cxn>
                  <a:cxn ang="0">
                    <a:pos x="2792" y="493"/>
                  </a:cxn>
                  <a:cxn ang="0">
                    <a:pos x="2415" y="131"/>
                  </a:cxn>
                  <a:cxn ang="0">
                    <a:pos x="2215" y="49"/>
                  </a:cxn>
                  <a:cxn ang="0">
                    <a:pos x="1900" y="0"/>
                  </a:cxn>
                  <a:cxn ang="0">
                    <a:pos x="923" y="35"/>
                  </a:cxn>
                  <a:cxn ang="0">
                    <a:pos x="610" y="92"/>
                  </a:cxn>
                  <a:cxn ang="0">
                    <a:pos x="417" y="217"/>
                  </a:cxn>
                  <a:cxn ang="0">
                    <a:pos x="97" y="486"/>
                  </a:cxn>
                  <a:cxn ang="0">
                    <a:pos x="110" y="562"/>
                  </a:cxn>
                  <a:cxn ang="0">
                    <a:pos x="487" y="545"/>
                  </a:cxn>
                  <a:cxn ang="0">
                    <a:pos x="1194" y="535"/>
                  </a:cxn>
                  <a:cxn ang="0">
                    <a:pos x="1071" y="487"/>
                  </a:cxn>
                  <a:cxn ang="0">
                    <a:pos x="943" y="511"/>
                  </a:cxn>
                  <a:cxn ang="0">
                    <a:pos x="476" y="516"/>
                  </a:cxn>
                  <a:cxn ang="0">
                    <a:pos x="305" y="495"/>
                  </a:cxn>
                  <a:cxn ang="0">
                    <a:pos x="446" y="335"/>
                  </a:cxn>
                  <a:cxn ang="0">
                    <a:pos x="434" y="323"/>
                  </a:cxn>
                  <a:cxn ang="0">
                    <a:pos x="235" y="506"/>
                  </a:cxn>
                  <a:cxn ang="0">
                    <a:pos x="196" y="515"/>
                  </a:cxn>
                  <a:cxn ang="0">
                    <a:pos x="216" y="436"/>
                  </a:cxn>
                  <a:cxn ang="0">
                    <a:pos x="490" y="208"/>
                  </a:cxn>
                  <a:cxn ang="0">
                    <a:pos x="698" y="92"/>
                  </a:cxn>
                  <a:cxn ang="0">
                    <a:pos x="951" y="70"/>
                  </a:cxn>
                  <a:cxn ang="0">
                    <a:pos x="1774" y="70"/>
                  </a:cxn>
                  <a:cxn ang="0">
                    <a:pos x="2020" y="108"/>
                  </a:cxn>
                  <a:cxn ang="0">
                    <a:pos x="2057" y="253"/>
                  </a:cxn>
                  <a:cxn ang="0">
                    <a:pos x="2033" y="210"/>
                  </a:cxn>
                  <a:cxn ang="0">
                    <a:pos x="1939" y="248"/>
                  </a:cxn>
                  <a:cxn ang="0">
                    <a:pos x="1875" y="385"/>
                  </a:cxn>
                  <a:cxn ang="0">
                    <a:pos x="1797" y="389"/>
                  </a:cxn>
                  <a:cxn ang="0">
                    <a:pos x="1799" y="396"/>
                  </a:cxn>
                  <a:cxn ang="0">
                    <a:pos x="1936" y="473"/>
                  </a:cxn>
                  <a:cxn ang="0">
                    <a:pos x="2028" y="515"/>
                  </a:cxn>
                  <a:cxn ang="0">
                    <a:pos x="2066" y="439"/>
                  </a:cxn>
                  <a:cxn ang="0">
                    <a:pos x="2040" y="523"/>
                  </a:cxn>
                  <a:cxn ang="0">
                    <a:pos x="1993" y="556"/>
                  </a:cxn>
                  <a:cxn ang="0">
                    <a:pos x="2111" y="545"/>
                  </a:cxn>
                  <a:cxn ang="0">
                    <a:pos x="2142" y="495"/>
                  </a:cxn>
                  <a:cxn ang="0">
                    <a:pos x="2135" y="336"/>
                  </a:cxn>
                  <a:cxn ang="0">
                    <a:pos x="2064" y="86"/>
                  </a:cxn>
                  <a:cxn ang="0">
                    <a:pos x="1999" y="54"/>
                  </a:cxn>
                  <a:cxn ang="0">
                    <a:pos x="1478" y="37"/>
                  </a:cxn>
                  <a:cxn ang="0">
                    <a:pos x="957" y="54"/>
                  </a:cxn>
                  <a:cxn ang="0">
                    <a:pos x="953" y="42"/>
                  </a:cxn>
                  <a:cxn ang="0">
                    <a:pos x="1447" y="19"/>
                  </a:cxn>
                  <a:cxn ang="0">
                    <a:pos x="2023" y="24"/>
                  </a:cxn>
                  <a:cxn ang="0">
                    <a:pos x="2248" y="66"/>
                  </a:cxn>
                  <a:cxn ang="0">
                    <a:pos x="2434" y="160"/>
                  </a:cxn>
                  <a:cxn ang="0">
                    <a:pos x="2704" y="414"/>
                  </a:cxn>
                  <a:cxn ang="0">
                    <a:pos x="2954" y="679"/>
                  </a:cxn>
                  <a:cxn ang="0">
                    <a:pos x="2986" y="790"/>
                  </a:cxn>
                  <a:cxn ang="0">
                    <a:pos x="2976" y="852"/>
                  </a:cxn>
                  <a:cxn ang="0">
                    <a:pos x="3039" y="953"/>
                  </a:cxn>
                </a:cxnLst>
                <a:rect l="0" t="0" r="r" b="b"/>
                <a:pathLst>
                  <a:path w="3039" h="953">
                    <a:moveTo>
                      <a:pt x="3039" y="953"/>
                    </a:moveTo>
                    <a:lnTo>
                      <a:pt x="3028" y="894"/>
                    </a:lnTo>
                    <a:lnTo>
                      <a:pt x="2992" y="781"/>
                    </a:lnTo>
                    <a:lnTo>
                      <a:pt x="2972" y="693"/>
                    </a:lnTo>
                    <a:lnTo>
                      <a:pt x="2950" y="658"/>
                    </a:lnTo>
                    <a:lnTo>
                      <a:pt x="2792" y="493"/>
                    </a:lnTo>
                    <a:lnTo>
                      <a:pt x="2600" y="296"/>
                    </a:lnTo>
                    <a:lnTo>
                      <a:pt x="2415" y="131"/>
                    </a:lnTo>
                    <a:lnTo>
                      <a:pt x="2354" y="91"/>
                    </a:lnTo>
                    <a:lnTo>
                      <a:pt x="2215" y="49"/>
                    </a:lnTo>
                    <a:lnTo>
                      <a:pt x="2048" y="13"/>
                    </a:lnTo>
                    <a:lnTo>
                      <a:pt x="1900" y="0"/>
                    </a:lnTo>
                    <a:lnTo>
                      <a:pt x="1352" y="4"/>
                    </a:lnTo>
                    <a:lnTo>
                      <a:pt x="923" y="35"/>
                    </a:lnTo>
                    <a:lnTo>
                      <a:pt x="723" y="60"/>
                    </a:lnTo>
                    <a:lnTo>
                      <a:pt x="610" y="92"/>
                    </a:lnTo>
                    <a:lnTo>
                      <a:pt x="536" y="133"/>
                    </a:lnTo>
                    <a:lnTo>
                      <a:pt x="417" y="217"/>
                    </a:lnTo>
                    <a:lnTo>
                      <a:pt x="264" y="337"/>
                    </a:lnTo>
                    <a:lnTo>
                      <a:pt x="97" y="486"/>
                    </a:lnTo>
                    <a:lnTo>
                      <a:pt x="0" y="575"/>
                    </a:lnTo>
                    <a:lnTo>
                      <a:pt x="110" y="562"/>
                    </a:lnTo>
                    <a:lnTo>
                      <a:pt x="309" y="550"/>
                    </a:lnTo>
                    <a:lnTo>
                      <a:pt x="487" y="545"/>
                    </a:lnTo>
                    <a:lnTo>
                      <a:pt x="765" y="540"/>
                    </a:lnTo>
                    <a:lnTo>
                      <a:pt x="1194" y="535"/>
                    </a:lnTo>
                    <a:lnTo>
                      <a:pt x="1148" y="503"/>
                    </a:lnTo>
                    <a:lnTo>
                      <a:pt x="1071" y="487"/>
                    </a:lnTo>
                    <a:lnTo>
                      <a:pt x="1003" y="491"/>
                    </a:lnTo>
                    <a:lnTo>
                      <a:pt x="943" y="511"/>
                    </a:lnTo>
                    <a:lnTo>
                      <a:pt x="707" y="515"/>
                    </a:lnTo>
                    <a:lnTo>
                      <a:pt x="476" y="516"/>
                    </a:lnTo>
                    <a:lnTo>
                      <a:pt x="310" y="507"/>
                    </a:lnTo>
                    <a:lnTo>
                      <a:pt x="305" y="495"/>
                    </a:lnTo>
                    <a:lnTo>
                      <a:pt x="360" y="415"/>
                    </a:lnTo>
                    <a:lnTo>
                      <a:pt x="446" y="335"/>
                    </a:lnTo>
                    <a:lnTo>
                      <a:pt x="571" y="232"/>
                    </a:lnTo>
                    <a:lnTo>
                      <a:pt x="434" y="323"/>
                    </a:lnTo>
                    <a:lnTo>
                      <a:pt x="331" y="407"/>
                    </a:lnTo>
                    <a:lnTo>
                      <a:pt x="235" y="506"/>
                    </a:lnTo>
                    <a:lnTo>
                      <a:pt x="284" y="425"/>
                    </a:lnTo>
                    <a:lnTo>
                      <a:pt x="196" y="515"/>
                    </a:lnTo>
                    <a:lnTo>
                      <a:pt x="108" y="545"/>
                    </a:lnTo>
                    <a:lnTo>
                      <a:pt x="216" y="436"/>
                    </a:lnTo>
                    <a:lnTo>
                      <a:pt x="350" y="320"/>
                    </a:lnTo>
                    <a:lnTo>
                      <a:pt x="490" y="208"/>
                    </a:lnTo>
                    <a:lnTo>
                      <a:pt x="629" y="120"/>
                    </a:lnTo>
                    <a:lnTo>
                      <a:pt x="698" y="92"/>
                    </a:lnTo>
                    <a:lnTo>
                      <a:pt x="764" y="82"/>
                    </a:lnTo>
                    <a:lnTo>
                      <a:pt x="951" y="70"/>
                    </a:lnTo>
                    <a:lnTo>
                      <a:pt x="1455" y="63"/>
                    </a:lnTo>
                    <a:lnTo>
                      <a:pt x="1774" y="70"/>
                    </a:lnTo>
                    <a:lnTo>
                      <a:pt x="1999" y="86"/>
                    </a:lnTo>
                    <a:lnTo>
                      <a:pt x="2020" y="108"/>
                    </a:lnTo>
                    <a:lnTo>
                      <a:pt x="2046" y="187"/>
                    </a:lnTo>
                    <a:lnTo>
                      <a:pt x="2057" y="253"/>
                    </a:lnTo>
                    <a:lnTo>
                      <a:pt x="2066" y="369"/>
                    </a:lnTo>
                    <a:lnTo>
                      <a:pt x="2033" y="210"/>
                    </a:lnTo>
                    <a:lnTo>
                      <a:pt x="1986" y="217"/>
                    </a:lnTo>
                    <a:lnTo>
                      <a:pt x="1939" y="248"/>
                    </a:lnTo>
                    <a:lnTo>
                      <a:pt x="1904" y="307"/>
                    </a:lnTo>
                    <a:lnTo>
                      <a:pt x="1875" y="385"/>
                    </a:lnTo>
                    <a:lnTo>
                      <a:pt x="1870" y="414"/>
                    </a:lnTo>
                    <a:lnTo>
                      <a:pt x="1797" y="389"/>
                    </a:lnTo>
                    <a:lnTo>
                      <a:pt x="1748" y="382"/>
                    </a:lnTo>
                    <a:lnTo>
                      <a:pt x="1799" y="396"/>
                    </a:lnTo>
                    <a:lnTo>
                      <a:pt x="1868" y="424"/>
                    </a:lnTo>
                    <a:lnTo>
                      <a:pt x="1936" y="473"/>
                    </a:lnTo>
                    <a:lnTo>
                      <a:pt x="1981" y="521"/>
                    </a:lnTo>
                    <a:lnTo>
                      <a:pt x="2028" y="515"/>
                    </a:lnTo>
                    <a:lnTo>
                      <a:pt x="2052" y="491"/>
                    </a:lnTo>
                    <a:lnTo>
                      <a:pt x="2066" y="439"/>
                    </a:lnTo>
                    <a:lnTo>
                      <a:pt x="2064" y="487"/>
                    </a:lnTo>
                    <a:lnTo>
                      <a:pt x="2040" y="523"/>
                    </a:lnTo>
                    <a:lnTo>
                      <a:pt x="1986" y="536"/>
                    </a:lnTo>
                    <a:lnTo>
                      <a:pt x="1993" y="556"/>
                    </a:lnTo>
                    <a:lnTo>
                      <a:pt x="2074" y="556"/>
                    </a:lnTo>
                    <a:lnTo>
                      <a:pt x="2111" y="545"/>
                    </a:lnTo>
                    <a:lnTo>
                      <a:pt x="2132" y="518"/>
                    </a:lnTo>
                    <a:lnTo>
                      <a:pt x="2142" y="495"/>
                    </a:lnTo>
                    <a:lnTo>
                      <a:pt x="2146" y="445"/>
                    </a:lnTo>
                    <a:lnTo>
                      <a:pt x="2135" y="336"/>
                    </a:lnTo>
                    <a:lnTo>
                      <a:pt x="2099" y="179"/>
                    </a:lnTo>
                    <a:lnTo>
                      <a:pt x="2064" y="86"/>
                    </a:lnTo>
                    <a:lnTo>
                      <a:pt x="2037" y="63"/>
                    </a:lnTo>
                    <a:lnTo>
                      <a:pt x="1999" y="54"/>
                    </a:lnTo>
                    <a:lnTo>
                      <a:pt x="1777" y="40"/>
                    </a:lnTo>
                    <a:lnTo>
                      <a:pt x="1478" y="37"/>
                    </a:lnTo>
                    <a:lnTo>
                      <a:pt x="1192" y="42"/>
                    </a:lnTo>
                    <a:lnTo>
                      <a:pt x="957" y="54"/>
                    </a:lnTo>
                    <a:lnTo>
                      <a:pt x="784" y="66"/>
                    </a:lnTo>
                    <a:lnTo>
                      <a:pt x="953" y="42"/>
                    </a:lnTo>
                    <a:lnTo>
                      <a:pt x="1199" y="28"/>
                    </a:lnTo>
                    <a:lnTo>
                      <a:pt x="1447" y="19"/>
                    </a:lnTo>
                    <a:lnTo>
                      <a:pt x="1764" y="17"/>
                    </a:lnTo>
                    <a:lnTo>
                      <a:pt x="2023" y="24"/>
                    </a:lnTo>
                    <a:lnTo>
                      <a:pt x="2135" y="40"/>
                    </a:lnTo>
                    <a:lnTo>
                      <a:pt x="2248" y="66"/>
                    </a:lnTo>
                    <a:lnTo>
                      <a:pt x="2367" y="108"/>
                    </a:lnTo>
                    <a:lnTo>
                      <a:pt x="2434" y="160"/>
                    </a:lnTo>
                    <a:lnTo>
                      <a:pt x="2566" y="277"/>
                    </a:lnTo>
                    <a:lnTo>
                      <a:pt x="2704" y="414"/>
                    </a:lnTo>
                    <a:lnTo>
                      <a:pt x="2809" y="525"/>
                    </a:lnTo>
                    <a:lnTo>
                      <a:pt x="2954" y="679"/>
                    </a:lnTo>
                    <a:lnTo>
                      <a:pt x="2968" y="715"/>
                    </a:lnTo>
                    <a:lnTo>
                      <a:pt x="2986" y="790"/>
                    </a:lnTo>
                    <a:lnTo>
                      <a:pt x="3005" y="853"/>
                    </a:lnTo>
                    <a:lnTo>
                      <a:pt x="2976" y="852"/>
                    </a:lnTo>
                    <a:lnTo>
                      <a:pt x="3008" y="877"/>
                    </a:lnTo>
                    <a:lnTo>
                      <a:pt x="3039" y="953"/>
                    </a:lnTo>
                    <a:lnTo>
                      <a:pt x="3039" y="9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84" name="Freeform 4792"/>
              <p:cNvSpPr>
                <a:spLocks noChangeAspect="1"/>
              </p:cNvSpPr>
              <p:nvPr userDrawn="1"/>
            </p:nvSpPr>
            <p:spPr bwMode="auto">
              <a:xfrm>
                <a:off x="2891" y="1858"/>
                <a:ext cx="440" cy="110"/>
              </a:xfrm>
              <a:custGeom>
                <a:avLst/>
                <a:gdLst/>
                <a:ahLst/>
                <a:cxnLst>
                  <a:cxn ang="0">
                    <a:pos x="327" y="92"/>
                  </a:cxn>
                  <a:cxn ang="0">
                    <a:pos x="427" y="37"/>
                  </a:cxn>
                  <a:cxn ang="0">
                    <a:pos x="493" y="20"/>
                  </a:cxn>
                  <a:cxn ang="0">
                    <a:pos x="653" y="7"/>
                  </a:cxn>
                  <a:cxn ang="0">
                    <a:pos x="930" y="4"/>
                  </a:cxn>
                  <a:cxn ang="0">
                    <a:pos x="1278" y="0"/>
                  </a:cxn>
                  <a:cxn ang="0">
                    <a:pos x="1577" y="4"/>
                  </a:cxn>
                  <a:cxn ang="0">
                    <a:pos x="1744" y="17"/>
                  </a:cxn>
                  <a:cxn ang="0">
                    <a:pos x="1758" y="57"/>
                  </a:cxn>
                  <a:cxn ang="0">
                    <a:pos x="1498" y="50"/>
                  </a:cxn>
                  <a:cxn ang="0">
                    <a:pos x="1185" y="50"/>
                  </a:cxn>
                  <a:cxn ang="0">
                    <a:pos x="1178" y="107"/>
                  </a:cxn>
                  <a:cxn ang="0">
                    <a:pos x="1162" y="120"/>
                  </a:cxn>
                  <a:cxn ang="0">
                    <a:pos x="894" y="120"/>
                  </a:cxn>
                  <a:cxn ang="0">
                    <a:pos x="874" y="104"/>
                  </a:cxn>
                  <a:cxn ang="0">
                    <a:pos x="872" y="84"/>
                  </a:cxn>
                  <a:cxn ang="0">
                    <a:pos x="836" y="95"/>
                  </a:cxn>
                  <a:cxn ang="0">
                    <a:pos x="797" y="134"/>
                  </a:cxn>
                  <a:cxn ang="0">
                    <a:pos x="764" y="206"/>
                  </a:cxn>
                  <a:cxn ang="0">
                    <a:pos x="731" y="350"/>
                  </a:cxn>
                  <a:cxn ang="0">
                    <a:pos x="778" y="350"/>
                  </a:cxn>
                  <a:cxn ang="0">
                    <a:pos x="803" y="262"/>
                  </a:cxn>
                  <a:cxn ang="0">
                    <a:pos x="832" y="204"/>
                  </a:cxn>
                  <a:cxn ang="0">
                    <a:pos x="874" y="170"/>
                  </a:cxn>
                  <a:cxn ang="0">
                    <a:pos x="922" y="157"/>
                  </a:cxn>
                  <a:cxn ang="0">
                    <a:pos x="979" y="159"/>
                  </a:cxn>
                  <a:cxn ang="0">
                    <a:pos x="1022" y="178"/>
                  </a:cxn>
                  <a:cxn ang="0">
                    <a:pos x="1049" y="212"/>
                  </a:cxn>
                  <a:cxn ang="0">
                    <a:pos x="1090" y="320"/>
                  </a:cxn>
                  <a:cxn ang="0">
                    <a:pos x="1315" y="320"/>
                  </a:cxn>
                  <a:cxn ang="0">
                    <a:pos x="1378" y="295"/>
                  </a:cxn>
                  <a:cxn ang="0">
                    <a:pos x="1345" y="331"/>
                  </a:cxn>
                  <a:cxn ang="0">
                    <a:pos x="1411" y="300"/>
                  </a:cxn>
                  <a:cxn ang="0">
                    <a:pos x="1469" y="300"/>
                  </a:cxn>
                  <a:cxn ang="0">
                    <a:pos x="1563" y="333"/>
                  </a:cxn>
                  <a:cxn ang="0">
                    <a:pos x="1619" y="378"/>
                  </a:cxn>
                  <a:cxn ang="0">
                    <a:pos x="1671" y="442"/>
                  </a:cxn>
                  <a:cxn ang="0">
                    <a:pos x="1212" y="428"/>
                  </a:cxn>
                  <a:cxn ang="0">
                    <a:pos x="932" y="425"/>
                  </a:cxn>
                  <a:cxn ang="0">
                    <a:pos x="858" y="375"/>
                  </a:cxn>
                  <a:cxn ang="0">
                    <a:pos x="776" y="365"/>
                  </a:cxn>
                  <a:cxn ang="0">
                    <a:pos x="716" y="373"/>
                  </a:cxn>
                  <a:cxn ang="0">
                    <a:pos x="636" y="383"/>
                  </a:cxn>
                  <a:cxn ang="0">
                    <a:pos x="388" y="383"/>
                  </a:cxn>
                  <a:cxn ang="0">
                    <a:pos x="0" y="400"/>
                  </a:cxn>
                  <a:cxn ang="0">
                    <a:pos x="152" y="383"/>
                  </a:cxn>
                  <a:cxn ang="0">
                    <a:pos x="432" y="370"/>
                  </a:cxn>
                  <a:cxn ang="0">
                    <a:pos x="535" y="231"/>
                  </a:cxn>
                  <a:cxn ang="0">
                    <a:pos x="678" y="62"/>
                  </a:cxn>
                  <a:cxn ang="0">
                    <a:pos x="559" y="57"/>
                  </a:cxn>
                  <a:cxn ang="0">
                    <a:pos x="443" y="67"/>
                  </a:cxn>
                  <a:cxn ang="0">
                    <a:pos x="388" y="82"/>
                  </a:cxn>
                  <a:cxn ang="0">
                    <a:pos x="327" y="92"/>
                  </a:cxn>
                  <a:cxn ang="0">
                    <a:pos x="327" y="92"/>
                  </a:cxn>
                </a:cxnLst>
                <a:rect l="0" t="0" r="r" b="b"/>
                <a:pathLst>
                  <a:path w="1758" h="442">
                    <a:moveTo>
                      <a:pt x="327" y="92"/>
                    </a:moveTo>
                    <a:lnTo>
                      <a:pt x="427" y="37"/>
                    </a:lnTo>
                    <a:lnTo>
                      <a:pt x="493" y="20"/>
                    </a:lnTo>
                    <a:lnTo>
                      <a:pt x="653" y="7"/>
                    </a:lnTo>
                    <a:lnTo>
                      <a:pt x="930" y="4"/>
                    </a:lnTo>
                    <a:lnTo>
                      <a:pt x="1278" y="0"/>
                    </a:lnTo>
                    <a:lnTo>
                      <a:pt x="1577" y="4"/>
                    </a:lnTo>
                    <a:lnTo>
                      <a:pt x="1744" y="17"/>
                    </a:lnTo>
                    <a:lnTo>
                      <a:pt x="1758" y="57"/>
                    </a:lnTo>
                    <a:lnTo>
                      <a:pt x="1498" y="50"/>
                    </a:lnTo>
                    <a:lnTo>
                      <a:pt x="1185" y="50"/>
                    </a:lnTo>
                    <a:lnTo>
                      <a:pt x="1178" y="107"/>
                    </a:lnTo>
                    <a:lnTo>
                      <a:pt x="1162" y="120"/>
                    </a:lnTo>
                    <a:lnTo>
                      <a:pt x="894" y="120"/>
                    </a:lnTo>
                    <a:lnTo>
                      <a:pt x="874" y="104"/>
                    </a:lnTo>
                    <a:lnTo>
                      <a:pt x="872" y="84"/>
                    </a:lnTo>
                    <a:lnTo>
                      <a:pt x="836" y="95"/>
                    </a:lnTo>
                    <a:lnTo>
                      <a:pt x="797" y="134"/>
                    </a:lnTo>
                    <a:lnTo>
                      <a:pt x="764" y="206"/>
                    </a:lnTo>
                    <a:lnTo>
                      <a:pt x="731" y="350"/>
                    </a:lnTo>
                    <a:lnTo>
                      <a:pt x="778" y="350"/>
                    </a:lnTo>
                    <a:lnTo>
                      <a:pt x="803" y="262"/>
                    </a:lnTo>
                    <a:lnTo>
                      <a:pt x="832" y="204"/>
                    </a:lnTo>
                    <a:lnTo>
                      <a:pt x="874" y="170"/>
                    </a:lnTo>
                    <a:lnTo>
                      <a:pt x="922" y="157"/>
                    </a:lnTo>
                    <a:lnTo>
                      <a:pt x="979" y="159"/>
                    </a:lnTo>
                    <a:lnTo>
                      <a:pt x="1022" y="178"/>
                    </a:lnTo>
                    <a:lnTo>
                      <a:pt x="1049" y="212"/>
                    </a:lnTo>
                    <a:lnTo>
                      <a:pt x="1090" y="320"/>
                    </a:lnTo>
                    <a:lnTo>
                      <a:pt x="1315" y="320"/>
                    </a:lnTo>
                    <a:lnTo>
                      <a:pt x="1378" y="295"/>
                    </a:lnTo>
                    <a:lnTo>
                      <a:pt x="1345" y="331"/>
                    </a:lnTo>
                    <a:lnTo>
                      <a:pt x="1411" y="300"/>
                    </a:lnTo>
                    <a:lnTo>
                      <a:pt x="1469" y="300"/>
                    </a:lnTo>
                    <a:lnTo>
                      <a:pt x="1563" y="333"/>
                    </a:lnTo>
                    <a:lnTo>
                      <a:pt x="1619" y="378"/>
                    </a:lnTo>
                    <a:lnTo>
                      <a:pt x="1671" y="442"/>
                    </a:lnTo>
                    <a:lnTo>
                      <a:pt x="1212" y="428"/>
                    </a:lnTo>
                    <a:lnTo>
                      <a:pt x="932" y="425"/>
                    </a:lnTo>
                    <a:lnTo>
                      <a:pt x="858" y="375"/>
                    </a:lnTo>
                    <a:lnTo>
                      <a:pt x="776" y="365"/>
                    </a:lnTo>
                    <a:lnTo>
                      <a:pt x="716" y="373"/>
                    </a:lnTo>
                    <a:lnTo>
                      <a:pt x="636" y="383"/>
                    </a:lnTo>
                    <a:lnTo>
                      <a:pt x="388" y="383"/>
                    </a:lnTo>
                    <a:lnTo>
                      <a:pt x="0" y="400"/>
                    </a:lnTo>
                    <a:lnTo>
                      <a:pt x="152" y="383"/>
                    </a:lnTo>
                    <a:lnTo>
                      <a:pt x="432" y="370"/>
                    </a:lnTo>
                    <a:lnTo>
                      <a:pt x="535" y="231"/>
                    </a:lnTo>
                    <a:lnTo>
                      <a:pt x="678" y="62"/>
                    </a:lnTo>
                    <a:lnTo>
                      <a:pt x="559" y="57"/>
                    </a:lnTo>
                    <a:lnTo>
                      <a:pt x="443" y="67"/>
                    </a:lnTo>
                    <a:lnTo>
                      <a:pt x="388" y="82"/>
                    </a:lnTo>
                    <a:lnTo>
                      <a:pt x="327" y="92"/>
                    </a:lnTo>
                    <a:lnTo>
                      <a:pt x="327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85" name="Freeform 4793"/>
              <p:cNvSpPr>
                <a:spLocks noChangeAspect="1"/>
              </p:cNvSpPr>
              <p:nvPr userDrawn="1"/>
            </p:nvSpPr>
            <p:spPr bwMode="auto">
              <a:xfrm>
                <a:off x="3200" y="1939"/>
                <a:ext cx="164" cy="99"/>
              </a:xfrm>
              <a:custGeom>
                <a:avLst/>
                <a:gdLst/>
                <a:ahLst/>
                <a:cxnLst>
                  <a:cxn ang="0">
                    <a:pos x="642" y="0"/>
                  </a:cxn>
                  <a:cxn ang="0">
                    <a:pos x="642" y="85"/>
                  </a:cxn>
                  <a:cxn ang="0">
                    <a:pos x="622" y="122"/>
                  </a:cxn>
                  <a:cxn ang="0">
                    <a:pos x="600" y="135"/>
                  </a:cxn>
                  <a:cxn ang="0">
                    <a:pos x="509" y="155"/>
                  </a:cxn>
                  <a:cxn ang="0">
                    <a:pos x="399" y="185"/>
                  </a:cxn>
                  <a:cxn ang="0">
                    <a:pos x="244" y="250"/>
                  </a:cxn>
                  <a:cxn ang="0">
                    <a:pos x="0" y="393"/>
                  </a:cxn>
                  <a:cxn ang="0">
                    <a:pos x="249" y="258"/>
                  </a:cxn>
                  <a:cxn ang="0">
                    <a:pos x="387" y="205"/>
                  </a:cxn>
                  <a:cxn ang="0">
                    <a:pos x="540" y="167"/>
                  </a:cxn>
                  <a:cxn ang="0">
                    <a:pos x="625" y="143"/>
                  </a:cxn>
                  <a:cxn ang="0">
                    <a:pos x="647" y="125"/>
                  </a:cxn>
                  <a:cxn ang="0">
                    <a:pos x="655" y="95"/>
                  </a:cxn>
                  <a:cxn ang="0">
                    <a:pos x="655" y="59"/>
                  </a:cxn>
                  <a:cxn ang="0">
                    <a:pos x="642" y="0"/>
                  </a:cxn>
                  <a:cxn ang="0">
                    <a:pos x="642" y="0"/>
                  </a:cxn>
                </a:cxnLst>
                <a:rect l="0" t="0" r="r" b="b"/>
                <a:pathLst>
                  <a:path w="655" h="393">
                    <a:moveTo>
                      <a:pt x="642" y="0"/>
                    </a:moveTo>
                    <a:lnTo>
                      <a:pt x="642" y="85"/>
                    </a:lnTo>
                    <a:lnTo>
                      <a:pt x="622" y="122"/>
                    </a:lnTo>
                    <a:lnTo>
                      <a:pt x="600" y="135"/>
                    </a:lnTo>
                    <a:lnTo>
                      <a:pt x="509" y="155"/>
                    </a:lnTo>
                    <a:lnTo>
                      <a:pt x="399" y="185"/>
                    </a:lnTo>
                    <a:lnTo>
                      <a:pt x="244" y="250"/>
                    </a:lnTo>
                    <a:lnTo>
                      <a:pt x="0" y="393"/>
                    </a:lnTo>
                    <a:lnTo>
                      <a:pt x="249" y="258"/>
                    </a:lnTo>
                    <a:lnTo>
                      <a:pt x="387" y="205"/>
                    </a:lnTo>
                    <a:lnTo>
                      <a:pt x="540" y="167"/>
                    </a:lnTo>
                    <a:lnTo>
                      <a:pt x="625" y="143"/>
                    </a:lnTo>
                    <a:lnTo>
                      <a:pt x="647" y="125"/>
                    </a:lnTo>
                    <a:lnTo>
                      <a:pt x="655" y="95"/>
                    </a:lnTo>
                    <a:lnTo>
                      <a:pt x="655" y="59"/>
                    </a:lnTo>
                    <a:lnTo>
                      <a:pt x="642" y="0"/>
                    </a:lnTo>
                    <a:lnTo>
                      <a:pt x="64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86" name="Freeform 4794"/>
              <p:cNvSpPr>
                <a:spLocks noChangeAspect="1"/>
              </p:cNvSpPr>
              <p:nvPr userDrawn="1"/>
            </p:nvSpPr>
            <p:spPr bwMode="auto">
              <a:xfrm>
                <a:off x="3350" y="1848"/>
                <a:ext cx="111" cy="133"/>
              </a:xfrm>
              <a:custGeom>
                <a:avLst/>
                <a:gdLst/>
                <a:ahLst/>
                <a:cxnLst>
                  <a:cxn ang="0">
                    <a:pos x="98" y="431"/>
                  </a:cxn>
                  <a:cxn ang="0">
                    <a:pos x="70" y="287"/>
                  </a:cxn>
                  <a:cxn ang="0">
                    <a:pos x="6" y="58"/>
                  </a:cxn>
                  <a:cxn ang="0">
                    <a:pos x="0" y="21"/>
                  </a:cxn>
                  <a:cxn ang="0">
                    <a:pos x="11" y="2"/>
                  </a:cxn>
                  <a:cxn ang="0">
                    <a:pos x="35" y="0"/>
                  </a:cxn>
                  <a:cxn ang="0">
                    <a:pos x="107" y="9"/>
                  </a:cxn>
                  <a:cxn ang="0">
                    <a:pos x="241" y="54"/>
                  </a:cxn>
                  <a:cxn ang="0">
                    <a:pos x="271" y="70"/>
                  </a:cxn>
                  <a:cxn ang="0">
                    <a:pos x="286" y="89"/>
                  </a:cxn>
                  <a:cxn ang="0">
                    <a:pos x="353" y="184"/>
                  </a:cxn>
                  <a:cxn ang="0">
                    <a:pos x="446" y="343"/>
                  </a:cxn>
                  <a:cxn ang="0">
                    <a:pos x="409" y="338"/>
                  </a:cxn>
                  <a:cxn ang="0">
                    <a:pos x="362" y="239"/>
                  </a:cxn>
                  <a:cxn ang="0">
                    <a:pos x="278" y="108"/>
                  </a:cxn>
                  <a:cxn ang="0">
                    <a:pos x="248" y="75"/>
                  </a:cxn>
                  <a:cxn ang="0">
                    <a:pos x="204" y="54"/>
                  </a:cxn>
                  <a:cxn ang="0">
                    <a:pos x="102" y="19"/>
                  </a:cxn>
                  <a:cxn ang="0">
                    <a:pos x="37" y="9"/>
                  </a:cxn>
                  <a:cxn ang="0">
                    <a:pos x="20" y="14"/>
                  </a:cxn>
                  <a:cxn ang="0">
                    <a:pos x="15" y="29"/>
                  </a:cxn>
                  <a:cxn ang="0">
                    <a:pos x="43" y="68"/>
                  </a:cxn>
                  <a:cxn ang="0">
                    <a:pos x="161" y="87"/>
                  </a:cxn>
                  <a:cxn ang="0">
                    <a:pos x="200" y="109"/>
                  </a:cxn>
                  <a:cxn ang="0">
                    <a:pos x="299" y="239"/>
                  </a:cxn>
                  <a:cxn ang="0">
                    <a:pos x="294" y="250"/>
                  </a:cxn>
                  <a:cxn ang="0">
                    <a:pos x="187" y="129"/>
                  </a:cxn>
                  <a:cxn ang="0">
                    <a:pos x="150" y="113"/>
                  </a:cxn>
                  <a:cxn ang="0">
                    <a:pos x="62" y="106"/>
                  </a:cxn>
                  <a:cxn ang="0">
                    <a:pos x="135" y="258"/>
                  </a:cxn>
                  <a:cxn ang="0">
                    <a:pos x="198" y="435"/>
                  </a:cxn>
                  <a:cxn ang="0">
                    <a:pos x="213" y="502"/>
                  </a:cxn>
                  <a:cxn ang="0">
                    <a:pos x="219" y="530"/>
                  </a:cxn>
                  <a:cxn ang="0">
                    <a:pos x="198" y="533"/>
                  </a:cxn>
                  <a:cxn ang="0">
                    <a:pos x="183" y="445"/>
                  </a:cxn>
                  <a:cxn ang="0">
                    <a:pos x="154" y="356"/>
                  </a:cxn>
                  <a:cxn ang="0">
                    <a:pos x="100" y="218"/>
                  </a:cxn>
                  <a:cxn ang="0">
                    <a:pos x="44" y="106"/>
                  </a:cxn>
                  <a:cxn ang="0">
                    <a:pos x="77" y="258"/>
                  </a:cxn>
                  <a:cxn ang="0">
                    <a:pos x="91" y="362"/>
                  </a:cxn>
                  <a:cxn ang="0">
                    <a:pos x="98" y="431"/>
                  </a:cxn>
                  <a:cxn ang="0">
                    <a:pos x="98" y="431"/>
                  </a:cxn>
                </a:cxnLst>
                <a:rect l="0" t="0" r="r" b="b"/>
                <a:pathLst>
                  <a:path w="446" h="533">
                    <a:moveTo>
                      <a:pt x="98" y="431"/>
                    </a:moveTo>
                    <a:lnTo>
                      <a:pt x="70" y="287"/>
                    </a:lnTo>
                    <a:lnTo>
                      <a:pt x="6" y="58"/>
                    </a:lnTo>
                    <a:lnTo>
                      <a:pt x="0" y="21"/>
                    </a:lnTo>
                    <a:lnTo>
                      <a:pt x="11" y="2"/>
                    </a:lnTo>
                    <a:lnTo>
                      <a:pt x="35" y="0"/>
                    </a:lnTo>
                    <a:lnTo>
                      <a:pt x="107" y="9"/>
                    </a:lnTo>
                    <a:lnTo>
                      <a:pt x="241" y="54"/>
                    </a:lnTo>
                    <a:lnTo>
                      <a:pt x="271" y="70"/>
                    </a:lnTo>
                    <a:lnTo>
                      <a:pt x="286" y="89"/>
                    </a:lnTo>
                    <a:lnTo>
                      <a:pt x="353" y="184"/>
                    </a:lnTo>
                    <a:lnTo>
                      <a:pt x="446" y="343"/>
                    </a:lnTo>
                    <a:lnTo>
                      <a:pt x="409" y="338"/>
                    </a:lnTo>
                    <a:lnTo>
                      <a:pt x="362" y="239"/>
                    </a:lnTo>
                    <a:lnTo>
                      <a:pt x="278" y="108"/>
                    </a:lnTo>
                    <a:lnTo>
                      <a:pt x="248" y="75"/>
                    </a:lnTo>
                    <a:lnTo>
                      <a:pt x="204" y="54"/>
                    </a:lnTo>
                    <a:lnTo>
                      <a:pt x="102" y="19"/>
                    </a:lnTo>
                    <a:lnTo>
                      <a:pt x="37" y="9"/>
                    </a:lnTo>
                    <a:lnTo>
                      <a:pt x="20" y="14"/>
                    </a:lnTo>
                    <a:lnTo>
                      <a:pt x="15" y="29"/>
                    </a:lnTo>
                    <a:lnTo>
                      <a:pt x="43" y="68"/>
                    </a:lnTo>
                    <a:lnTo>
                      <a:pt x="161" y="87"/>
                    </a:lnTo>
                    <a:lnTo>
                      <a:pt x="200" y="109"/>
                    </a:lnTo>
                    <a:lnTo>
                      <a:pt x="299" y="239"/>
                    </a:lnTo>
                    <a:lnTo>
                      <a:pt x="294" y="250"/>
                    </a:lnTo>
                    <a:lnTo>
                      <a:pt x="187" y="129"/>
                    </a:lnTo>
                    <a:lnTo>
                      <a:pt x="150" y="113"/>
                    </a:lnTo>
                    <a:lnTo>
                      <a:pt x="62" y="106"/>
                    </a:lnTo>
                    <a:lnTo>
                      <a:pt x="135" y="258"/>
                    </a:lnTo>
                    <a:lnTo>
                      <a:pt x="198" y="435"/>
                    </a:lnTo>
                    <a:lnTo>
                      <a:pt x="213" y="502"/>
                    </a:lnTo>
                    <a:lnTo>
                      <a:pt x="219" y="530"/>
                    </a:lnTo>
                    <a:lnTo>
                      <a:pt x="198" y="533"/>
                    </a:lnTo>
                    <a:lnTo>
                      <a:pt x="183" y="445"/>
                    </a:lnTo>
                    <a:lnTo>
                      <a:pt x="154" y="356"/>
                    </a:lnTo>
                    <a:lnTo>
                      <a:pt x="100" y="218"/>
                    </a:lnTo>
                    <a:lnTo>
                      <a:pt x="44" y="106"/>
                    </a:lnTo>
                    <a:lnTo>
                      <a:pt x="77" y="258"/>
                    </a:lnTo>
                    <a:lnTo>
                      <a:pt x="91" y="362"/>
                    </a:lnTo>
                    <a:lnTo>
                      <a:pt x="98" y="431"/>
                    </a:lnTo>
                    <a:lnTo>
                      <a:pt x="98" y="4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87" name="Freeform 4795"/>
              <p:cNvSpPr>
                <a:spLocks noChangeAspect="1"/>
              </p:cNvSpPr>
              <p:nvPr userDrawn="1"/>
            </p:nvSpPr>
            <p:spPr bwMode="auto">
              <a:xfrm>
                <a:off x="3430" y="1990"/>
                <a:ext cx="38" cy="39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30" y="38"/>
                  </a:cxn>
                  <a:cxn ang="0">
                    <a:pos x="64" y="74"/>
                  </a:cxn>
                  <a:cxn ang="0">
                    <a:pos x="125" y="129"/>
                  </a:cxn>
                  <a:cxn ang="0">
                    <a:pos x="145" y="154"/>
                  </a:cxn>
                  <a:cxn ang="0">
                    <a:pos x="154" y="154"/>
                  </a:cxn>
                  <a:cxn ang="0">
                    <a:pos x="149" y="112"/>
                  </a:cxn>
                  <a:cxn ang="0">
                    <a:pos x="132" y="76"/>
                  </a:cxn>
                  <a:cxn ang="0">
                    <a:pos x="76" y="14"/>
                  </a:cxn>
                  <a:cxn ang="0">
                    <a:pos x="57" y="0"/>
                  </a:cxn>
                  <a:cxn ang="0">
                    <a:pos x="34" y="1"/>
                  </a:cxn>
                  <a:cxn ang="0">
                    <a:pos x="8" y="5"/>
                  </a:cxn>
                  <a:cxn ang="0">
                    <a:pos x="0" y="49"/>
                  </a:cxn>
                  <a:cxn ang="0">
                    <a:pos x="0" y="49"/>
                  </a:cxn>
                </a:cxnLst>
                <a:rect l="0" t="0" r="r" b="b"/>
                <a:pathLst>
                  <a:path w="154" h="154">
                    <a:moveTo>
                      <a:pt x="0" y="49"/>
                    </a:moveTo>
                    <a:lnTo>
                      <a:pt x="30" y="38"/>
                    </a:lnTo>
                    <a:lnTo>
                      <a:pt x="64" y="74"/>
                    </a:lnTo>
                    <a:lnTo>
                      <a:pt x="125" y="129"/>
                    </a:lnTo>
                    <a:lnTo>
                      <a:pt x="145" y="154"/>
                    </a:lnTo>
                    <a:lnTo>
                      <a:pt x="154" y="154"/>
                    </a:lnTo>
                    <a:lnTo>
                      <a:pt x="149" y="112"/>
                    </a:lnTo>
                    <a:lnTo>
                      <a:pt x="132" y="76"/>
                    </a:lnTo>
                    <a:lnTo>
                      <a:pt x="76" y="14"/>
                    </a:lnTo>
                    <a:lnTo>
                      <a:pt x="57" y="0"/>
                    </a:lnTo>
                    <a:lnTo>
                      <a:pt x="34" y="1"/>
                    </a:lnTo>
                    <a:lnTo>
                      <a:pt x="8" y="5"/>
                    </a:lnTo>
                    <a:lnTo>
                      <a:pt x="0" y="49"/>
                    </a:lnTo>
                    <a:lnTo>
                      <a:pt x="0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88" name="Freeform 4796"/>
              <p:cNvSpPr>
                <a:spLocks noChangeAspect="1"/>
              </p:cNvSpPr>
              <p:nvPr userDrawn="1"/>
            </p:nvSpPr>
            <p:spPr bwMode="auto">
              <a:xfrm>
                <a:off x="2598" y="1975"/>
                <a:ext cx="212" cy="130"/>
              </a:xfrm>
              <a:custGeom>
                <a:avLst/>
                <a:gdLst/>
                <a:ahLst/>
                <a:cxnLst>
                  <a:cxn ang="0">
                    <a:pos x="846" y="0"/>
                  </a:cxn>
                  <a:cxn ang="0">
                    <a:pos x="694" y="28"/>
                  </a:cxn>
                  <a:cxn ang="0">
                    <a:pos x="517" y="75"/>
                  </a:cxn>
                  <a:cxn ang="0">
                    <a:pos x="324" y="143"/>
                  </a:cxn>
                  <a:cxn ang="0">
                    <a:pos x="237" y="186"/>
                  </a:cxn>
                  <a:cxn ang="0">
                    <a:pos x="153" y="241"/>
                  </a:cxn>
                  <a:cxn ang="0">
                    <a:pos x="79" y="308"/>
                  </a:cxn>
                  <a:cxn ang="0">
                    <a:pos x="32" y="387"/>
                  </a:cxn>
                  <a:cxn ang="0">
                    <a:pos x="0" y="469"/>
                  </a:cxn>
                  <a:cxn ang="0">
                    <a:pos x="3" y="510"/>
                  </a:cxn>
                  <a:cxn ang="0">
                    <a:pos x="42" y="520"/>
                  </a:cxn>
                  <a:cxn ang="0">
                    <a:pos x="16" y="489"/>
                  </a:cxn>
                  <a:cxn ang="0">
                    <a:pos x="32" y="414"/>
                  </a:cxn>
                  <a:cxn ang="0">
                    <a:pos x="99" y="310"/>
                  </a:cxn>
                  <a:cxn ang="0">
                    <a:pos x="130" y="290"/>
                  </a:cxn>
                  <a:cxn ang="0">
                    <a:pos x="210" y="294"/>
                  </a:cxn>
                  <a:cxn ang="0">
                    <a:pos x="278" y="319"/>
                  </a:cxn>
                  <a:cxn ang="0">
                    <a:pos x="243" y="282"/>
                  </a:cxn>
                  <a:cxn ang="0">
                    <a:pos x="209" y="270"/>
                  </a:cxn>
                  <a:cxn ang="0">
                    <a:pos x="157" y="265"/>
                  </a:cxn>
                  <a:cxn ang="0">
                    <a:pos x="230" y="210"/>
                  </a:cxn>
                  <a:cxn ang="0">
                    <a:pos x="320" y="164"/>
                  </a:cxn>
                  <a:cxn ang="0">
                    <a:pos x="458" y="108"/>
                  </a:cxn>
                  <a:cxn ang="0">
                    <a:pos x="598" y="64"/>
                  </a:cxn>
                  <a:cxn ang="0">
                    <a:pos x="846" y="0"/>
                  </a:cxn>
                  <a:cxn ang="0">
                    <a:pos x="846" y="0"/>
                  </a:cxn>
                </a:cxnLst>
                <a:rect l="0" t="0" r="r" b="b"/>
                <a:pathLst>
                  <a:path w="846" h="520">
                    <a:moveTo>
                      <a:pt x="846" y="0"/>
                    </a:moveTo>
                    <a:lnTo>
                      <a:pt x="694" y="28"/>
                    </a:lnTo>
                    <a:lnTo>
                      <a:pt x="517" y="75"/>
                    </a:lnTo>
                    <a:lnTo>
                      <a:pt x="324" y="143"/>
                    </a:lnTo>
                    <a:lnTo>
                      <a:pt x="237" y="186"/>
                    </a:lnTo>
                    <a:lnTo>
                      <a:pt x="153" y="241"/>
                    </a:lnTo>
                    <a:lnTo>
                      <a:pt x="79" y="308"/>
                    </a:lnTo>
                    <a:lnTo>
                      <a:pt x="32" y="387"/>
                    </a:lnTo>
                    <a:lnTo>
                      <a:pt x="0" y="469"/>
                    </a:lnTo>
                    <a:lnTo>
                      <a:pt x="3" y="510"/>
                    </a:lnTo>
                    <a:lnTo>
                      <a:pt x="42" y="520"/>
                    </a:lnTo>
                    <a:lnTo>
                      <a:pt x="16" y="489"/>
                    </a:lnTo>
                    <a:lnTo>
                      <a:pt x="32" y="414"/>
                    </a:lnTo>
                    <a:lnTo>
                      <a:pt x="99" y="310"/>
                    </a:lnTo>
                    <a:lnTo>
                      <a:pt x="130" y="290"/>
                    </a:lnTo>
                    <a:lnTo>
                      <a:pt x="210" y="294"/>
                    </a:lnTo>
                    <a:lnTo>
                      <a:pt x="278" y="319"/>
                    </a:lnTo>
                    <a:lnTo>
                      <a:pt x="243" y="282"/>
                    </a:lnTo>
                    <a:lnTo>
                      <a:pt x="209" y="270"/>
                    </a:lnTo>
                    <a:lnTo>
                      <a:pt x="157" y="265"/>
                    </a:lnTo>
                    <a:lnTo>
                      <a:pt x="230" y="210"/>
                    </a:lnTo>
                    <a:lnTo>
                      <a:pt x="320" y="164"/>
                    </a:lnTo>
                    <a:lnTo>
                      <a:pt x="458" y="108"/>
                    </a:lnTo>
                    <a:lnTo>
                      <a:pt x="598" y="64"/>
                    </a:lnTo>
                    <a:lnTo>
                      <a:pt x="846" y="0"/>
                    </a:lnTo>
                    <a:lnTo>
                      <a:pt x="84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89" name="Freeform 4797"/>
              <p:cNvSpPr>
                <a:spLocks noChangeAspect="1"/>
              </p:cNvSpPr>
              <p:nvPr userDrawn="1"/>
            </p:nvSpPr>
            <p:spPr bwMode="auto">
              <a:xfrm>
                <a:off x="2666" y="2064"/>
                <a:ext cx="411" cy="5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1" y="48"/>
                  </a:cxn>
                  <a:cxn ang="0">
                    <a:pos x="21" y="99"/>
                  </a:cxn>
                  <a:cxn ang="0">
                    <a:pos x="0" y="154"/>
                  </a:cxn>
                  <a:cxn ang="0">
                    <a:pos x="53" y="81"/>
                  </a:cxn>
                  <a:cxn ang="0">
                    <a:pos x="96" y="49"/>
                  </a:cxn>
                  <a:cxn ang="0">
                    <a:pos x="51" y="49"/>
                  </a:cxn>
                  <a:cxn ang="0">
                    <a:pos x="97" y="31"/>
                  </a:cxn>
                  <a:cxn ang="0">
                    <a:pos x="129" y="27"/>
                  </a:cxn>
                  <a:cxn ang="0">
                    <a:pos x="322" y="28"/>
                  </a:cxn>
                  <a:cxn ang="0">
                    <a:pos x="721" y="35"/>
                  </a:cxn>
                  <a:cxn ang="0">
                    <a:pos x="1092" y="40"/>
                  </a:cxn>
                  <a:cxn ang="0">
                    <a:pos x="1360" y="39"/>
                  </a:cxn>
                  <a:cxn ang="0">
                    <a:pos x="1330" y="68"/>
                  </a:cxn>
                  <a:cxn ang="0">
                    <a:pos x="1394" y="44"/>
                  </a:cxn>
                  <a:cxn ang="0">
                    <a:pos x="1441" y="40"/>
                  </a:cxn>
                  <a:cxn ang="0">
                    <a:pos x="1485" y="48"/>
                  </a:cxn>
                  <a:cxn ang="0">
                    <a:pos x="1507" y="64"/>
                  </a:cxn>
                  <a:cxn ang="0">
                    <a:pos x="1488" y="70"/>
                  </a:cxn>
                  <a:cxn ang="0">
                    <a:pos x="1445" y="60"/>
                  </a:cxn>
                  <a:cxn ang="0">
                    <a:pos x="1407" y="60"/>
                  </a:cxn>
                  <a:cxn ang="0">
                    <a:pos x="1364" y="74"/>
                  </a:cxn>
                  <a:cxn ang="0">
                    <a:pos x="1432" y="74"/>
                  </a:cxn>
                  <a:cxn ang="0">
                    <a:pos x="1478" y="86"/>
                  </a:cxn>
                  <a:cxn ang="0">
                    <a:pos x="1505" y="107"/>
                  </a:cxn>
                  <a:cxn ang="0">
                    <a:pos x="1515" y="119"/>
                  </a:cxn>
                  <a:cxn ang="0">
                    <a:pos x="1520" y="153"/>
                  </a:cxn>
                  <a:cxn ang="0">
                    <a:pos x="1505" y="183"/>
                  </a:cxn>
                  <a:cxn ang="0">
                    <a:pos x="1477" y="223"/>
                  </a:cxn>
                  <a:cxn ang="0">
                    <a:pos x="1506" y="199"/>
                  </a:cxn>
                  <a:cxn ang="0">
                    <a:pos x="1526" y="168"/>
                  </a:cxn>
                  <a:cxn ang="0">
                    <a:pos x="1535" y="129"/>
                  </a:cxn>
                  <a:cxn ang="0">
                    <a:pos x="1534" y="93"/>
                  </a:cxn>
                  <a:cxn ang="0">
                    <a:pos x="1515" y="50"/>
                  </a:cxn>
                  <a:cxn ang="0">
                    <a:pos x="1557" y="57"/>
                  </a:cxn>
                  <a:cxn ang="0">
                    <a:pos x="1585" y="81"/>
                  </a:cxn>
                  <a:cxn ang="0">
                    <a:pos x="1607" y="54"/>
                  </a:cxn>
                  <a:cxn ang="0">
                    <a:pos x="1643" y="32"/>
                  </a:cxn>
                  <a:cxn ang="0">
                    <a:pos x="1594" y="31"/>
                  </a:cxn>
                  <a:cxn ang="0">
                    <a:pos x="1443" y="27"/>
                  </a:cxn>
                  <a:cxn ang="0">
                    <a:pos x="882" y="24"/>
                  </a:cxn>
                  <a:cxn ang="0">
                    <a:pos x="426" y="18"/>
                  </a:cxn>
                  <a:cxn ang="0">
                    <a:pos x="45" y="11"/>
                  </a:cxn>
                  <a:cxn ang="0">
                    <a:pos x="24" y="8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643" h="223">
                    <a:moveTo>
                      <a:pt x="10" y="0"/>
                    </a:moveTo>
                    <a:lnTo>
                      <a:pt x="21" y="48"/>
                    </a:lnTo>
                    <a:lnTo>
                      <a:pt x="21" y="99"/>
                    </a:lnTo>
                    <a:lnTo>
                      <a:pt x="0" y="154"/>
                    </a:lnTo>
                    <a:lnTo>
                      <a:pt x="53" y="81"/>
                    </a:lnTo>
                    <a:lnTo>
                      <a:pt x="96" y="49"/>
                    </a:lnTo>
                    <a:lnTo>
                      <a:pt x="51" y="49"/>
                    </a:lnTo>
                    <a:lnTo>
                      <a:pt x="97" y="31"/>
                    </a:lnTo>
                    <a:lnTo>
                      <a:pt x="129" y="27"/>
                    </a:lnTo>
                    <a:lnTo>
                      <a:pt x="322" y="28"/>
                    </a:lnTo>
                    <a:lnTo>
                      <a:pt x="721" y="35"/>
                    </a:lnTo>
                    <a:lnTo>
                      <a:pt x="1092" y="40"/>
                    </a:lnTo>
                    <a:lnTo>
                      <a:pt x="1360" y="39"/>
                    </a:lnTo>
                    <a:lnTo>
                      <a:pt x="1330" y="68"/>
                    </a:lnTo>
                    <a:lnTo>
                      <a:pt x="1394" y="44"/>
                    </a:lnTo>
                    <a:lnTo>
                      <a:pt x="1441" y="40"/>
                    </a:lnTo>
                    <a:lnTo>
                      <a:pt x="1485" y="48"/>
                    </a:lnTo>
                    <a:lnTo>
                      <a:pt x="1507" y="64"/>
                    </a:lnTo>
                    <a:lnTo>
                      <a:pt x="1488" y="70"/>
                    </a:lnTo>
                    <a:lnTo>
                      <a:pt x="1445" y="60"/>
                    </a:lnTo>
                    <a:lnTo>
                      <a:pt x="1407" y="60"/>
                    </a:lnTo>
                    <a:lnTo>
                      <a:pt x="1364" y="74"/>
                    </a:lnTo>
                    <a:lnTo>
                      <a:pt x="1432" y="74"/>
                    </a:lnTo>
                    <a:lnTo>
                      <a:pt x="1478" y="86"/>
                    </a:lnTo>
                    <a:lnTo>
                      <a:pt x="1505" y="107"/>
                    </a:lnTo>
                    <a:lnTo>
                      <a:pt x="1515" y="119"/>
                    </a:lnTo>
                    <a:lnTo>
                      <a:pt x="1520" y="153"/>
                    </a:lnTo>
                    <a:lnTo>
                      <a:pt x="1505" y="183"/>
                    </a:lnTo>
                    <a:lnTo>
                      <a:pt x="1477" y="223"/>
                    </a:lnTo>
                    <a:lnTo>
                      <a:pt x="1506" y="199"/>
                    </a:lnTo>
                    <a:lnTo>
                      <a:pt x="1526" y="168"/>
                    </a:lnTo>
                    <a:lnTo>
                      <a:pt x="1535" y="129"/>
                    </a:lnTo>
                    <a:lnTo>
                      <a:pt x="1534" y="93"/>
                    </a:lnTo>
                    <a:lnTo>
                      <a:pt x="1515" y="50"/>
                    </a:lnTo>
                    <a:lnTo>
                      <a:pt x="1557" y="57"/>
                    </a:lnTo>
                    <a:lnTo>
                      <a:pt x="1585" y="81"/>
                    </a:lnTo>
                    <a:lnTo>
                      <a:pt x="1607" y="54"/>
                    </a:lnTo>
                    <a:lnTo>
                      <a:pt x="1643" y="32"/>
                    </a:lnTo>
                    <a:lnTo>
                      <a:pt x="1594" y="31"/>
                    </a:lnTo>
                    <a:lnTo>
                      <a:pt x="1443" y="27"/>
                    </a:lnTo>
                    <a:lnTo>
                      <a:pt x="882" y="24"/>
                    </a:lnTo>
                    <a:lnTo>
                      <a:pt x="426" y="18"/>
                    </a:lnTo>
                    <a:lnTo>
                      <a:pt x="45" y="11"/>
                    </a:lnTo>
                    <a:lnTo>
                      <a:pt x="24" y="8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90" name="Freeform 4798"/>
              <p:cNvSpPr>
                <a:spLocks noChangeAspect="1"/>
              </p:cNvSpPr>
              <p:nvPr userDrawn="1"/>
            </p:nvSpPr>
            <p:spPr bwMode="auto">
              <a:xfrm>
                <a:off x="2623" y="2106"/>
                <a:ext cx="53" cy="15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92" y="36"/>
                  </a:cxn>
                  <a:cxn ang="0">
                    <a:pos x="126" y="28"/>
                  </a:cxn>
                  <a:cxn ang="0">
                    <a:pos x="165" y="0"/>
                  </a:cxn>
                  <a:cxn ang="0">
                    <a:pos x="173" y="29"/>
                  </a:cxn>
                  <a:cxn ang="0">
                    <a:pos x="211" y="58"/>
                  </a:cxn>
                  <a:cxn ang="0">
                    <a:pos x="155" y="53"/>
                  </a:cxn>
                  <a:cxn ang="0">
                    <a:pos x="104" y="53"/>
                  </a:cxn>
                  <a:cxn ang="0">
                    <a:pos x="59" y="48"/>
                  </a:cxn>
                  <a:cxn ang="0">
                    <a:pos x="0" y="34"/>
                  </a:cxn>
                  <a:cxn ang="0">
                    <a:pos x="0" y="34"/>
                  </a:cxn>
                </a:cxnLst>
                <a:rect l="0" t="0" r="r" b="b"/>
                <a:pathLst>
                  <a:path w="211" h="58">
                    <a:moveTo>
                      <a:pt x="0" y="34"/>
                    </a:moveTo>
                    <a:lnTo>
                      <a:pt x="92" y="36"/>
                    </a:lnTo>
                    <a:lnTo>
                      <a:pt x="126" y="28"/>
                    </a:lnTo>
                    <a:lnTo>
                      <a:pt x="165" y="0"/>
                    </a:lnTo>
                    <a:lnTo>
                      <a:pt x="173" y="29"/>
                    </a:lnTo>
                    <a:lnTo>
                      <a:pt x="211" y="58"/>
                    </a:lnTo>
                    <a:lnTo>
                      <a:pt x="155" y="53"/>
                    </a:lnTo>
                    <a:lnTo>
                      <a:pt x="104" y="53"/>
                    </a:lnTo>
                    <a:lnTo>
                      <a:pt x="59" y="48"/>
                    </a:lnTo>
                    <a:lnTo>
                      <a:pt x="0" y="34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91" name="Freeform 4799"/>
              <p:cNvSpPr>
                <a:spLocks noChangeAspect="1"/>
              </p:cNvSpPr>
              <p:nvPr userDrawn="1"/>
            </p:nvSpPr>
            <p:spPr bwMode="auto">
              <a:xfrm>
                <a:off x="2653" y="2182"/>
                <a:ext cx="26" cy="5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104"/>
                  </a:cxn>
                  <a:cxn ang="0">
                    <a:pos x="33" y="189"/>
                  </a:cxn>
                  <a:cxn ang="0">
                    <a:pos x="47" y="228"/>
                  </a:cxn>
                  <a:cxn ang="0">
                    <a:pos x="105" y="233"/>
                  </a:cxn>
                  <a:cxn ang="0">
                    <a:pos x="55" y="192"/>
                  </a:cxn>
                  <a:cxn ang="0">
                    <a:pos x="26" y="134"/>
                  </a:cxn>
                  <a:cxn ang="0">
                    <a:pos x="12" y="7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05" h="233">
                    <a:moveTo>
                      <a:pt x="0" y="0"/>
                    </a:moveTo>
                    <a:lnTo>
                      <a:pt x="8" y="104"/>
                    </a:lnTo>
                    <a:lnTo>
                      <a:pt x="33" y="189"/>
                    </a:lnTo>
                    <a:lnTo>
                      <a:pt x="47" y="228"/>
                    </a:lnTo>
                    <a:lnTo>
                      <a:pt x="105" y="233"/>
                    </a:lnTo>
                    <a:lnTo>
                      <a:pt x="55" y="192"/>
                    </a:lnTo>
                    <a:lnTo>
                      <a:pt x="26" y="134"/>
                    </a:lnTo>
                    <a:lnTo>
                      <a:pt x="12" y="7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92" name="Freeform 4800"/>
              <p:cNvSpPr>
                <a:spLocks noChangeAspect="1"/>
              </p:cNvSpPr>
              <p:nvPr userDrawn="1"/>
            </p:nvSpPr>
            <p:spPr bwMode="auto">
              <a:xfrm>
                <a:off x="2592" y="2105"/>
                <a:ext cx="62" cy="116"/>
              </a:xfrm>
              <a:custGeom>
                <a:avLst/>
                <a:gdLst/>
                <a:ahLst/>
                <a:cxnLst>
                  <a:cxn ang="0">
                    <a:pos x="88" y="0"/>
                  </a:cxn>
                  <a:cxn ang="0">
                    <a:pos x="185" y="5"/>
                  </a:cxn>
                  <a:cxn ang="0">
                    <a:pos x="249" y="8"/>
                  </a:cxn>
                  <a:cxn ang="0">
                    <a:pos x="176" y="17"/>
                  </a:cxn>
                  <a:cxn ang="0">
                    <a:pos x="43" y="33"/>
                  </a:cxn>
                  <a:cxn ang="0">
                    <a:pos x="14" y="53"/>
                  </a:cxn>
                  <a:cxn ang="0">
                    <a:pos x="14" y="178"/>
                  </a:cxn>
                  <a:cxn ang="0">
                    <a:pos x="118" y="233"/>
                  </a:cxn>
                  <a:cxn ang="0">
                    <a:pos x="132" y="267"/>
                  </a:cxn>
                  <a:cxn ang="0">
                    <a:pos x="72" y="266"/>
                  </a:cxn>
                  <a:cxn ang="0">
                    <a:pos x="108" y="311"/>
                  </a:cxn>
                  <a:cxn ang="0">
                    <a:pos x="183" y="371"/>
                  </a:cxn>
                  <a:cxn ang="0">
                    <a:pos x="221" y="465"/>
                  </a:cxn>
                  <a:cxn ang="0">
                    <a:pos x="141" y="456"/>
                  </a:cxn>
                  <a:cxn ang="0">
                    <a:pos x="47" y="444"/>
                  </a:cxn>
                  <a:cxn ang="0">
                    <a:pos x="39" y="435"/>
                  </a:cxn>
                  <a:cxn ang="0">
                    <a:pos x="18" y="307"/>
                  </a:cxn>
                  <a:cxn ang="0">
                    <a:pos x="0" y="199"/>
                  </a:cxn>
                  <a:cxn ang="0">
                    <a:pos x="0" y="42"/>
                  </a:cxn>
                  <a:cxn ang="0">
                    <a:pos x="14" y="12"/>
                  </a:cxn>
                  <a:cxn ang="0">
                    <a:pos x="53" y="0"/>
                  </a:cxn>
                  <a:cxn ang="0">
                    <a:pos x="88" y="0"/>
                  </a:cxn>
                  <a:cxn ang="0">
                    <a:pos x="88" y="0"/>
                  </a:cxn>
                </a:cxnLst>
                <a:rect l="0" t="0" r="r" b="b"/>
                <a:pathLst>
                  <a:path w="249" h="465">
                    <a:moveTo>
                      <a:pt x="88" y="0"/>
                    </a:moveTo>
                    <a:lnTo>
                      <a:pt x="185" y="5"/>
                    </a:lnTo>
                    <a:lnTo>
                      <a:pt x="249" y="8"/>
                    </a:lnTo>
                    <a:lnTo>
                      <a:pt x="176" y="17"/>
                    </a:lnTo>
                    <a:lnTo>
                      <a:pt x="43" y="33"/>
                    </a:lnTo>
                    <a:lnTo>
                      <a:pt x="14" y="53"/>
                    </a:lnTo>
                    <a:lnTo>
                      <a:pt x="14" y="178"/>
                    </a:lnTo>
                    <a:lnTo>
                      <a:pt x="118" y="233"/>
                    </a:lnTo>
                    <a:lnTo>
                      <a:pt x="132" y="267"/>
                    </a:lnTo>
                    <a:lnTo>
                      <a:pt x="72" y="266"/>
                    </a:lnTo>
                    <a:lnTo>
                      <a:pt x="108" y="311"/>
                    </a:lnTo>
                    <a:lnTo>
                      <a:pt x="183" y="371"/>
                    </a:lnTo>
                    <a:lnTo>
                      <a:pt x="221" y="465"/>
                    </a:lnTo>
                    <a:lnTo>
                      <a:pt x="141" y="456"/>
                    </a:lnTo>
                    <a:lnTo>
                      <a:pt x="47" y="444"/>
                    </a:lnTo>
                    <a:lnTo>
                      <a:pt x="39" y="435"/>
                    </a:lnTo>
                    <a:lnTo>
                      <a:pt x="18" y="307"/>
                    </a:lnTo>
                    <a:lnTo>
                      <a:pt x="0" y="199"/>
                    </a:lnTo>
                    <a:lnTo>
                      <a:pt x="0" y="42"/>
                    </a:lnTo>
                    <a:lnTo>
                      <a:pt x="14" y="12"/>
                    </a:lnTo>
                    <a:lnTo>
                      <a:pt x="53" y="0"/>
                    </a:lnTo>
                    <a:lnTo>
                      <a:pt x="88" y="0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93" name="Freeform 4801"/>
              <p:cNvSpPr>
                <a:spLocks noChangeAspect="1"/>
              </p:cNvSpPr>
              <p:nvPr userDrawn="1"/>
            </p:nvSpPr>
            <p:spPr bwMode="auto">
              <a:xfrm>
                <a:off x="2676" y="2075"/>
                <a:ext cx="46" cy="25"/>
              </a:xfrm>
              <a:custGeom>
                <a:avLst/>
                <a:gdLst/>
                <a:ahLst/>
                <a:cxnLst>
                  <a:cxn ang="0">
                    <a:pos x="105" y="0"/>
                  </a:cxn>
                  <a:cxn ang="0">
                    <a:pos x="108" y="18"/>
                  </a:cxn>
                  <a:cxn ang="0">
                    <a:pos x="72" y="26"/>
                  </a:cxn>
                  <a:cxn ang="0">
                    <a:pos x="20" y="67"/>
                  </a:cxn>
                  <a:cxn ang="0">
                    <a:pos x="0" y="100"/>
                  </a:cxn>
                  <a:cxn ang="0">
                    <a:pos x="32" y="79"/>
                  </a:cxn>
                  <a:cxn ang="0">
                    <a:pos x="59" y="71"/>
                  </a:cxn>
                  <a:cxn ang="0">
                    <a:pos x="70" y="46"/>
                  </a:cxn>
                  <a:cxn ang="0">
                    <a:pos x="104" y="34"/>
                  </a:cxn>
                  <a:cxn ang="0">
                    <a:pos x="147" y="37"/>
                  </a:cxn>
                  <a:cxn ang="0">
                    <a:pos x="170" y="58"/>
                  </a:cxn>
                  <a:cxn ang="0">
                    <a:pos x="180" y="89"/>
                  </a:cxn>
                  <a:cxn ang="0">
                    <a:pos x="187" y="59"/>
                  </a:cxn>
                  <a:cxn ang="0">
                    <a:pos x="187" y="34"/>
                  </a:cxn>
                  <a:cxn ang="0">
                    <a:pos x="153" y="5"/>
                  </a:cxn>
                  <a:cxn ang="0">
                    <a:pos x="105" y="0"/>
                  </a:cxn>
                  <a:cxn ang="0">
                    <a:pos x="105" y="0"/>
                  </a:cxn>
                </a:cxnLst>
                <a:rect l="0" t="0" r="r" b="b"/>
                <a:pathLst>
                  <a:path w="187" h="100">
                    <a:moveTo>
                      <a:pt x="105" y="0"/>
                    </a:moveTo>
                    <a:lnTo>
                      <a:pt x="108" y="18"/>
                    </a:lnTo>
                    <a:lnTo>
                      <a:pt x="72" y="26"/>
                    </a:lnTo>
                    <a:lnTo>
                      <a:pt x="20" y="67"/>
                    </a:lnTo>
                    <a:lnTo>
                      <a:pt x="0" y="100"/>
                    </a:lnTo>
                    <a:lnTo>
                      <a:pt x="32" y="79"/>
                    </a:lnTo>
                    <a:lnTo>
                      <a:pt x="59" y="71"/>
                    </a:lnTo>
                    <a:lnTo>
                      <a:pt x="70" y="46"/>
                    </a:lnTo>
                    <a:lnTo>
                      <a:pt x="104" y="34"/>
                    </a:lnTo>
                    <a:lnTo>
                      <a:pt x="147" y="37"/>
                    </a:lnTo>
                    <a:lnTo>
                      <a:pt x="170" y="58"/>
                    </a:lnTo>
                    <a:lnTo>
                      <a:pt x="180" y="89"/>
                    </a:lnTo>
                    <a:lnTo>
                      <a:pt x="187" y="59"/>
                    </a:lnTo>
                    <a:lnTo>
                      <a:pt x="187" y="34"/>
                    </a:lnTo>
                    <a:lnTo>
                      <a:pt x="153" y="5"/>
                    </a:lnTo>
                    <a:lnTo>
                      <a:pt x="105" y="0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94" name="Freeform 4802"/>
              <p:cNvSpPr>
                <a:spLocks noChangeAspect="1"/>
              </p:cNvSpPr>
              <p:nvPr userDrawn="1"/>
            </p:nvSpPr>
            <p:spPr bwMode="auto">
              <a:xfrm>
                <a:off x="2676" y="2104"/>
                <a:ext cx="40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5"/>
                  </a:cxn>
                  <a:cxn ang="0">
                    <a:pos x="20" y="63"/>
                  </a:cxn>
                  <a:cxn ang="0">
                    <a:pos x="53" y="71"/>
                  </a:cxn>
                  <a:cxn ang="0">
                    <a:pos x="101" y="69"/>
                  </a:cxn>
                  <a:cxn ang="0">
                    <a:pos x="138" y="48"/>
                  </a:cxn>
                  <a:cxn ang="0">
                    <a:pos x="161" y="15"/>
                  </a:cxn>
                  <a:cxn ang="0">
                    <a:pos x="128" y="44"/>
                  </a:cxn>
                  <a:cxn ang="0">
                    <a:pos x="80" y="55"/>
                  </a:cxn>
                  <a:cxn ang="0">
                    <a:pos x="47" y="43"/>
                  </a:cxn>
                  <a:cxn ang="0">
                    <a:pos x="24" y="44"/>
                  </a:cxn>
                  <a:cxn ang="0">
                    <a:pos x="8" y="2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61" h="71">
                    <a:moveTo>
                      <a:pt x="0" y="0"/>
                    </a:moveTo>
                    <a:lnTo>
                      <a:pt x="0" y="35"/>
                    </a:lnTo>
                    <a:lnTo>
                      <a:pt x="20" y="63"/>
                    </a:lnTo>
                    <a:lnTo>
                      <a:pt x="53" y="71"/>
                    </a:lnTo>
                    <a:lnTo>
                      <a:pt x="101" y="69"/>
                    </a:lnTo>
                    <a:lnTo>
                      <a:pt x="138" y="48"/>
                    </a:lnTo>
                    <a:lnTo>
                      <a:pt x="161" y="15"/>
                    </a:lnTo>
                    <a:lnTo>
                      <a:pt x="128" y="44"/>
                    </a:lnTo>
                    <a:lnTo>
                      <a:pt x="80" y="55"/>
                    </a:lnTo>
                    <a:lnTo>
                      <a:pt x="47" y="43"/>
                    </a:lnTo>
                    <a:lnTo>
                      <a:pt x="24" y="44"/>
                    </a:lnTo>
                    <a:lnTo>
                      <a:pt x="8" y="2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95" name="Freeform 4803"/>
              <p:cNvSpPr>
                <a:spLocks noChangeAspect="1"/>
              </p:cNvSpPr>
              <p:nvPr userDrawn="1"/>
            </p:nvSpPr>
            <p:spPr bwMode="auto">
              <a:xfrm>
                <a:off x="2693" y="2100"/>
                <a:ext cx="25" cy="11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18" y="18"/>
                  </a:cxn>
                  <a:cxn ang="0">
                    <a:pos x="64" y="16"/>
                  </a:cxn>
                  <a:cxn ang="0">
                    <a:pos x="102" y="0"/>
                  </a:cxn>
                  <a:cxn ang="0">
                    <a:pos x="89" y="31"/>
                  </a:cxn>
                  <a:cxn ang="0">
                    <a:pos x="74" y="21"/>
                  </a:cxn>
                  <a:cxn ang="0">
                    <a:pos x="44" y="34"/>
                  </a:cxn>
                  <a:cxn ang="0">
                    <a:pos x="15" y="43"/>
                  </a:cxn>
                  <a:cxn ang="0">
                    <a:pos x="0" y="39"/>
                  </a:cxn>
                  <a:cxn ang="0">
                    <a:pos x="0" y="39"/>
                  </a:cxn>
                </a:cxnLst>
                <a:rect l="0" t="0" r="r" b="b"/>
                <a:pathLst>
                  <a:path w="102" h="43">
                    <a:moveTo>
                      <a:pt x="0" y="39"/>
                    </a:moveTo>
                    <a:lnTo>
                      <a:pt x="18" y="18"/>
                    </a:lnTo>
                    <a:lnTo>
                      <a:pt x="64" y="16"/>
                    </a:lnTo>
                    <a:lnTo>
                      <a:pt x="102" y="0"/>
                    </a:lnTo>
                    <a:lnTo>
                      <a:pt x="89" y="31"/>
                    </a:lnTo>
                    <a:lnTo>
                      <a:pt x="74" y="21"/>
                    </a:lnTo>
                    <a:lnTo>
                      <a:pt x="44" y="34"/>
                    </a:lnTo>
                    <a:lnTo>
                      <a:pt x="15" y="43"/>
                    </a:lnTo>
                    <a:lnTo>
                      <a:pt x="0" y="39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96" name="Freeform 4804"/>
              <p:cNvSpPr>
                <a:spLocks noChangeAspect="1"/>
              </p:cNvSpPr>
              <p:nvPr userDrawn="1"/>
            </p:nvSpPr>
            <p:spPr bwMode="auto">
              <a:xfrm>
                <a:off x="2620" y="2053"/>
                <a:ext cx="46" cy="41"/>
              </a:xfrm>
              <a:custGeom>
                <a:avLst/>
                <a:gdLst/>
                <a:ahLst/>
                <a:cxnLst>
                  <a:cxn ang="0">
                    <a:pos x="107" y="0"/>
                  </a:cxn>
                  <a:cxn ang="0">
                    <a:pos x="159" y="31"/>
                  </a:cxn>
                  <a:cxn ang="0">
                    <a:pos x="184" y="96"/>
                  </a:cxn>
                  <a:cxn ang="0">
                    <a:pos x="184" y="165"/>
                  </a:cxn>
                  <a:cxn ang="0">
                    <a:pos x="172" y="123"/>
                  </a:cxn>
                  <a:cxn ang="0">
                    <a:pos x="128" y="137"/>
                  </a:cxn>
                  <a:cxn ang="0">
                    <a:pos x="93" y="123"/>
                  </a:cxn>
                  <a:cxn ang="0">
                    <a:pos x="24" y="161"/>
                  </a:cxn>
                  <a:cxn ang="0">
                    <a:pos x="0" y="161"/>
                  </a:cxn>
                  <a:cxn ang="0">
                    <a:pos x="40" y="129"/>
                  </a:cxn>
                  <a:cxn ang="0">
                    <a:pos x="87" y="115"/>
                  </a:cxn>
                  <a:cxn ang="0">
                    <a:pos x="128" y="79"/>
                  </a:cxn>
                  <a:cxn ang="0">
                    <a:pos x="165" y="83"/>
                  </a:cxn>
                  <a:cxn ang="0">
                    <a:pos x="143" y="36"/>
                  </a:cxn>
                  <a:cxn ang="0">
                    <a:pos x="107" y="0"/>
                  </a:cxn>
                  <a:cxn ang="0">
                    <a:pos x="107" y="0"/>
                  </a:cxn>
                </a:cxnLst>
                <a:rect l="0" t="0" r="r" b="b"/>
                <a:pathLst>
                  <a:path w="184" h="165">
                    <a:moveTo>
                      <a:pt x="107" y="0"/>
                    </a:moveTo>
                    <a:lnTo>
                      <a:pt x="159" y="31"/>
                    </a:lnTo>
                    <a:lnTo>
                      <a:pt x="184" y="96"/>
                    </a:lnTo>
                    <a:lnTo>
                      <a:pt x="184" y="165"/>
                    </a:lnTo>
                    <a:lnTo>
                      <a:pt x="172" y="123"/>
                    </a:lnTo>
                    <a:lnTo>
                      <a:pt x="128" y="137"/>
                    </a:lnTo>
                    <a:lnTo>
                      <a:pt x="93" y="123"/>
                    </a:lnTo>
                    <a:lnTo>
                      <a:pt x="24" y="161"/>
                    </a:lnTo>
                    <a:lnTo>
                      <a:pt x="0" y="161"/>
                    </a:lnTo>
                    <a:lnTo>
                      <a:pt x="40" y="129"/>
                    </a:lnTo>
                    <a:lnTo>
                      <a:pt x="87" y="115"/>
                    </a:lnTo>
                    <a:lnTo>
                      <a:pt x="128" y="79"/>
                    </a:lnTo>
                    <a:lnTo>
                      <a:pt x="165" y="83"/>
                    </a:lnTo>
                    <a:lnTo>
                      <a:pt x="143" y="36"/>
                    </a:lnTo>
                    <a:lnTo>
                      <a:pt x="107" y="0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97" name="Freeform 4805"/>
              <p:cNvSpPr>
                <a:spLocks noChangeAspect="1"/>
              </p:cNvSpPr>
              <p:nvPr userDrawn="1"/>
            </p:nvSpPr>
            <p:spPr bwMode="auto">
              <a:xfrm>
                <a:off x="2614" y="2053"/>
                <a:ext cx="21" cy="18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70" y="54"/>
                  </a:cxn>
                  <a:cxn ang="0">
                    <a:pos x="0" y="74"/>
                  </a:cxn>
                  <a:cxn ang="0">
                    <a:pos x="40" y="16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84" h="74">
                    <a:moveTo>
                      <a:pt x="84" y="0"/>
                    </a:moveTo>
                    <a:lnTo>
                      <a:pt x="70" y="54"/>
                    </a:lnTo>
                    <a:lnTo>
                      <a:pt x="0" y="74"/>
                    </a:lnTo>
                    <a:lnTo>
                      <a:pt x="40" y="16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98" name="Freeform 4806"/>
              <p:cNvSpPr>
                <a:spLocks noChangeAspect="1"/>
              </p:cNvSpPr>
              <p:nvPr userDrawn="1"/>
            </p:nvSpPr>
            <p:spPr bwMode="auto">
              <a:xfrm>
                <a:off x="2607" y="2092"/>
                <a:ext cx="23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4" y="3"/>
                  </a:cxn>
                  <a:cxn ang="0">
                    <a:pos x="44" y="29"/>
                  </a:cxn>
                  <a:cxn ang="0">
                    <a:pos x="71" y="24"/>
                  </a:cxn>
                  <a:cxn ang="0">
                    <a:pos x="90" y="43"/>
                  </a:cxn>
                  <a:cxn ang="0">
                    <a:pos x="34" y="43"/>
                  </a:cxn>
                  <a:cxn ang="0">
                    <a:pos x="3" y="25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0" h="43">
                    <a:moveTo>
                      <a:pt x="0" y="0"/>
                    </a:moveTo>
                    <a:lnTo>
                      <a:pt x="44" y="3"/>
                    </a:lnTo>
                    <a:lnTo>
                      <a:pt x="44" y="29"/>
                    </a:lnTo>
                    <a:lnTo>
                      <a:pt x="71" y="24"/>
                    </a:lnTo>
                    <a:lnTo>
                      <a:pt x="90" y="43"/>
                    </a:lnTo>
                    <a:lnTo>
                      <a:pt x="34" y="43"/>
                    </a:lnTo>
                    <a:lnTo>
                      <a:pt x="3" y="2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99" name="Freeform 4807"/>
              <p:cNvSpPr>
                <a:spLocks noChangeAspect="1"/>
              </p:cNvSpPr>
              <p:nvPr userDrawn="1"/>
            </p:nvSpPr>
            <p:spPr bwMode="auto">
              <a:xfrm>
                <a:off x="2649" y="2095"/>
                <a:ext cx="12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"/>
                  </a:cxn>
                  <a:cxn ang="0">
                    <a:pos x="29" y="26"/>
                  </a:cxn>
                  <a:cxn ang="0">
                    <a:pos x="49" y="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9" h="30">
                    <a:moveTo>
                      <a:pt x="0" y="0"/>
                    </a:moveTo>
                    <a:lnTo>
                      <a:pt x="0" y="30"/>
                    </a:lnTo>
                    <a:lnTo>
                      <a:pt x="29" y="26"/>
                    </a:lnTo>
                    <a:lnTo>
                      <a:pt x="49" y="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00" name="Freeform 4808"/>
              <p:cNvSpPr>
                <a:spLocks noChangeAspect="1"/>
              </p:cNvSpPr>
              <p:nvPr userDrawn="1"/>
            </p:nvSpPr>
            <p:spPr bwMode="auto">
              <a:xfrm>
                <a:off x="2830" y="2073"/>
                <a:ext cx="40" cy="23"/>
              </a:xfrm>
              <a:custGeom>
                <a:avLst/>
                <a:gdLst/>
                <a:ahLst/>
                <a:cxnLst>
                  <a:cxn ang="0">
                    <a:pos x="6" y="2"/>
                  </a:cxn>
                  <a:cxn ang="0">
                    <a:pos x="0" y="30"/>
                  </a:cxn>
                  <a:cxn ang="0">
                    <a:pos x="52" y="90"/>
                  </a:cxn>
                  <a:cxn ang="0">
                    <a:pos x="71" y="90"/>
                  </a:cxn>
                  <a:cxn ang="0">
                    <a:pos x="128" y="39"/>
                  </a:cxn>
                  <a:cxn ang="0">
                    <a:pos x="158" y="23"/>
                  </a:cxn>
                  <a:cxn ang="0">
                    <a:pos x="153" y="0"/>
                  </a:cxn>
                  <a:cxn ang="0">
                    <a:pos x="132" y="18"/>
                  </a:cxn>
                  <a:cxn ang="0">
                    <a:pos x="111" y="21"/>
                  </a:cxn>
                  <a:cxn ang="0">
                    <a:pos x="75" y="75"/>
                  </a:cxn>
                  <a:cxn ang="0">
                    <a:pos x="48" y="72"/>
                  </a:cxn>
                  <a:cxn ang="0">
                    <a:pos x="19" y="30"/>
                  </a:cxn>
                  <a:cxn ang="0">
                    <a:pos x="6" y="2"/>
                  </a:cxn>
                  <a:cxn ang="0">
                    <a:pos x="6" y="2"/>
                  </a:cxn>
                </a:cxnLst>
                <a:rect l="0" t="0" r="r" b="b"/>
                <a:pathLst>
                  <a:path w="158" h="90">
                    <a:moveTo>
                      <a:pt x="6" y="2"/>
                    </a:moveTo>
                    <a:lnTo>
                      <a:pt x="0" y="30"/>
                    </a:lnTo>
                    <a:lnTo>
                      <a:pt x="52" y="90"/>
                    </a:lnTo>
                    <a:lnTo>
                      <a:pt x="71" y="90"/>
                    </a:lnTo>
                    <a:lnTo>
                      <a:pt x="128" y="39"/>
                    </a:lnTo>
                    <a:lnTo>
                      <a:pt x="158" y="23"/>
                    </a:lnTo>
                    <a:lnTo>
                      <a:pt x="153" y="0"/>
                    </a:lnTo>
                    <a:lnTo>
                      <a:pt x="132" y="18"/>
                    </a:lnTo>
                    <a:lnTo>
                      <a:pt x="111" y="21"/>
                    </a:lnTo>
                    <a:lnTo>
                      <a:pt x="75" y="75"/>
                    </a:lnTo>
                    <a:lnTo>
                      <a:pt x="48" y="72"/>
                    </a:lnTo>
                    <a:lnTo>
                      <a:pt x="19" y="30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01" name="Freeform 4809"/>
              <p:cNvSpPr>
                <a:spLocks noChangeAspect="1"/>
              </p:cNvSpPr>
              <p:nvPr userDrawn="1"/>
            </p:nvSpPr>
            <p:spPr bwMode="auto">
              <a:xfrm>
                <a:off x="2838" y="2081"/>
                <a:ext cx="8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4" y="0"/>
                  </a:cxn>
                  <a:cxn ang="0">
                    <a:pos x="32" y="3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4" h="34">
                    <a:moveTo>
                      <a:pt x="0" y="0"/>
                    </a:moveTo>
                    <a:lnTo>
                      <a:pt x="34" y="0"/>
                    </a:lnTo>
                    <a:lnTo>
                      <a:pt x="32" y="3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02" name="Freeform 4810"/>
              <p:cNvSpPr>
                <a:spLocks noChangeAspect="1"/>
              </p:cNvSpPr>
              <p:nvPr userDrawn="1"/>
            </p:nvSpPr>
            <p:spPr bwMode="auto">
              <a:xfrm>
                <a:off x="2850" y="2075"/>
                <a:ext cx="5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"/>
                  </a:cxn>
                  <a:cxn ang="0">
                    <a:pos x="17" y="16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7" h="16">
                    <a:moveTo>
                      <a:pt x="0" y="0"/>
                    </a:moveTo>
                    <a:lnTo>
                      <a:pt x="0" y="16"/>
                    </a:lnTo>
                    <a:lnTo>
                      <a:pt x="17" y="16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03" name="Freeform 4811"/>
              <p:cNvSpPr>
                <a:spLocks noChangeAspect="1"/>
              </p:cNvSpPr>
              <p:nvPr userDrawn="1"/>
            </p:nvSpPr>
            <p:spPr bwMode="auto">
              <a:xfrm>
                <a:off x="3074" y="2042"/>
                <a:ext cx="122" cy="62"/>
              </a:xfrm>
              <a:custGeom>
                <a:avLst/>
                <a:gdLst/>
                <a:ahLst/>
                <a:cxnLst>
                  <a:cxn ang="0">
                    <a:pos x="472" y="0"/>
                  </a:cxn>
                  <a:cxn ang="0">
                    <a:pos x="295" y="17"/>
                  </a:cxn>
                  <a:cxn ang="0">
                    <a:pos x="134" y="63"/>
                  </a:cxn>
                  <a:cxn ang="0">
                    <a:pos x="39" y="129"/>
                  </a:cxn>
                  <a:cxn ang="0">
                    <a:pos x="3" y="182"/>
                  </a:cxn>
                  <a:cxn ang="0">
                    <a:pos x="0" y="223"/>
                  </a:cxn>
                  <a:cxn ang="0">
                    <a:pos x="17" y="246"/>
                  </a:cxn>
                  <a:cxn ang="0">
                    <a:pos x="10" y="207"/>
                  </a:cxn>
                  <a:cxn ang="0">
                    <a:pos x="26" y="168"/>
                  </a:cxn>
                  <a:cxn ang="0">
                    <a:pos x="76" y="125"/>
                  </a:cxn>
                  <a:cxn ang="0">
                    <a:pos x="160" y="77"/>
                  </a:cxn>
                  <a:cxn ang="0">
                    <a:pos x="259" y="46"/>
                  </a:cxn>
                  <a:cxn ang="0">
                    <a:pos x="363" y="30"/>
                  </a:cxn>
                  <a:cxn ang="0">
                    <a:pos x="438" y="76"/>
                  </a:cxn>
                  <a:cxn ang="0">
                    <a:pos x="438" y="30"/>
                  </a:cxn>
                  <a:cxn ang="0">
                    <a:pos x="462" y="51"/>
                  </a:cxn>
                  <a:cxn ang="0">
                    <a:pos x="468" y="192"/>
                  </a:cxn>
                  <a:cxn ang="0">
                    <a:pos x="490" y="2"/>
                  </a:cxn>
                  <a:cxn ang="0">
                    <a:pos x="472" y="0"/>
                  </a:cxn>
                  <a:cxn ang="0">
                    <a:pos x="472" y="0"/>
                  </a:cxn>
                </a:cxnLst>
                <a:rect l="0" t="0" r="r" b="b"/>
                <a:pathLst>
                  <a:path w="490" h="246">
                    <a:moveTo>
                      <a:pt x="472" y="0"/>
                    </a:moveTo>
                    <a:lnTo>
                      <a:pt x="295" y="17"/>
                    </a:lnTo>
                    <a:lnTo>
                      <a:pt x="134" y="63"/>
                    </a:lnTo>
                    <a:lnTo>
                      <a:pt x="39" y="129"/>
                    </a:lnTo>
                    <a:lnTo>
                      <a:pt x="3" y="182"/>
                    </a:lnTo>
                    <a:lnTo>
                      <a:pt x="0" y="223"/>
                    </a:lnTo>
                    <a:lnTo>
                      <a:pt x="17" y="246"/>
                    </a:lnTo>
                    <a:lnTo>
                      <a:pt x="10" y="207"/>
                    </a:lnTo>
                    <a:lnTo>
                      <a:pt x="26" y="168"/>
                    </a:lnTo>
                    <a:lnTo>
                      <a:pt x="76" y="125"/>
                    </a:lnTo>
                    <a:lnTo>
                      <a:pt x="160" y="77"/>
                    </a:lnTo>
                    <a:lnTo>
                      <a:pt x="259" y="46"/>
                    </a:lnTo>
                    <a:lnTo>
                      <a:pt x="363" y="30"/>
                    </a:lnTo>
                    <a:lnTo>
                      <a:pt x="438" y="76"/>
                    </a:lnTo>
                    <a:lnTo>
                      <a:pt x="438" y="30"/>
                    </a:lnTo>
                    <a:lnTo>
                      <a:pt x="462" y="51"/>
                    </a:lnTo>
                    <a:lnTo>
                      <a:pt x="468" y="192"/>
                    </a:lnTo>
                    <a:lnTo>
                      <a:pt x="490" y="2"/>
                    </a:lnTo>
                    <a:lnTo>
                      <a:pt x="472" y="0"/>
                    </a:lnTo>
                    <a:lnTo>
                      <a:pt x="4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04" name="Freeform 4812"/>
              <p:cNvSpPr>
                <a:spLocks noChangeAspect="1"/>
              </p:cNvSpPr>
              <p:nvPr userDrawn="1"/>
            </p:nvSpPr>
            <p:spPr bwMode="auto">
              <a:xfrm>
                <a:off x="3155" y="2069"/>
                <a:ext cx="36" cy="31"/>
              </a:xfrm>
              <a:custGeom>
                <a:avLst/>
                <a:gdLst/>
                <a:ahLst/>
                <a:cxnLst>
                  <a:cxn ang="0">
                    <a:pos x="141" y="53"/>
                  </a:cxn>
                  <a:cxn ang="0">
                    <a:pos x="100" y="0"/>
                  </a:cxn>
                  <a:cxn ang="0">
                    <a:pos x="66" y="42"/>
                  </a:cxn>
                  <a:cxn ang="0">
                    <a:pos x="23" y="46"/>
                  </a:cxn>
                  <a:cxn ang="0">
                    <a:pos x="0" y="37"/>
                  </a:cxn>
                  <a:cxn ang="0">
                    <a:pos x="25" y="105"/>
                  </a:cxn>
                  <a:cxn ang="0">
                    <a:pos x="31" y="59"/>
                  </a:cxn>
                  <a:cxn ang="0">
                    <a:pos x="66" y="65"/>
                  </a:cxn>
                  <a:cxn ang="0">
                    <a:pos x="112" y="126"/>
                  </a:cxn>
                  <a:cxn ang="0">
                    <a:pos x="143" y="100"/>
                  </a:cxn>
                  <a:cxn ang="0">
                    <a:pos x="141" y="53"/>
                  </a:cxn>
                  <a:cxn ang="0">
                    <a:pos x="141" y="53"/>
                  </a:cxn>
                </a:cxnLst>
                <a:rect l="0" t="0" r="r" b="b"/>
                <a:pathLst>
                  <a:path w="143" h="126">
                    <a:moveTo>
                      <a:pt x="141" y="53"/>
                    </a:moveTo>
                    <a:lnTo>
                      <a:pt x="100" y="0"/>
                    </a:lnTo>
                    <a:lnTo>
                      <a:pt x="66" y="42"/>
                    </a:lnTo>
                    <a:lnTo>
                      <a:pt x="23" y="46"/>
                    </a:lnTo>
                    <a:lnTo>
                      <a:pt x="0" y="37"/>
                    </a:lnTo>
                    <a:lnTo>
                      <a:pt x="25" y="105"/>
                    </a:lnTo>
                    <a:lnTo>
                      <a:pt x="31" y="59"/>
                    </a:lnTo>
                    <a:lnTo>
                      <a:pt x="66" y="65"/>
                    </a:lnTo>
                    <a:lnTo>
                      <a:pt x="112" y="126"/>
                    </a:lnTo>
                    <a:lnTo>
                      <a:pt x="143" y="100"/>
                    </a:lnTo>
                    <a:lnTo>
                      <a:pt x="141" y="53"/>
                    </a:lnTo>
                    <a:lnTo>
                      <a:pt x="14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05" name="Freeform 4813"/>
              <p:cNvSpPr>
                <a:spLocks noChangeAspect="1"/>
              </p:cNvSpPr>
              <p:nvPr userDrawn="1"/>
            </p:nvSpPr>
            <p:spPr bwMode="auto">
              <a:xfrm>
                <a:off x="3090" y="2065"/>
                <a:ext cx="59" cy="25"/>
              </a:xfrm>
              <a:custGeom>
                <a:avLst/>
                <a:gdLst/>
                <a:ahLst/>
                <a:cxnLst>
                  <a:cxn ang="0">
                    <a:pos x="125" y="0"/>
                  </a:cxn>
                  <a:cxn ang="0">
                    <a:pos x="49" y="35"/>
                  </a:cxn>
                  <a:cxn ang="0">
                    <a:pos x="0" y="88"/>
                  </a:cxn>
                  <a:cxn ang="0">
                    <a:pos x="83" y="75"/>
                  </a:cxn>
                  <a:cxn ang="0">
                    <a:pos x="160" y="97"/>
                  </a:cxn>
                  <a:cxn ang="0">
                    <a:pos x="188" y="79"/>
                  </a:cxn>
                  <a:cxn ang="0">
                    <a:pos x="225" y="97"/>
                  </a:cxn>
                  <a:cxn ang="0">
                    <a:pos x="238" y="96"/>
                  </a:cxn>
                  <a:cxn ang="0">
                    <a:pos x="225" y="60"/>
                  </a:cxn>
                  <a:cxn ang="0">
                    <a:pos x="133" y="42"/>
                  </a:cxn>
                  <a:cxn ang="0">
                    <a:pos x="125" y="0"/>
                  </a:cxn>
                  <a:cxn ang="0">
                    <a:pos x="125" y="0"/>
                  </a:cxn>
                </a:cxnLst>
                <a:rect l="0" t="0" r="r" b="b"/>
                <a:pathLst>
                  <a:path w="238" h="97">
                    <a:moveTo>
                      <a:pt x="125" y="0"/>
                    </a:moveTo>
                    <a:lnTo>
                      <a:pt x="49" y="35"/>
                    </a:lnTo>
                    <a:lnTo>
                      <a:pt x="0" y="88"/>
                    </a:lnTo>
                    <a:lnTo>
                      <a:pt x="83" y="75"/>
                    </a:lnTo>
                    <a:lnTo>
                      <a:pt x="160" y="97"/>
                    </a:lnTo>
                    <a:lnTo>
                      <a:pt x="188" y="79"/>
                    </a:lnTo>
                    <a:lnTo>
                      <a:pt x="225" y="97"/>
                    </a:lnTo>
                    <a:lnTo>
                      <a:pt x="238" y="96"/>
                    </a:lnTo>
                    <a:lnTo>
                      <a:pt x="225" y="60"/>
                    </a:lnTo>
                    <a:lnTo>
                      <a:pt x="133" y="42"/>
                    </a:lnTo>
                    <a:lnTo>
                      <a:pt x="125" y="0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06" name="Freeform 4814"/>
              <p:cNvSpPr>
                <a:spLocks noChangeAspect="1"/>
              </p:cNvSpPr>
              <p:nvPr userDrawn="1"/>
            </p:nvSpPr>
            <p:spPr bwMode="auto">
              <a:xfrm>
                <a:off x="3135" y="2054"/>
                <a:ext cx="21" cy="11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65" y="44"/>
                  </a:cxn>
                  <a:cxn ang="0">
                    <a:pos x="65" y="27"/>
                  </a:cxn>
                  <a:cxn ang="0">
                    <a:pos x="86" y="27"/>
                  </a:cxn>
                  <a:cxn ang="0">
                    <a:pos x="82" y="0"/>
                  </a:cxn>
                  <a:cxn ang="0">
                    <a:pos x="0" y="29"/>
                  </a:cxn>
                  <a:cxn ang="0">
                    <a:pos x="0" y="29"/>
                  </a:cxn>
                </a:cxnLst>
                <a:rect l="0" t="0" r="r" b="b"/>
                <a:pathLst>
                  <a:path w="86" h="44">
                    <a:moveTo>
                      <a:pt x="0" y="29"/>
                    </a:moveTo>
                    <a:lnTo>
                      <a:pt x="65" y="44"/>
                    </a:lnTo>
                    <a:lnTo>
                      <a:pt x="65" y="27"/>
                    </a:lnTo>
                    <a:lnTo>
                      <a:pt x="86" y="27"/>
                    </a:lnTo>
                    <a:lnTo>
                      <a:pt x="82" y="0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07" name="Freeform 4815"/>
              <p:cNvSpPr>
                <a:spLocks noChangeAspect="1"/>
              </p:cNvSpPr>
              <p:nvPr userDrawn="1"/>
            </p:nvSpPr>
            <p:spPr bwMode="auto">
              <a:xfrm>
                <a:off x="3107" y="2097"/>
                <a:ext cx="51" cy="9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207" y="35"/>
                  </a:cxn>
                  <a:cxn ang="0">
                    <a:pos x="191" y="4"/>
                  </a:cxn>
                  <a:cxn ang="0">
                    <a:pos x="157" y="25"/>
                  </a:cxn>
                  <a:cxn ang="0">
                    <a:pos x="107" y="0"/>
                  </a:cxn>
                  <a:cxn ang="0">
                    <a:pos x="0" y="35"/>
                  </a:cxn>
                  <a:cxn ang="0">
                    <a:pos x="0" y="35"/>
                  </a:cxn>
                </a:cxnLst>
                <a:rect l="0" t="0" r="r" b="b"/>
                <a:pathLst>
                  <a:path w="207" h="35">
                    <a:moveTo>
                      <a:pt x="0" y="35"/>
                    </a:moveTo>
                    <a:lnTo>
                      <a:pt x="207" y="35"/>
                    </a:lnTo>
                    <a:lnTo>
                      <a:pt x="191" y="4"/>
                    </a:lnTo>
                    <a:lnTo>
                      <a:pt x="157" y="25"/>
                    </a:lnTo>
                    <a:lnTo>
                      <a:pt x="107" y="0"/>
                    </a:lnTo>
                    <a:lnTo>
                      <a:pt x="0" y="35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08" name="Freeform 4816"/>
              <p:cNvSpPr>
                <a:spLocks noChangeAspect="1"/>
              </p:cNvSpPr>
              <p:nvPr userDrawn="1"/>
            </p:nvSpPr>
            <p:spPr bwMode="auto">
              <a:xfrm>
                <a:off x="3199" y="2049"/>
                <a:ext cx="53" cy="5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08"/>
                  </a:cxn>
                  <a:cxn ang="0">
                    <a:pos x="41" y="142"/>
                  </a:cxn>
                  <a:cxn ang="0">
                    <a:pos x="92" y="145"/>
                  </a:cxn>
                  <a:cxn ang="0">
                    <a:pos x="125" y="181"/>
                  </a:cxn>
                  <a:cxn ang="0">
                    <a:pos x="175" y="156"/>
                  </a:cxn>
                  <a:cxn ang="0">
                    <a:pos x="191" y="206"/>
                  </a:cxn>
                  <a:cxn ang="0">
                    <a:pos x="209" y="178"/>
                  </a:cxn>
                  <a:cxn ang="0">
                    <a:pos x="204" y="125"/>
                  </a:cxn>
                  <a:cxn ang="0">
                    <a:pos x="156" y="71"/>
                  </a:cxn>
                  <a:cxn ang="0">
                    <a:pos x="159" y="131"/>
                  </a:cxn>
                  <a:cxn ang="0">
                    <a:pos x="91" y="129"/>
                  </a:cxn>
                  <a:cxn ang="0">
                    <a:pos x="88" y="95"/>
                  </a:cxn>
                  <a:cxn ang="0">
                    <a:pos x="65" y="60"/>
                  </a:cxn>
                  <a:cxn ang="0">
                    <a:pos x="115" y="37"/>
                  </a:cxn>
                  <a:cxn ang="0">
                    <a:pos x="44" y="6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09" h="208">
                    <a:moveTo>
                      <a:pt x="0" y="0"/>
                    </a:moveTo>
                    <a:lnTo>
                      <a:pt x="8" y="208"/>
                    </a:lnTo>
                    <a:lnTo>
                      <a:pt x="41" y="142"/>
                    </a:lnTo>
                    <a:lnTo>
                      <a:pt x="92" y="145"/>
                    </a:lnTo>
                    <a:lnTo>
                      <a:pt x="125" y="181"/>
                    </a:lnTo>
                    <a:lnTo>
                      <a:pt x="175" y="156"/>
                    </a:lnTo>
                    <a:lnTo>
                      <a:pt x="191" y="206"/>
                    </a:lnTo>
                    <a:lnTo>
                      <a:pt x="209" y="178"/>
                    </a:lnTo>
                    <a:lnTo>
                      <a:pt x="204" y="125"/>
                    </a:lnTo>
                    <a:lnTo>
                      <a:pt x="156" y="71"/>
                    </a:lnTo>
                    <a:lnTo>
                      <a:pt x="159" y="131"/>
                    </a:lnTo>
                    <a:lnTo>
                      <a:pt x="91" y="129"/>
                    </a:lnTo>
                    <a:lnTo>
                      <a:pt x="88" y="95"/>
                    </a:lnTo>
                    <a:lnTo>
                      <a:pt x="65" y="60"/>
                    </a:lnTo>
                    <a:lnTo>
                      <a:pt x="115" y="37"/>
                    </a:lnTo>
                    <a:lnTo>
                      <a:pt x="44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09" name="Freeform 4817"/>
              <p:cNvSpPr>
                <a:spLocks noChangeAspect="1"/>
              </p:cNvSpPr>
              <p:nvPr userDrawn="1"/>
            </p:nvSpPr>
            <p:spPr bwMode="auto">
              <a:xfrm>
                <a:off x="3056" y="2088"/>
                <a:ext cx="204" cy="3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0" y="25"/>
                  </a:cxn>
                  <a:cxn ang="0">
                    <a:pos x="25" y="47"/>
                  </a:cxn>
                  <a:cxn ang="0">
                    <a:pos x="79" y="48"/>
                  </a:cxn>
                  <a:cxn ang="0">
                    <a:pos x="102" y="70"/>
                  </a:cxn>
                  <a:cxn ang="0">
                    <a:pos x="151" y="81"/>
                  </a:cxn>
                  <a:cxn ang="0">
                    <a:pos x="300" y="88"/>
                  </a:cxn>
                  <a:cxn ang="0">
                    <a:pos x="509" y="88"/>
                  </a:cxn>
                  <a:cxn ang="0">
                    <a:pos x="627" y="84"/>
                  </a:cxn>
                  <a:cxn ang="0">
                    <a:pos x="743" y="77"/>
                  </a:cxn>
                  <a:cxn ang="0">
                    <a:pos x="561" y="100"/>
                  </a:cxn>
                  <a:cxn ang="0">
                    <a:pos x="610" y="121"/>
                  </a:cxn>
                  <a:cxn ang="0">
                    <a:pos x="732" y="118"/>
                  </a:cxn>
                  <a:cxn ang="0">
                    <a:pos x="793" y="100"/>
                  </a:cxn>
                  <a:cxn ang="0">
                    <a:pos x="815" y="63"/>
                  </a:cxn>
                  <a:cxn ang="0">
                    <a:pos x="797" y="100"/>
                  </a:cxn>
                  <a:cxn ang="0">
                    <a:pos x="735" y="127"/>
                  </a:cxn>
                  <a:cxn ang="0">
                    <a:pos x="627" y="130"/>
                  </a:cxn>
                  <a:cxn ang="0">
                    <a:pos x="318" y="133"/>
                  </a:cxn>
                  <a:cxn ang="0">
                    <a:pos x="76" y="125"/>
                  </a:cxn>
                  <a:cxn ang="0">
                    <a:pos x="25" y="106"/>
                  </a:cxn>
                  <a:cxn ang="0">
                    <a:pos x="5" y="77"/>
                  </a:cxn>
                  <a:cxn ang="0">
                    <a:pos x="0" y="46"/>
                  </a:cxn>
                  <a:cxn ang="0">
                    <a:pos x="0" y="26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815" h="133">
                    <a:moveTo>
                      <a:pt x="14" y="0"/>
                    </a:moveTo>
                    <a:lnTo>
                      <a:pt x="10" y="25"/>
                    </a:lnTo>
                    <a:lnTo>
                      <a:pt x="25" y="47"/>
                    </a:lnTo>
                    <a:lnTo>
                      <a:pt x="79" y="48"/>
                    </a:lnTo>
                    <a:lnTo>
                      <a:pt x="102" y="70"/>
                    </a:lnTo>
                    <a:lnTo>
                      <a:pt x="151" y="81"/>
                    </a:lnTo>
                    <a:lnTo>
                      <a:pt x="300" y="88"/>
                    </a:lnTo>
                    <a:lnTo>
                      <a:pt x="509" y="88"/>
                    </a:lnTo>
                    <a:lnTo>
                      <a:pt x="627" y="84"/>
                    </a:lnTo>
                    <a:lnTo>
                      <a:pt x="743" y="77"/>
                    </a:lnTo>
                    <a:lnTo>
                      <a:pt x="561" y="100"/>
                    </a:lnTo>
                    <a:lnTo>
                      <a:pt x="610" y="121"/>
                    </a:lnTo>
                    <a:lnTo>
                      <a:pt x="732" y="118"/>
                    </a:lnTo>
                    <a:lnTo>
                      <a:pt x="793" y="100"/>
                    </a:lnTo>
                    <a:lnTo>
                      <a:pt x="815" y="63"/>
                    </a:lnTo>
                    <a:lnTo>
                      <a:pt x="797" y="100"/>
                    </a:lnTo>
                    <a:lnTo>
                      <a:pt x="735" y="127"/>
                    </a:lnTo>
                    <a:lnTo>
                      <a:pt x="627" y="130"/>
                    </a:lnTo>
                    <a:lnTo>
                      <a:pt x="318" y="133"/>
                    </a:lnTo>
                    <a:lnTo>
                      <a:pt x="76" y="125"/>
                    </a:lnTo>
                    <a:lnTo>
                      <a:pt x="25" y="106"/>
                    </a:lnTo>
                    <a:lnTo>
                      <a:pt x="5" y="77"/>
                    </a:lnTo>
                    <a:lnTo>
                      <a:pt x="0" y="46"/>
                    </a:lnTo>
                    <a:lnTo>
                      <a:pt x="0" y="26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10" name="Freeform 4818"/>
              <p:cNvSpPr>
                <a:spLocks noChangeAspect="1"/>
              </p:cNvSpPr>
              <p:nvPr userDrawn="1"/>
            </p:nvSpPr>
            <p:spPr bwMode="auto">
              <a:xfrm>
                <a:off x="3202" y="2043"/>
                <a:ext cx="61" cy="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4" y="53"/>
                  </a:cxn>
                  <a:cxn ang="0">
                    <a:pos x="210" y="116"/>
                  </a:cxn>
                  <a:cxn ang="0">
                    <a:pos x="221" y="170"/>
                  </a:cxn>
                  <a:cxn ang="0">
                    <a:pos x="218" y="215"/>
                  </a:cxn>
                  <a:cxn ang="0">
                    <a:pos x="193" y="245"/>
                  </a:cxn>
                  <a:cxn ang="0">
                    <a:pos x="234" y="245"/>
                  </a:cxn>
                  <a:cxn ang="0">
                    <a:pos x="245" y="190"/>
                  </a:cxn>
                  <a:cxn ang="0">
                    <a:pos x="231" y="128"/>
                  </a:cxn>
                  <a:cxn ang="0">
                    <a:pos x="189" y="73"/>
                  </a:cxn>
                  <a:cxn ang="0">
                    <a:pos x="115" y="2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45" h="245">
                    <a:moveTo>
                      <a:pt x="0" y="0"/>
                    </a:moveTo>
                    <a:lnTo>
                      <a:pt x="134" y="53"/>
                    </a:lnTo>
                    <a:lnTo>
                      <a:pt x="210" y="116"/>
                    </a:lnTo>
                    <a:lnTo>
                      <a:pt x="221" y="170"/>
                    </a:lnTo>
                    <a:lnTo>
                      <a:pt x="218" y="215"/>
                    </a:lnTo>
                    <a:lnTo>
                      <a:pt x="193" y="245"/>
                    </a:lnTo>
                    <a:lnTo>
                      <a:pt x="234" y="245"/>
                    </a:lnTo>
                    <a:lnTo>
                      <a:pt x="245" y="190"/>
                    </a:lnTo>
                    <a:lnTo>
                      <a:pt x="231" y="128"/>
                    </a:lnTo>
                    <a:lnTo>
                      <a:pt x="189" y="73"/>
                    </a:lnTo>
                    <a:lnTo>
                      <a:pt x="115" y="2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11" name="Freeform 4819"/>
              <p:cNvSpPr>
                <a:spLocks noChangeAspect="1"/>
              </p:cNvSpPr>
              <p:nvPr userDrawn="1"/>
            </p:nvSpPr>
            <p:spPr bwMode="auto">
              <a:xfrm>
                <a:off x="2987" y="2079"/>
                <a:ext cx="40" cy="47"/>
              </a:xfrm>
              <a:custGeom>
                <a:avLst/>
                <a:gdLst/>
                <a:ahLst/>
                <a:cxnLst>
                  <a:cxn ang="0">
                    <a:pos x="69" y="16"/>
                  </a:cxn>
                  <a:cxn ang="0">
                    <a:pos x="33" y="39"/>
                  </a:cxn>
                  <a:cxn ang="0">
                    <a:pos x="3" y="76"/>
                  </a:cxn>
                  <a:cxn ang="0">
                    <a:pos x="0" y="118"/>
                  </a:cxn>
                  <a:cxn ang="0">
                    <a:pos x="17" y="160"/>
                  </a:cxn>
                  <a:cxn ang="0">
                    <a:pos x="65" y="187"/>
                  </a:cxn>
                  <a:cxn ang="0">
                    <a:pos x="120" y="187"/>
                  </a:cxn>
                  <a:cxn ang="0">
                    <a:pos x="163" y="176"/>
                  </a:cxn>
                  <a:cxn ang="0">
                    <a:pos x="107" y="162"/>
                  </a:cxn>
                  <a:cxn ang="0">
                    <a:pos x="77" y="139"/>
                  </a:cxn>
                  <a:cxn ang="0">
                    <a:pos x="52" y="93"/>
                  </a:cxn>
                  <a:cxn ang="0">
                    <a:pos x="12" y="84"/>
                  </a:cxn>
                  <a:cxn ang="0">
                    <a:pos x="42" y="49"/>
                  </a:cxn>
                  <a:cxn ang="0">
                    <a:pos x="71" y="53"/>
                  </a:cxn>
                  <a:cxn ang="0">
                    <a:pos x="65" y="87"/>
                  </a:cxn>
                  <a:cxn ang="0">
                    <a:pos x="120" y="76"/>
                  </a:cxn>
                  <a:cxn ang="0">
                    <a:pos x="120" y="49"/>
                  </a:cxn>
                  <a:cxn ang="0">
                    <a:pos x="100" y="33"/>
                  </a:cxn>
                  <a:cxn ang="0">
                    <a:pos x="136" y="12"/>
                  </a:cxn>
                  <a:cxn ang="0">
                    <a:pos x="124" y="0"/>
                  </a:cxn>
                  <a:cxn ang="0">
                    <a:pos x="90" y="9"/>
                  </a:cxn>
                  <a:cxn ang="0">
                    <a:pos x="69" y="16"/>
                  </a:cxn>
                  <a:cxn ang="0">
                    <a:pos x="69" y="16"/>
                  </a:cxn>
                </a:cxnLst>
                <a:rect l="0" t="0" r="r" b="b"/>
                <a:pathLst>
                  <a:path w="163" h="187">
                    <a:moveTo>
                      <a:pt x="69" y="16"/>
                    </a:moveTo>
                    <a:lnTo>
                      <a:pt x="33" y="39"/>
                    </a:lnTo>
                    <a:lnTo>
                      <a:pt x="3" y="76"/>
                    </a:lnTo>
                    <a:lnTo>
                      <a:pt x="0" y="118"/>
                    </a:lnTo>
                    <a:lnTo>
                      <a:pt x="17" y="160"/>
                    </a:lnTo>
                    <a:lnTo>
                      <a:pt x="65" y="187"/>
                    </a:lnTo>
                    <a:lnTo>
                      <a:pt x="120" y="187"/>
                    </a:lnTo>
                    <a:lnTo>
                      <a:pt x="163" y="176"/>
                    </a:lnTo>
                    <a:lnTo>
                      <a:pt x="107" y="162"/>
                    </a:lnTo>
                    <a:lnTo>
                      <a:pt x="77" y="139"/>
                    </a:lnTo>
                    <a:lnTo>
                      <a:pt x="52" y="93"/>
                    </a:lnTo>
                    <a:lnTo>
                      <a:pt x="12" y="84"/>
                    </a:lnTo>
                    <a:lnTo>
                      <a:pt x="42" y="49"/>
                    </a:lnTo>
                    <a:lnTo>
                      <a:pt x="71" y="53"/>
                    </a:lnTo>
                    <a:lnTo>
                      <a:pt x="65" y="87"/>
                    </a:lnTo>
                    <a:lnTo>
                      <a:pt x="120" y="76"/>
                    </a:lnTo>
                    <a:lnTo>
                      <a:pt x="120" y="49"/>
                    </a:lnTo>
                    <a:lnTo>
                      <a:pt x="100" y="33"/>
                    </a:lnTo>
                    <a:lnTo>
                      <a:pt x="136" y="12"/>
                    </a:lnTo>
                    <a:lnTo>
                      <a:pt x="124" y="0"/>
                    </a:lnTo>
                    <a:lnTo>
                      <a:pt x="90" y="9"/>
                    </a:lnTo>
                    <a:lnTo>
                      <a:pt x="69" y="16"/>
                    </a:lnTo>
                    <a:lnTo>
                      <a:pt x="69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12" name="Freeform 4820"/>
              <p:cNvSpPr>
                <a:spLocks noChangeAspect="1"/>
              </p:cNvSpPr>
              <p:nvPr userDrawn="1"/>
            </p:nvSpPr>
            <p:spPr bwMode="auto">
              <a:xfrm>
                <a:off x="3018" y="2101"/>
                <a:ext cx="18" cy="1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9" y="45"/>
                  </a:cxn>
                  <a:cxn ang="0">
                    <a:pos x="49" y="40"/>
                  </a:cxn>
                  <a:cxn ang="0">
                    <a:pos x="68" y="18"/>
                  </a:cxn>
                  <a:cxn ang="0">
                    <a:pos x="46" y="0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68" h="45">
                    <a:moveTo>
                      <a:pt x="0" y="8"/>
                    </a:moveTo>
                    <a:lnTo>
                      <a:pt x="9" y="45"/>
                    </a:lnTo>
                    <a:lnTo>
                      <a:pt x="49" y="40"/>
                    </a:lnTo>
                    <a:lnTo>
                      <a:pt x="68" y="18"/>
                    </a:lnTo>
                    <a:lnTo>
                      <a:pt x="46" y="0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13" name="Freeform 4821"/>
              <p:cNvSpPr>
                <a:spLocks noChangeAspect="1"/>
              </p:cNvSpPr>
              <p:nvPr userDrawn="1"/>
            </p:nvSpPr>
            <p:spPr bwMode="auto">
              <a:xfrm>
                <a:off x="2984" y="2085"/>
                <a:ext cx="8" cy="3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" y="35"/>
                  </a:cxn>
                  <a:cxn ang="0">
                    <a:pos x="0" y="89"/>
                  </a:cxn>
                  <a:cxn ang="0">
                    <a:pos x="14" y="122"/>
                  </a:cxn>
                  <a:cxn ang="0">
                    <a:pos x="31" y="138"/>
                  </a:cxn>
                  <a:cxn ang="0">
                    <a:pos x="5" y="88"/>
                  </a:cxn>
                  <a:cxn ang="0">
                    <a:pos x="8" y="41"/>
                  </a:cxn>
                  <a:cxn ang="0">
                    <a:pos x="27" y="0"/>
                  </a:cxn>
                  <a:cxn ang="0">
                    <a:pos x="27" y="0"/>
                  </a:cxn>
                </a:cxnLst>
                <a:rect l="0" t="0" r="r" b="b"/>
                <a:pathLst>
                  <a:path w="31" h="138">
                    <a:moveTo>
                      <a:pt x="27" y="0"/>
                    </a:moveTo>
                    <a:lnTo>
                      <a:pt x="2" y="35"/>
                    </a:lnTo>
                    <a:lnTo>
                      <a:pt x="0" y="89"/>
                    </a:lnTo>
                    <a:lnTo>
                      <a:pt x="14" y="122"/>
                    </a:lnTo>
                    <a:lnTo>
                      <a:pt x="31" y="138"/>
                    </a:lnTo>
                    <a:lnTo>
                      <a:pt x="5" y="88"/>
                    </a:lnTo>
                    <a:lnTo>
                      <a:pt x="8" y="41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14" name="Freeform 4822"/>
              <p:cNvSpPr>
                <a:spLocks noChangeAspect="1"/>
              </p:cNvSpPr>
              <p:nvPr userDrawn="1"/>
            </p:nvSpPr>
            <p:spPr bwMode="auto">
              <a:xfrm>
                <a:off x="3090" y="2103"/>
                <a:ext cx="215" cy="125"/>
              </a:xfrm>
              <a:custGeom>
                <a:avLst/>
                <a:gdLst/>
                <a:ahLst/>
                <a:cxnLst>
                  <a:cxn ang="0">
                    <a:pos x="862" y="0"/>
                  </a:cxn>
                  <a:cxn ang="0">
                    <a:pos x="826" y="76"/>
                  </a:cxn>
                  <a:cxn ang="0">
                    <a:pos x="570" y="131"/>
                  </a:cxn>
                  <a:cxn ang="0">
                    <a:pos x="549" y="222"/>
                  </a:cxn>
                  <a:cxn ang="0">
                    <a:pos x="591" y="180"/>
                  </a:cxn>
                  <a:cxn ang="0">
                    <a:pos x="716" y="173"/>
                  </a:cxn>
                  <a:cxn ang="0">
                    <a:pos x="709" y="243"/>
                  </a:cxn>
                  <a:cxn ang="0">
                    <a:pos x="521" y="264"/>
                  </a:cxn>
                  <a:cxn ang="0">
                    <a:pos x="494" y="341"/>
                  </a:cxn>
                  <a:cxn ang="0">
                    <a:pos x="112" y="389"/>
                  </a:cxn>
                  <a:cxn ang="0">
                    <a:pos x="0" y="493"/>
                  </a:cxn>
                  <a:cxn ang="0">
                    <a:pos x="549" y="500"/>
                  </a:cxn>
                  <a:cxn ang="0">
                    <a:pos x="619" y="479"/>
                  </a:cxn>
                  <a:cxn ang="0">
                    <a:pos x="743" y="347"/>
                  </a:cxn>
                  <a:cxn ang="0">
                    <a:pos x="784" y="334"/>
                  </a:cxn>
                  <a:cxn ang="0">
                    <a:pos x="862" y="0"/>
                  </a:cxn>
                  <a:cxn ang="0">
                    <a:pos x="862" y="0"/>
                  </a:cxn>
                </a:cxnLst>
                <a:rect l="0" t="0" r="r" b="b"/>
                <a:pathLst>
                  <a:path w="862" h="500">
                    <a:moveTo>
                      <a:pt x="862" y="0"/>
                    </a:moveTo>
                    <a:lnTo>
                      <a:pt x="826" y="76"/>
                    </a:lnTo>
                    <a:lnTo>
                      <a:pt x="570" y="131"/>
                    </a:lnTo>
                    <a:lnTo>
                      <a:pt x="549" y="222"/>
                    </a:lnTo>
                    <a:lnTo>
                      <a:pt x="591" y="180"/>
                    </a:lnTo>
                    <a:lnTo>
                      <a:pt x="716" y="173"/>
                    </a:lnTo>
                    <a:lnTo>
                      <a:pt x="709" y="243"/>
                    </a:lnTo>
                    <a:lnTo>
                      <a:pt x="521" y="264"/>
                    </a:lnTo>
                    <a:lnTo>
                      <a:pt x="494" y="341"/>
                    </a:lnTo>
                    <a:lnTo>
                      <a:pt x="112" y="389"/>
                    </a:lnTo>
                    <a:lnTo>
                      <a:pt x="0" y="493"/>
                    </a:lnTo>
                    <a:lnTo>
                      <a:pt x="549" y="500"/>
                    </a:lnTo>
                    <a:lnTo>
                      <a:pt x="619" y="479"/>
                    </a:lnTo>
                    <a:lnTo>
                      <a:pt x="743" y="347"/>
                    </a:lnTo>
                    <a:lnTo>
                      <a:pt x="784" y="334"/>
                    </a:lnTo>
                    <a:lnTo>
                      <a:pt x="862" y="0"/>
                    </a:lnTo>
                    <a:lnTo>
                      <a:pt x="86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15" name="Freeform 4823"/>
              <p:cNvSpPr>
                <a:spLocks noChangeAspect="1"/>
              </p:cNvSpPr>
              <p:nvPr userDrawn="1"/>
            </p:nvSpPr>
            <p:spPr bwMode="auto">
              <a:xfrm>
                <a:off x="3262" y="2195"/>
                <a:ext cx="22" cy="29"/>
              </a:xfrm>
              <a:custGeom>
                <a:avLst/>
                <a:gdLst/>
                <a:ahLst/>
                <a:cxnLst>
                  <a:cxn ang="0">
                    <a:pos x="90" y="0"/>
                  </a:cxn>
                  <a:cxn ang="0">
                    <a:pos x="0" y="119"/>
                  </a:cxn>
                  <a:cxn ang="0">
                    <a:pos x="83" y="104"/>
                  </a:cxn>
                  <a:cxn ang="0">
                    <a:pos x="90" y="0"/>
                  </a:cxn>
                  <a:cxn ang="0">
                    <a:pos x="90" y="0"/>
                  </a:cxn>
                </a:cxnLst>
                <a:rect l="0" t="0" r="r" b="b"/>
                <a:pathLst>
                  <a:path w="90" h="119">
                    <a:moveTo>
                      <a:pt x="90" y="0"/>
                    </a:moveTo>
                    <a:lnTo>
                      <a:pt x="0" y="119"/>
                    </a:lnTo>
                    <a:lnTo>
                      <a:pt x="83" y="104"/>
                    </a:lnTo>
                    <a:lnTo>
                      <a:pt x="90" y="0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16" name="Freeform 4824"/>
              <p:cNvSpPr>
                <a:spLocks noChangeAspect="1"/>
              </p:cNvSpPr>
              <p:nvPr userDrawn="1"/>
            </p:nvSpPr>
            <p:spPr bwMode="auto">
              <a:xfrm>
                <a:off x="3516" y="1988"/>
                <a:ext cx="13" cy="13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13" y="38"/>
                  </a:cxn>
                  <a:cxn ang="0">
                    <a:pos x="41" y="53"/>
                  </a:cxn>
                  <a:cxn ang="0">
                    <a:pos x="49" y="50"/>
                  </a:cxn>
                  <a:cxn ang="0">
                    <a:pos x="51" y="41"/>
                  </a:cxn>
                  <a:cxn ang="0">
                    <a:pos x="43" y="25"/>
                  </a:cxn>
                  <a:cxn ang="0">
                    <a:pos x="49" y="40"/>
                  </a:cxn>
                  <a:cxn ang="0">
                    <a:pos x="47" y="45"/>
                  </a:cxn>
                  <a:cxn ang="0">
                    <a:pos x="32" y="45"/>
                  </a:cxn>
                  <a:cxn ang="0">
                    <a:pos x="10" y="28"/>
                  </a:cxn>
                  <a:cxn ang="0">
                    <a:pos x="7" y="11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51" h="53">
                    <a:moveTo>
                      <a:pt x="16" y="0"/>
                    </a:moveTo>
                    <a:lnTo>
                      <a:pt x="0" y="5"/>
                    </a:lnTo>
                    <a:lnTo>
                      <a:pt x="0" y="17"/>
                    </a:lnTo>
                    <a:lnTo>
                      <a:pt x="13" y="38"/>
                    </a:lnTo>
                    <a:lnTo>
                      <a:pt x="41" y="53"/>
                    </a:lnTo>
                    <a:lnTo>
                      <a:pt x="49" y="50"/>
                    </a:lnTo>
                    <a:lnTo>
                      <a:pt x="51" y="41"/>
                    </a:lnTo>
                    <a:lnTo>
                      <a:pt x="43" y="25"/>
                    </a:lnTo>
                    <a:lnTo>
                      <a:pt x="49" y="40"/>
                    </a:lnTo>
                    <a:lnTo>
                      <a:pt x="47" y="45"/>
                    </a:lnTo>
                    <a:lnTo>
                      <a:pt x="32" y="45"/>
                    </a:lnTo>
                    <a:lnTo>
                      <a:pt x="10" y="28"/>
                    </a:lnTo>
                    <a:lnTo>
                      <a:pt x="7" y="11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17" name="Freeform 4825"/>
              <p:cNvSpPr>
                <a:spLocks noChangeAspect="1"/>
              </p:cNvSpPr>
              <p:nvPr userDrawn="1"/>
            </p:nvSpPr>
            <p:spPr bwMode="auto">
              <a:xfrm>
                <a:off x="3394" y="2022"/>
                <a:ext cx="17" cy="1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97"/>
                  </a:cxn>
                  <a:cxn ang="0">
                    <a:pos x="52" y="205"/>
                  </a:cxn>
                  <a:cxn ang="0">
                    <a:pos x="52" y="562"/>
                  </a:cxn>
                  <a:cxn ang="0">
                    <a:pos x="27" y="725"/>
                  </a:cxn>
                  <a:cxn ang="0">
                    <a:pos x="56" y="781"/>
                  </a:cxn>
                  <a:cxn ang="0">
                    <a:pos x="47" y="721"/>
                  </a:cxn>
                  <a:cxn ang="0">
                    <a:pos x="69" y="496"/>
                  </a:cxn>
                  <a:cxn ang="0">
                    <a:pos x="65" y="210"/>
                  </a:cxn>
                  <a:cxn ang="0">
                    <a:pos x="56" y="121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69" h="781">
                    <a:moveTo>
                      <a:pt x="0" y="0"/>
                    </a:moveTo>
                    <a:lnTo>
                      <a:pt x="33" y="97"/>
                    </a:lnTo>
                    <a:lnTo>
                      <a:pt x="52" y="205"/>
                    </a:lnTo>
                    <a:lnTo>
                      <a:pt x="52" y="562"/>
                    </a:lnTo>
                    <a:lnTo>
                      <a:pt x="27" y="725"/>
                    </a:lnTo>
                    <a:lnTo>
                      <a:pt x="56" y="781"/>
                    </a:lnTo>
                    <a:lnTo>
                      <a:pt x="47" y="721"/>
                    </a:lnTo>
                    <a:lnTo>
                      <a:pt x="69" y="496"/>
                    </a:lnTo>
                    <a:lnTo>
                      <a:pt x="65" y="210"/>
                    </a:lnTo>
                    <a:lnTo>
                      <a:pt x="56" y="12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15419" name="Rectangle 4827"/>
          <p:cNvSpPr>
            <a:spLocks noChangeArrowheads="1"/>
          </p:cNvSpPr>
          <p:nvPr/>
        </p:nvSpPr>
        <p:spPr bwMode="auto">
          <a:xfrm>
            <a:off x="6096000" y="152400"/>
            <a:ext cx="1219200" cy="38100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5429" name="Group 4837"/>
          <p:cNvGrpSpPr>
            <a:grpSpLocks/>
          </p:cNvGrpSpPr>
          <p:nvPr/>
        </p:nvGrpSpPr>
        <p:grpSpPr bwMode="auto">
          <a:xfrm>
            <a:off x="304800" y="533400"/>
            <a:ext cx="8458200" cy="3452813"/>
            <a:chOff x="192" y="336"/>
            <a:chExt cx="5328" cy="2175"/>
          </a:xfrm>
        </p:grpSpPr>
        <p:sp>
          <p:nvSpPr>
            <p:cNvPr id="55299" name="WordArt 1027" descr="Wave"/>
            <p:cNvSpPr>
              <a:spLocks noChangeArrowheads="1" noChangeShapeType="1" noTextEdit="1"/>
            </p:cNvSpPr>
            <p:nvPr/>
          </p:nvSpPr>
          <p:spPr bwMode="auto">
            <a:xfrm>
              <a:off x="192" y="336"/>
              <a:ext cx="5328" cy="21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TopRight"/>
                <a:lightRig rig="legacyFlat2" dir="b"/>
              </a:scene3d>
              <a:sp3d extrusionH="176200" prstMaterial="legacyPlastic">
                <a:extrusionClr>
                  <a:schemeClr val="bg2"/>
                </a:extrusionClr>
              </a:sp3d>
            </a:bodyPr>
            <a:lstStyle/>
            <a:p>
              <a:pPr algn="ctr"/>
              <a:r>
                <a:rPr lang="en-US" sz="9600" b="1" kern="10">
                  <a:ln w="9525">
                    <a:noFill/>
                    <a:round/>
                    <a:headEnd/>
                    <a:tailEnd/>
                  </a:ln>
                  <a:pattFill prst="wave">
                    <a:fgClr>
                      <a:srgbClr val="4D4D4D"/>
                    </a:fgClr>
                    <a:bgClr>
                      <a:srgbClr val="FF0000"/>
                    </a:bgClr>
                  </a:pattFill>
                  <a:latin typeface="Impact"/>
                </a:rPr>
                <a:t>Academic Raceway</a:t>
              </a:r>
            </a:p>
            <a:p>
              <a:pPr algn="ctr"/>
              <a:r>
                <a:rPr lang="en-US" sz="9600" b="1" kern="10">
                  <a:ln w="9525">
                    <a:noFill/>
                    <a:round/>
                    <a:headEnd/>
                    <a:tailEnd/>
                  </a:ln>
                  <a:pattFill prst="wave">
                    <a:fgClr>
                      <a:srgbClr val="4D4D4D"/>
                    </a:fgClr>
                    <a:bgClr>
                      <a:srgbClr val="FF0000"/>
                    </a:bgClr>
                  </a:pattFill>
                  <a:latin typeface="Impact"/>
                </a:rPr>
                <a:t>500</a:t>
              </a:r>
            </a:p>
          </p:txBody>
        </p:sp>
        <p:grpSp>
          <p:nvGrpSpPr>
            <p:cNvPr id="115428" name="Group 4836"/>
            <p:cNvGrpSpPr>
              <a:grpSpLocks/>
            </p:cNvGrpSpPr>
            <p:nvPr userDrawn="1"/>
          </p:nvGrpSpPr>
          <p:grpSpPr bwMode="auto">
            <a:xfrm>
              <a:off x="2640" y="1576"/>
              <a:ext cx="810" cy="935"/>
              <a:chOff x="2640" y="1576"/>
              <a:chExt cx="810" cy="935"/>
            </a:xfrm>
          </p:grpSpPr>
          <p:pic>
            <p:nvPicPr>
              <p:cNvPr id="55301" name="Picture 1029" descr="tir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640" y="1576"/>
                <a:ext cx="426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5300" name="Picture 1028" descr="tir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24" y="1576"/>
                <a:ext cx="426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115426" name="Rectangle 4834"/>
          <p:cNvSpPr>
            <a:spLocks noGrp="1" noChangeArrowheads="1"/>
          </p:cNvSpPr>
          <p:nvPr>
            <p:ph type="ctrTitle" sz="quarter"/>
          </p:nvPr>
        </p:nvSpPr>
        <p:spPr>
          <a:xfrm>
            <a:off x="0" y="0"/>
            <a:ext cx="4267200" cy="457200"/>
          </a:xfrm>
        </p:spPr>
        <p:txBody>
          <a:bodyPr/>
          <a:lstStyle>
            <a:lvl1pPr>
              <a:defRPr sz="1200">
                <a:solidFill>
                  <a:srgbClr val="3366C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rsquea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5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5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5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419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1600200"/>
            <a:ext cx="2266950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1600200"/>
            <a:ext cx="664845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457200" y="6477000"/>
            <a:ext cx="8610600" cy="319088"/>
            <a:chOff x="288" y="4080"/>
            <a:chExt cx="5424" cy="201"/>
          </a:xfrm>
        </p:grpSpPr>
        <p:sp>
          <p:nvSpPr>
            <p:cNvPr id="1037" name="Line 13"/>
            <p:cNvSpPr>
              <a:spLocks noChangeShapeType="1"/>
            </p:cNvSpPr>
            <p:nvPr userDrawn="1"/>
          </p:nvSpPr>
          <p:spPr bwMode="auto">
            <a:xfrm flipV="1">
              <a:off x="288" y="408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28398" dir="3806097" algn="ctr" rotWithShape="0">
                <a:srgbClr val="EC000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Line 12"/>
            <p:cNvSpPr>
              <a:spLocks noChangeShapeType="1"/>
            </p:cNvSpPr>
            <p:nvPr userDrawn="1"/>
          </p:nvSpPr>
          <p:spPr bwMode="auto">
            <a:xfrm flipH="1" flipV="1">
              <a:off x="288" y="4224"/>
              <a:ext cx="30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28398" dir="3806097" algn="ctr" rotWithShape="0">
                <a:srgbClr val="EC0000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Text Box 10"/>
            <p:cNvSpPr txBox="1">
              <a:spLocks noChangeArrowheads="1"/>
            </p:cNvSpPr>
            <p:nvPr userDrawn="1"/>
          </p:nvSpPr>
          <p:spPr bwMode="auto">
            <a:xfrm>
              <a:off x="3312" y="4141"/>
              <a:ext cx="2400" cy="1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7961" dir="2700000" algn="ctr" rotWithShape="0">
                <a:srgbClr val="CC0000"/>
              </a:outerShdw>
            </a:effectLst>
          </p:spPr>
          <p:txBody>
            <a:bodyPr lIns="0" tIns="0" rIns="45720" bIns="0" anchor="b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1400" b="1" i="1">
                  <a:solidFill>
                    <a:schemeClr val="bg1"/>
                  </a:solidFill>
                  <a:latin typeface="Arial" charset="0"/>
                </a:rPr>
                <a:t>Pick the right pit stop to win the race.</a:t>
              </a:r>
            </a:p>
          </p:txBody>
        </p:sp>
      </p:grpSp>
      <p:sp>
        <p:nvSpPr>
          <p:cNvPr id="1048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457200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" grpId="0" autoUpdateAnimBg="0"/>
    </p:bldLst>
  </p:timing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defRPr sz="2400" b="1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Font typeface="Wingdings" pitchFamily="2" charset="2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defRPr sz="24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audio" Target="../media/audio5.wav"/><Relationship Id="rId7" Type="http://schemas.openxmlformats.org/officeDocument/2006/relationships/slide" Target="slide12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wmf"/><Relationship Id="rId5" Type="http://schemas.openxmlformats.org/officeDocument/2006/relationships/image" Target="../media/image10.png"/><Relationship Id="rId4" Type="http://schemas.openxmlformats.org/officeDocument/2006/relationships/audio" Target="../media/audio6.wav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audio" Target="../media/audio4.wav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0.png"/><Relationship Id="rId5" Type="http://schemas.openxmlformats.org/officeDocument/2006/relationships/audio" Target="../media/audio7.wav"/><Relationship Id="rId10" Type="http://schemas.openxmlformats.org/officeDocument/2006/relationships/image" Target="../media/image11.wmf"/><Relationship Id="rId4" Type="http://schemas.openxmlformats.org/officeDocument/2006/relationships/audio" Target="../media/audio6.wav"/><Relationship Id="rId9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audio" Target="../media/audio5.wav"/><Relationship Id="rId7" Type="http://schemas.openxmlformats.org/officeDocument/2006/relationships/image" Target="../media/image11.wm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wmf"/><Relationship Id="rId5" Type="http://schemas.openxmlformats.org/officeDocument/2006/relationships/image" Target="../media/image10.png"/><Relationship Id="rId4" Type="http://schemas.openxmlformats.org/officeDocument/2006/relationships/audio" Target="../media/audio6.wav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5.xml"/><Relationship Id="rId6" Type="http://schemas.openxmlformats.org/officeDocument/2006/relationships/audio" Target="../media/audio7.wav"/><Relationship Id="rId11" Type="http://schemas.openxmlformats.org/officeDocument/2006/relationships/image" Target="../media/image11.wmf"/><Relationship Id="rId5" Type="http://schemas.openxmlformats.org/officeDocument/2006/relationships/audio" Target="../media/audio6.wav"/><Relationship Id="rId10" Type="http://schemas.openxmlformats.org/officeDocument/2006/relationships/image" Target="../media/image13.wmf"/><Relationship Id="rId4" Type="http://schemas.openxmlformats.org/officeDocument/2006/relationships/audio" Target="../media/audio5.wav"/><Relationship Id="rId9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audio" Target="../media/audio5.wav"/><Relationship Id="rId7" Type="http://schemas.openxmlformats.org/officeDocument/2006/relationships/image" Target="../media/image9.wm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audio" Target="../media/audio8.wav"/><Relationship Id="rId4" Type="http://schemas.openxmlformats.org/officeDocument/2006/relationships/audio" Target="../media/audio6.wav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audio" Target="../media/audio2.wav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image" Target="../media/image5.png"/><Relationship Id="rId4" Type="http://schemas.openxmlformats.org/officeDocument/2006/relationships/image" Target="../media/image19.emf"/><Relationship Id="rId9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3" Type="http://schemas.openxmlformats.org/officeDocument/2006/relationships/audio" Target="../media/audio5.wav"/><Relationship Id="rId7" Type="http://schemas.openxmlformats.org/officeDocument/2006/relationships/image" Target="../media/image11.wm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4" Type="http://schemas.openxmlformats.org/officeDocument/2006/relationships/audio" Target="../media/audio6.wav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Relationship Id="rId6" Type="http://schemas.openxmlformats.org/officeDocument/2006/relationships/audio" Target="../media/audio7.wav"/><Relationship Id="rId11" Type="http://schemas.openxmlformats.org/officeDocument/2006/relationships/image" Target="../media/image11.wmf"/><Relationship Id="rId5" Type="http://schemas.openxmlformats.org/officeDocument/2006/relationships/audio" Target="../media/audio6.wav"/><Relationship Id="rId10" Type="http://schemas.openxmlformats.org/officeDocument/2006/relationships/image" Target="../media/image13.wmf"/><Relationship Id="rId4" Type="http://schemas.openxmlformats.org/officeDocument/2006/relationships/audio" Target="../media/audio5.wav"/><Relationship Id="rId9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audio" Target="../media/audio5.wav"/><Relationship Id="rId7" Type="http://schemas.openxmlformats.org/officeDocument/2006/relationships/slide" Target="slide20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wmf"/><Relationship Id="rId5" Type="http://schemas.openxmlformats.org/officeDocument/2006/relationships/image" Target="../media/image10.png"/><Relationship Id="rId4" Type="http://schemas.openxmlformats.org/officeDocument/2006/relationships/audio" Target="../media/audio6.wav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Relationship Id="rId6" Type="http://schemas.openxmlformats.org/officeDocument/2006/relationships/audio" Target="../media/audio7.wav"/><Relationship Id="rId11" Type="http://schemas.openxmlformats.org/officeDocument/2006/relationships/image" Target="../media/image11.wmf"/><Relationship Id="rId5" Type="http://schemas.openxmlformats.org/officeDocument/2006/relationships/audio" Target="../media/audio6.wav"/><Relationship Id="rId10" Type="http://schemas.openxmlformats.org/officeDocument/2006/relationships/image" Target="../media/image13.wmf"/><Relationship Id="rId4" Type="http://schemas.openxmlformats.org/officeDocument/2006/relationships/audio" Target="../media/audio5.wav"/><Relationship Id="rId9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audio" Target="../media/audio5.wav"/><Relationship Id="rId7" Type="http://schemas.openxmlformats.org/officeDocument/2006/relationships/image" Target="../media/image11.wm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wmf"/><Relationship Id="rId5" Type="http://schemas.openxmlformats.org/officeDocument/2006/relationships/image" Target="../media/image10.png"/><Relationship Id="rId4" Type="http://schemas.openxmlformats.org/officeDocument/2006/relationships/audio" Target="../media/audio6.wav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8.xml"/><Relationship Id="rId6" Type="http://schemas.openxmlformats.org/officeDocument/2006/relationships/audio" Target="../media/audio7.wav"/><Relationship Id="rId11" Type="http://schemas.openxmlformats.org/officeDocument/2006/relationships/image" Target="../media/image11.wmf"/><Relationship Id="rId5" Type="http://schemas.openxmlformats.org/officeDocument/2006/relationships/audio" Target="../media/audio6.wav"/><Relationship Id="rId10" Type="http://schemas.openxmlformats.org/officeDocument/2006/relationships/image" Target="../media/image13.wmf"/><Relationship Id="rId4" Type="http://schemas.openxmlformats.org/officeDocument/2006/relationships/audio" Target="../media/audio5.wav"/><Relationship Id="rId9" Type="http://schemas.openxmlformats.org/officeDocument/2006/relationships/image" Target="../media/image23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audio" Target="../media/audio5.wav"/><Relationship Id="rId7" Type="http://schemas.openxmlformats.org/officeDocument/2006/relationships/slide" Target="slide24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wmf"/><Relationship Id="rId5" Type="http://schemas.openxmlformats.org/officeDocument/2006/relationships/image" Target="../media/image10.png"/><Relationship Id="rId4" Type="http://schemas.openxmlformats.org/officeDocument/2006/relationships/audio" Target="../media/audio6.wav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audio" Target="../media/audio4.wav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10.png"/><Relationship Id="rId5" Type="http://schemas.openxmlformats.org/officeDocument/2006/relationships/audio" Target="../media/audio7.wav"/><Relationship Id="rId10" Type="http://schemas.openxmlformats.org/officeDocument/2006/relationships/image" Target="../media/image11.wmf"/><Relationship Id="rId4" Type="http://schemas.openxmlformats.org/officeDocument/2006/relationships/audio" Target="../media/audio6.wav"/><Relationship Id="rId9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audio" Target="../media/audio5.wav"/><Relationship Id="rId7" Type="http://schemas.openxmlformats.org/officeDocument/2006/relationships/image" Target="../media/image11.wm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wmf"/><Relationship Id="rId5" Type="http://schemas.openxmlformats.org/officeDocument/2006/relationships/image" Target="../media/image10.png"/><Relationship Id="rId4" Type="http://schemas.openxmlformats.org/officeDocument/2006/relationships/audio" Target="../media/audio6.wav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0.xml"/><Relationship Id="rId6" Type="http://schemas.openxmlformats.org/officeDocument/2006/relationships/audio" Target="../media/audio7.wav"/><Relationship Id="rId11" Type="http://schemas.openxmlformats.org/officeDocument/2006/relationships/image" Target="../media/image11.wmf"/><Relationship Id="rId5" Type="http://schemas.openxmlformats.org/officeDocument/2006/relationships/audio" Target="../media/audio6.wav"/><Relationship Id="rId10" Type="http://schemas.openxmlformats.org/officeDocument/2006/relationships/image" Target="../media/image13.wmf"/><Relationship Id="rId4" Type="http://schemas.openxmlformats.org/officeDocument/2006/relationships/audio" Target="../media/audio5.wav"/><Relationship Id="rId9" Type="http://schemas.openxmlformats.org/officeDocument/2006/relationships/image" Target="../media/image25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audio" Target="../media/audio5.wav"/><Relationship Id="rId7" Type="http://schemas.openxmlformats.org/officeDocument/2006/relationships/image" Target="../media/image9.wm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audio" Target="../media/audio8.wav"/><Relationship Id="rId4" Type="http://schemas.openxmlformats.org/officeDocument/2006/relationships/audio" Target="../media/audio6.wav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audio" Target="../media/audio2.wav"/><Relationship Id="rId7" Type="http://schemas.openxmlformats.org/officeDocument/2006/relationships/image" Target="../media/image2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image" Target="../media/image5.png"/><Relationship Id="rId4" Type="http://schemas.openxmlformats.org/officeDocument/2006/relationships/image" Target="../media/image26.emf"/><Relationship Id="rId9" Type="http://schemas.openxmlformats.org/officeDocument/2006/relationships/image" Target="../media/image8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audio" Target="../media/audio5.wav"/><Relationship Id="rId7" Type="http://schemas.openxmlformats.org/officeDocument/2006/relationships/slide" Target="slide30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4" Type="http://schemas.openxmlformats.org/officeDocument/2006/relationships/audio" Target="../media/audio6.wav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1.xml"/><Relationship Id="rId6" Type="http://schemas.openxmlformats.org/officeDocument/2006/relationships/audio" Target="../media/audio7.wav"/><Relationship Id="rId11" Type="http://schemas.openxmlformats.org/officeDocument/2006/relationships/image" Target="../media/image11.wmf"/><Relationship Id="rId5" Type="http://schemas.openxmlformats.org/officeDocument/2006/relationships/audio" Target="../media/audio6.wav"/><Relationship Id="rId10" Type="http://schemas.openxmlformats.org/officeDocument/2006/relationships/image" Target="../media/image13.wmf"/><Relationship Id="rId4" Type="http://schemas.openxmlformats.org/officeDocument/2006/relationships/audio" Target="../media/audio5.wav"/><Relationship Id="rId9" Type="http://schemas.openxmlformats.org/officeDocument/2006/relationships/image" Target="../media/image28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audio" Target="../media/audio2.wav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audio" Target="../media/audio3.wav"/><Relationship Id="rId5" Type="http://schemas.openxmlformats.org/officeDocument/2006/relationships/image" Target="../media/image5.png"/><Relationship Id="rId4" Type="http://schemas.openxmlformats.org/officeDocument/2006/relationships/image" Target="../media/image4.emf"/><Relationship Id="rId9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audio" Target="../media/audio5.wav"/><Relationship Id="rId7" Type="http://schemas.openxmlformats.org/officeDocument/2006/relationships/slide" Target="slide32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wmf"/><Relationship Id="rId5" Type="http://schemas.openxmlformats.org/officeDocument/2006/relationships/image" Target="../media/image10.png"/><Relationship Id="rId4" Type="http://schemas.openxmlformats.org/officeDocument/2006/relationships/audio" Target="../media/audio6.wav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2.xml"/><Relationship Id="rId6" Type="http://schemas.openxmlformats.org/officeDocument/2006/relationships/audio" Target="../media/audio7.wav"/><Relationship Id="rId11" Type="http://schemas.openxmlformats.org/officeDocument/2006/relationships/image" Target="../media/image11.wmf"/><Relationship Id="rId5" Type="http://schemas.openxmlformats.org/officeDocument/2006/relationships/audio" Target="../media/audio6.wav"/><Relationship Id="rId10" Type="http://schemas.openxmlformats.org/officeDocument/2006/relationships/image" Target="../media/image13.wmf"/><Relationship Id="rId4" Type="http://schemas.openxmlformats.org/officeDocument/2006/relationships/audio" Target="../media/audio5.wav"/><Relationship Id="rId9" Type="http://schemas.openxmlformats.org/officeDocument/2006/relationships/image" Target="../media/image29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3" Type="http://schemas.openxmlformats.org/officeDocument/2006/relationships/audio" Target="../media/audio5.wav"/><Relationship Id="rId7" Type="http://schemas.openxmlformats.org/officeDocument/2006/relationships/image" Target="../media/image11.wm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wmf"/><Relationship Id="rId5" Type="http://schemas.openxmlformats.org/officeDocument/2006/relationships/image" Target="../media/image10.png"/><Relationship Id="rId4" Type="http://schemas.openxmlformats.org/officeDocument/2006/relationships/audio" Target="../media/audio6.wav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3.xml"/><Relationship Id="rId6" Type="http://schemas.openxmlformats.org/officeDocument/2006/relationships/audio" Target="../media/audio7.wav"/><Relationship Id="rId11" Type="http://schemas.openxmlformats.org/officeDocument/2006/relationships/image" Target="../media/image11.wmf"/><Relationship Id="rId5" Type="http://schemas.openxmlformats.org/officeDocument/2006/relationships/audio" Target="../media/audio6.wav"/><Relationship Id="rId10" Type="http://schemas.openxmlformats.org/officeDocument/2006/relationships/image" Target="../media/image13.wmf"/><Relationship Id="rId4" Type="http://schemas.openxmlformats.org/officeDocument/2006/relationships/audio" Target="../media/audio5.wav"/><Relationship Id="rId9" Type="http://schemas.openxmlformats.org/officeDocument/2006/relationships/image" Target="../media/image30.e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audio" Target="../media/audio5.wav"/><Relationship Id="rId7" Type="http://schemas.openxmlformats.org/officeDocument/2006/relationships/slide" Target="slide36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wmf"/><Relationship Id="rId5" Type="http://schemas.openxmlformats.org/officeDocument/2006/relationships/image" Target="../media/image10.png"/><Relationship Id="rId4" Type="http://schemas.openxmlformats.org/officeDocument/2006/relationships/audio" Target="../media/audio6.wav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audio" Target="../media/audio4.wav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10.png"/><Relationship Id="rId5" Type="http://schemas.openxmlformats.org/officeDocument/2006/relationships/audio" Target="../media/audio7.wav"/><Relationship Id="rId10" Type="http://schemas.openxmlformats.org/officeDocument/2006/relationships/image" Target="../media/image11.wmf"/><Relationship Id="rId4" Type="http://schemas.openxmlformats.org/officeDocument/2006/relationships/audio" Target="../media/audio6.wav"/><Relationship Id="rId9" Type="http://schemas.openxmlformats.org/officeDocument/2006/relationships/image" Target="../media/image13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38.xml"/><Relationship Id="rId3" Type="http://schemas.openxmlformats.org/officeDocument/2006/relationships/audio" Target="../media/audio5.wav"/><Relationship Id="rId7" Type="http://schemas.openxmlformats.org/officeDocument/2006/relationships/image" Target="../media/image11.wm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wmf"/><Relationship Id="rId5" Type="http://schemas.openxmlformats.org/officeDocument/2006/relationships/image" Target="../media/image10.png"/><Relationship Id="rId4" Type="http://schemas.openxmlformats.org/officeDocument/2006/relationships/audio" Target="../media/audio6.wav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5.xml"/><Relationship Id="rId6" Type="http://schemas.openxmlformats.org/officeDocument/2006/relationships/audio" Target="../media/audio7.wav"/><Relationship Id="rId11" Type="http://schemas.openxmlformats.org/officeDocument/2006/relationships/image" Target="../media/image11.wmf"/><Relationship Id="rId5" Type="http://schemas.openxmlformats.org/officeDocument/2006/relationships/audio" Target="../media/audio6.wav"/><Relationship Id="rId10" Type="http://schemas.openxmlformats.org/officeDocument/2006/relationships/image" Target="../media/image13.wmf"/><Relationship Id="rId4" Type="http://schemas.openxmlformats.org/officeDocument/2006/relationships/audio" Target="../media/audio5.wav"/><Relationship Id="rId9" Type="http://schemas.openxmlformats.org/officeDocument/2006/relationships/image" Target="../media/image32.e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gif"/><Relationship Id="rId3" Type="http://schemas.openxmlformats.org/officeDocument/2006/relationships/audio" Target="../media/audio5.wav"/><Relationship Id="rId7" Type="http://schemas.openxmlformats.org/officeDocument/2006/relationships/image" Target="../media/image9.wm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audio" Target="../media/audio8.wav"/><Relationship Id="rId4" Type="http://schemas.openxmlformats.org/officeDocument/2006/relationships/audio" Target="../media/audio6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audio" Target="../media/audio5.wav"/><Relationship Id="rId7" Type="http://schemas.openxmlformats.org/officeDocument/2006/relationships/slide" Target="slide6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4" Type="http://schemas.openxmlformats.org/officeDocument/2006/relationships/audio" Target="../media/audio6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6" Type="http://schemas.openxmlformats.org/officeDocument/2006/relationships/audio" Target="../media/audio7.wav"/><Relationship Id="rId11" Type="http://schemas.openxmlformats.org/officeDocument/2006/relationships/image" Target="../media/image11.wmf"/><Relationship Id="rId5" Type="http://schemas.openxmlformats.org/officeDocument/2006/relationships/audio" Target="../media/audio6.wav"/><Relationship Id="rId10" Type="http://schemas.openxmlformats.org/officeDocument/2006/relationships/image" Target="../media/image13.wmf"/><Relationship Id="rId4" Type="http://schemas.openxmlformats.org/officeDocument/2006/relationships/audio" Target="../media/audio5.wav"/><Relationship Id="rId9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audio" Target="../media/audio5.wav"/><Relationship Id="rId7" Type="http://schemas.openxmlformats.org/officeDocument/2006/relationships/slide" Target="slide8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wmf"/><Relationship Id="rId5" Type="http://schemas.openxmlformats.org/officeDocument/2006/relationships/image" Target="../media/image10.png"/><Relationship Id="rId4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Relationship Id="rId6" Type="http://schemas.openxmlformats.org/officeDocument/2006/relationships/audio" Target="../media/audio7.wav"/><Relationship Id="rId11" Type="http://schemas.openxmlformats.org/officeDocument/2006/relationships/image" Target="../media/image11.wmf"/><Relationship Id="rId5" Type="http://schemas.openxmlformats.org/officeDocument/2006/relationships/audio" Target="../media/audio6.wav"/><Relationship Id="rId10" Type="http://schemas.openxmlformats.org/officeDocument/2006/relationships/image" Target="../media/image13.wmf"/><Relationship Id="rId4" Type="http://schemas.openxmlformats.org/officeDocument/2006/relationships/audio" Target="../media/audio5.wav"/><Relationship Id="rId9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audio" Target="../media/audio5.wav"/><Relationship Id="rId7" Type="http://schemas.openxmlformats.org/officeDocument/2006/relationships/image" Target="../media/image11.wm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wmf"/><Relationship Id="rId5" Type="http://schemas.openxmlformats.org/officeDocument/2006/relationships/image" Target="../media/image10.png"/><Relationship Id="rId4" Type="http://schemas.openxmlformats.org/officeDocument/2006/relationships/audio" Target="../media/audio6.wav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Relationship Id="rId6" Type="http://schemas.openxmlformats.org/officeDocument/2006/relationships/audio" Target="../media/audio7.wav"/><Relationship Id="rId11" Type="http://schemas.openxmlformats.org/officeDocument/2006/relationships/image" Target="../media/image11.wmf"/><Relationship Id="rId5" Type="http://schemas.openxmlformats.org/officeDocument/2006/relationships/audio" Target="../media/audio6.wav"/><Relationship Id="rId10" Type="http://schemas.openxmlformats.org/officeDocument/2006/relationships/image" Target="../media/image13.wmf"/><Relationship Id="rId4" Type="http://schemas.openxmlformats.org/officeDocument/2006/relationships/audio" Target="../media/audio5.wav"/><Relationship Id="rId9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9" name="Rectangle 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Academic Raceway 500</a:t>
            </a:r>
          </a:p>
        </p:txBody>
      </p:sp>
      <p:sp>
        <p:nvSpPr>
          <p:cNvPr id="112651" name="Text Box 11"/>
          <p:cNvSpPr txBox="1">
            <a:spLocks noChangeArrowheads="1"/>
          </p:cNvSpPr>
          <p:nvPr/>
        </p:nvSpPr>
        <p:spPr bwMode="auto">
          <a:xfrm>
            <a:off x="6400800" y="2089150"/>
            <a:ext cx="2743200" cy="1187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0099"/>
                </a:solidFill>
                <a:latin typeface="Arial" charset="0"/>
              </a:rPr>
              <a:t>Community and State Government        Grade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526" name="Group 1054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06498" name="Group 1026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06499" name="Group 1027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pic>
              <p:nvPicPr>
                <p:cNvPr id="106500" name="Picture 1028" descr="maze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816" y="240"/>
                  <a:ext cx="4176" cy="2678"/>
                </a:xfrm>
                <a:prstGeom prst="rect">
                  <a:avLst/>
                </a:prstGeom>
                <a:noFill/>
              </p:spPr>
            </p:pic>
            <p:sp>
              <p:nvSpPr>
                <p:cNvPr id="106501" name="Line 1029"/>
                <p:cNvSpPr>
                  <a:spLocks noChangeShapeType="1"/>
                </p:cNvSpPr>
                <p:nvPr/>
              </p:nvSpPr>
              <p:spPr bwMode="auto">
                <a:xfrm>
                  <a:off x="864" y="1104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502" name="Line 1030"/>
                <p:cNvSpPr>
                  <a:spLocks noChangeShapeType="1"/>
                </p:cNvSpPr>
                <p:nvPr/>
              </p:nvSpPr>
              <p:spPr bwMode="auto">
                <a:xfrm flipV="1">
                  <a:off x="1104" y="480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503" name="Line 1031"/>
                <p:cNvSpPr>
                  <a:spLocks noChangeShapeType="1"/>
                </p:cNvSpPr>
                <p:nvPr/>
              </p:nvSpPr>
              <p:spPr bwMode="auto">
                <a:xfrm>
                  <a:off x="1104" y="480"/>
                  <a:ext cx="1488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504" name="Line 1032"/>
                <p:cNvSpPr>
                  <a:spLocks noChangeShapeType="1"/>
                </p:cNvSpPr>
                <p:nvPr/>
              </p:nvSpPr>
              <p:spPr bwMode="auto">
                <a:xfrm>
                  <a:off x="2592" y="480"/>
                  <a:ext cx="0" cy="76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505" name="Line 1033"/>
                <p:cNvSpPr>
                  <a:spLocks noChangeShapeType="1"/>
                </p:cNvSpPr>
                <p:nvPr/>
              </p:nvSpPr>
              <p:spPr bwMode="auto">
                <a:xfrm flipH="1">
                  <a:off x="2400" y="124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506" name="Line 1034"/>
                <p:cNvSpPr>
                  <a:spLocks noChangeShapeType="1"/>
                </p:cNvSpPr>
                <p:nvPr/>
              </p:nvSpPr>
              <p:spPr bwMode="auto">
                <a:xfrm>
                  <a:off x="2400" y="1248"/>
                  <a:ext cx="0" cy="144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6507" name="Line 1035"/>
              <p:cNvSpPr>
                <a:spLocks noChangeShapeType="1"/>
              </p:cNvSpPr>
              <p:nvPr/>
            </p:nvSpPr>
            <p:spPr bwMode="auto">
              <a:xfrm>
                <a:off x="2400" y="2688"/>
                <a:ext cx="211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08" name="Line 1036"/>
              <p:cNvSpPr>
                <a:spLocks noChangeShapeType="1"/>
              </p:cNvSpPr>
              <p:nvPr/>
            </p:nvSpPr>
            <p:spPr bwMode="auto">
              <a:xfrm flipV="1">
                <a:off x="4512" y="2352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09" name="Line 1037"/>
              <p:cNvSpPr>
                <a:spLocks noChangeShapeType="1"/>
              </p:cNvSpPr>
              <p:nvPr/>
            </p:nvSpPr>
            <p:spPr bwMode="auto">
              <a:xfrm flipH="1">
                <a:off x="2592" y="2352"/>
                <a:ext cx="192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10" name="Line 1038"/>
              <p:cNvSpPr>
                <a:spLocks noChangeShapeType="1"/>
              </p:cNvSpPr>
              <p:nvPr/>
            </p:nvSpPr>
            <p:spPr bwMode="auto">
              <a:xfrm flipV="1">
                <a:off x="2592" y="1440"/>
                <a:ext cx="0" cy="91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11" name="Line 1039"/>
              <p:cNvSpPr>
                <a:spLocks noChangeShapeType="1"/>
              </p:cNvSpPr>
              <p:nvPr/>
            </p:nvSpPr>
            <p:spPr bwMode="auto">
              <a:xfrm>
                <a:off x="2592" y="1440"/>
                <a:ext cx="576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12" name="Line 1040"/>
              <p:cNvSpPr>
                <a:spLocks noChangeShapeType="1"/>
              </p:cNvSpPr>
              <p:nvPr/>
            </p:nvSpPr>
            <p:spPr bwMode="auto">
              <a:xfrm>
                <a:off x="3168" y="1440"/>
                <a:ext cx="0" cy="76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6521" name="Line 1049"/>
            <p:cNvSpPr>
              <a:spLocks noChangeShapeType="1"/>
            </p:cNvSpPr>
            <p:nvPr/>
          </p:nvSpPr>
          <p:spPr bwMode="auto">
            <a:xfrm>
              <a:off x="3168" y="2208"/>
              <a:ext cx="62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6522" name="Line 1050"/>
            <p:cNvSpPr>
              <a:spLocks noChangeShapeType="1"/>
            </p:cNvSpPr>
            <p:nvPr/>
          </p:nvSpPr>
          <p:spPr bwMode="auto">
            <a:xfrm flipV="1">
              <a:off x="3792" y="2064"/>
              <a:ext cx="0" cy="14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6523" name="Line 1051"/>
            <p:cNvSpPr>
              <a:spLocks noChangeShapeType="1"/>
            </p:cNvSpPr>
            <p:nvPr/>
          </p:nvSpPr>
          <p:spPr bwMode="auto">
            <a:xfrm flipH="1">
              <a:off x="3360" y="2064"/>
              <a:ext cx="43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6524" name="Line 1052"/>
            <p:cNvSpPr>
              <a:spLocks noChangeShapeType="1"/>
            </p:cNvSpPr>
            <p:nvPr/>
          </p:nvSpPr>
          <p:spPr bwMode="auto">
            <a:xfrm flipV="1">
              <a:off x="3360" y="480"/>
              <a:ext cx="0" cy="158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6518" name="Picture 1046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609600"/>
            <a:ext cx="838200" cy="379413"/>
          </a:xfrm>
          <a:prstGeom prst="rect">
            <a:avLst/>
          </a:prstGeom>
          <a:noFill/>
        </p:spPr>
      </p:pic>
      <p:sp>
        <p:nvSpPr>
          <p:cNvPr id="106527" name="Line 1055"/>
          <p:cNvSpPr>
            <a:spLocks noChangeShapeType="1"/>
          </p:cNvSpPr>
          <p:nvPr/>
        </p:nvSpPr>
        <p:spPr bwMode="auto">
          <a:xfrm>
            <a:off x="5334000" y="762000"/>
            <a:ext cx="609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6528" name="Line 1056"/>
          <p:cNvSpPr>
            <a:spLocks noChangeShapeType="1"/>
          </p:cNvSpPr>
          <p:nvPr/>
        </p:nvSpPr>
        <p:spPr bwMode="auto">
          <a:xfrm>
            <a:off x="5943600" y="762000"/>
            <a:ext cx="0" cy="990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6529" name="Line 1057"/>
          <p:cNvSpPr>
            <a:spLocks noChangeShapeType="1"/>
          </p:cNvSpPr>
          <p:nvPr/>
        </p:nvSpPr>
        <p:spPr bwMode="auto">
          <a:xfrm>
            <a:off x="5943600" y="17526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6530" name="Line 1058"/>
          <p:cNvSpPr>
            <a:spLocks noChangeShapeType="1"/>
          </p:cNvSpPr>
          <p:nvPr/>
        </p:nvSpPr>
        <p:spPr bwMode="auto">
          <a:xfrm flipV="1">
            <a:off x="6858000" y="762000"/>
            <a:ext cx="0" cy="990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6531" name="Line 1059"/>
          <p:cNvSpPr>
            <a:spLocks noChangeShapeType="1"/>
          </p:cNvSpPr>
          <p:nvPr/>
        </p:nvSpPr>
        <p:spPr bwMode="auto">
          <a:xfrm>
            <a:off x="6858000" y="762000"/>
            <a:ext cx="304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6532" name="Line 1060"/>
          <p:cNvSpPr>
            <a:spLocks noChangeShapeType="1"/>
          </p:cNvSpPr>
          <p:nvPr/>
        </p:nvSpPr>
        <p:spPr bwMode="auto">
          <a:xfrm>
            <a:off x="7162800" y="762000"/>
            <a:ext cx="0" cy="1219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6533" name="Line 1061"/>
          <p:cNvSpPr>
            <a:spLocks noChangeShapeType="1"/>
          </p:cNvSpPr>
          <p:nvPr/>
        </p:nvSpPr>
        <p:spPr bwMode="auto">
          <a:xfrm flipH="1">
            <a:off x="5638800" y="1981200"/>
            <a:ext cx="1524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6525" name="Picture 1053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1828800"/>
            <a:ext cx="838200" cy="379413"/>
          </a:xfrm>
          <a:prstGeom prst="rect">
            <a:avLst/>
          </a:prstGeom>
          <a:noFill/>
        </p:spPr>
      </p:pic>
      <p:sp>
        <p:nvSpPr>
          <p:cNvPr id="106539" name="WordArt 1067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06540" name="Group 1068"/>
          <p:cNvGrpSpPr>
            <a:grpSpLocks/>
          </p:cNvGrpSpPr>
          <p:nvPr/>
        </p:nvGrpSpPr>
        <p:grpSpPr bwMode="auto">
          <a:xfrm>
            <a:off x="1295400" y="381000"/>
            <a:ext cx="6629400" cy="4267200"/>
            <a:chOff x="816" y="240"/>
            <a:chExt cx="4176" cy="2688"/>
          </a:xfrm>
        </p:grpSpPr>
        <p:sp>
          <p:nvSpPr>
            <p:cNvPr id="106541" name="Rectangle 1069"/>
            <p:cNvSpPr>
              <a:spLocks noChangeArrowheads="1"/>
            </p:cNvSpPr>
            <p:nvPr/>
          </p:nvSpPr>
          <p:spPr bwMode="auto">
            <a:xfrm>
              <a:off x="816" y="240"/>
              <a:ext cx="4176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6542" name="Picture 1070" descr="TN00546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6550" name="Group 1078"/>
          <p:cNvGrpSpPr>
            <a:grpSpLocks/>
          </p:cNvGrpSpPr>
          <p:nvPr/>
        </p:nvGrpSpPr>
        <p:grpSpPr bwMode="auto">
          <a:xfrm>
            <a:off x="44450" y="5116513"/>
            <a:ext cx="9099550" cy="674687"/>
            <a:chOff x="28" y="3223"/>
            <a:chExt cx="5732" cy="425"/>
          </a:xfrm>
        </p:grpSpPr>
        <p:sp>
          <p:nvSpPr>
            <p:cNvPr id="106544" name="Text Box 1072"/>
            <p:cNvSpPr txBox="1">
              <a:spLocks noChangeArrowheads="1"/>
            </p:cNvSpPr>
            <p:nvPr/>
          </p:nvSpPr>
          <p:spPr bwMode="auto">
            <a:xfrm>
              <a:off x="672" y="326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elected</a:t>
              </a:r>
            </a:p>
          </p:txBody>
        </p:sp>
        <p:pic>
          <p:nvPicPr>
            <p:cNvPr id="106545" name="Picture 1073" descr="Tool Box 05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" y="3223"/>
              <a:ext cx="536" cy="425"/>
            </a:xfrm>
            <a:prstGeom prst="rect">
              <a:avLst/>
            </a:prstGeom>
            <a:noFill/>
          </p:spPr>
        </p:pic>
      </p:grpSp>
      <p:grpSp>
        <p:nvGrpSpPr>
          <p:cNvPr id="106546" name="Group 1074"/>
          <p:cNvGrpSpPr>
            <a:grpSpLocks/>
          </p:cNvGrpSpPr>
          <p:nvPr/>
        </p:nvGrpSpPr>
        <p:grpSpPr bwMode="auto">
          <a:xfrm>
            <a:off x="44450" y="5802313"/>
            <a:ext cx="9099550" cy="674687"/>
            <a:chOff x="28" y="3655"/>
            <a:chExt cx="5732" cy="425"/>
          </a:xfrm>
        </p:grpSpPr>
        <p:sp>
          <p:nvSpPr>
            <p:cNvPr id="106547" name="Text Box 1075"/>
            <p:cNvSpPr txBox="1">
              <a:spLocks noChangeArrowheads="1"/>
            </p:cNvSpPr>
            <p:nvPr/>
          </p:nvSpPr>
          <p:spPr bwMode="auto">
            <a:xfrm>
              <a:off x="672" y="374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candidate</a:t>
              </a:r>
            </a:p>
          </p:txBody>
        </p:sp>
        <p:pic>
          <p:nvPicPr>
            <p:cNvPr id="106548" name="Picture 1076" descr="Tool Box 05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" y="3655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06549" name="Rectangle 107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# 4  What is it called when someone is chosen by vote to make decisions for everyone?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65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6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6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6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6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6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065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6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6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6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6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6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27" grpId="0" animBg="1"/>
      <p:bldP spid="106528" grpId="0" animBg="1"/>
      <p:bldP spid="106529" grpId="0" animBg="1"/>
      <p:bldP spid="106530" grpId="0" animBg="1"/>
      <p:bldP spid="106531" grpId="0" animBg="1"/>
      <p:bldP spid="106532" grpId="0" animBg="1"/>
      <p:bldP spid="106533" grpId="0" animBg="1"/>
      <p:bldP spid="10654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558" name="Group 38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07522" name="Group 2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07523" name="Group 3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grpSp>
              <p:nvGrpSpPr>
                <p:cNvPr id="107524" name="Group 4"/>
                <p:cNvGrpSpPr>
                  <a:grpSpLocks/>
                </p:cNvGrpSpPr>
                <p:nvPr/>
              </p:nvGrpSpPr>
              <p:grpSpPr bwMode="auto">
                <a:xfrm>
                  <a:off x="816" y="240"/>
                  <a:ext cx="4176" cy="2678"/>
                  <a:chOff x="816" y="240"/>
                  <a:chExt cx="4176" cy="2678"/>
                </a:xfrm>
              </p:grpSpPr>
              <p:pic>
                <p:nvPicPr>
                  <p:cNvPr id="107525" name="Picture 5" descr="maze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/>
                  <a:srcRect/>
                  <a:stretch>
                    <a:fillRect/>
                  </a:stretch>
                </p:blipFill>
                <p:spPr bwMode="auto">
                  <a:xfrm>
                    <a:off x="816" y="240"/>
                    <a:ext cx="4176" cy="2678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07526" name="Line 6"/>
                  <p:cNvSpPr>
                    <a:spLocks noChangeShapeType="1"/>
                  </p:cNvSpPr>
                  <p:nvPr/>
                </p:nvSpPr>
                <p:spPr bwMode="auto">
                  <a:xfrm>
                    <a:off x="864" y="1104"/>
                    <a:ext cx="24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7527" name="Line 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04" y="480"/>
                    <a:ext cx="0" cy="624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7528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104" y="480"/>
                    <a:ext cx="148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7529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480"/>
                    <a:ext cx="0" cy="768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7530" name="Line 1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00" y="1248"/>
                    <a:ext cx="192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7531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1248"/>
                    <a:ext cx="0" cy="144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7532" name="Line 12"/>
                <p:cNvSpPr>
                  <a:spLocks noChangeShapeType="1"/>
                </p:cNvSpPr>
                <p:nvPr/>
              </p:nvSpPr>
              <p:spPr bwMode="auto">
                <a:xfrm>
                  <a:off x="2400" y="2688"/>
                  <a:ext cx="2112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533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4512" y="2352"/>
                  <a:ext cx="0" cy="336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534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2592" y="2352"/>
                  <a:ext cx="1920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535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2592" y="1440"/>
                  <a:ext cx="0" cy="912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536" name="Line 16"/>
                <p:cNvSpPr>
                  <a:spLocks noChangeShapeType="1"/>
                </p:cNvSpPr>
                <p:nvPr/>
              </p:nvSpPr>
              <p:spPr bwMode="auto">
                <a:xfrm>
                  <a:off x="2592" y="1440"/>
                  <a:ext cx="576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537" name="Line 17"/>
                <p:cNvSpPr>
                  <a:spLocks noChangeShapeType="1"/>
                </p:cNvSpPr>
                <p:nvPr/>
              </p:nvSpPr>
              <p:spPr bwMode="auto">
                <a:xfrm>
                  <a:off x="3168" y="1440"/>
                  <a:ext cx="0" cy="76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7538" name="Line 18"/>
              <p:cNvSpPr>
                <a:spLocks noChangeShapeType="1"/>
              </p:cNvSpPr>
              <p:nvPr/>
            </p:nvSpPr>
            <p:spPr bwMode="auto">
              <a:xfrm>
                <a:off x="3168" y="2208"/>
                <a:ext cx="62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539" name="Line 19"/>
              <p:cNvSpPr>
                <a:spLocks noChangeShapeType="1"/>
              </p:cNvSpPr>
              <p:nvPr/>
            </p:nvSpPr>
            <p:spPr bwMode="auto">
              <a:xfrm flipV="1">
                <a:off x="3792" y="2064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540" name="Line 20"/>
              <p:cNvSpPr>
                <a:spLocks noChangeShapeType="1"/>
              </p:cNvSpPr>
              <p:nvPr/>
            </p:nvSpPr>
            <p:spPr bwMode="auto">
              <a:xfrm flipH="1">
                <a:off x="3360" y="2064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541" name="Line 21"/>
              <p:cNvSpPr>
                <a:spLocks noChangeShapeType="1"/>
              </p:cNvSpPr>
              <p:nvPr/>
            </p:nvSpPr>
            <p:spPr bwMode="auto">
              <a:xfrm flipV="1">
                <a:off x="3360" y="480"/>
                <a:ext cx="0" cy="158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7549" name="Line 29"/>
            <p:cNvSpPr>
              <a:spLocks noChangeShapeType="1"/>
            </p:cNvSpPr>
            <p:nvPr/>
          </p:nvSpPr>
          <p:spPr bwMode="auto">
            <a:xfrm>
              <a:off x="3360" y="480"/>
              <a:ext cx="3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7550" name="Line 30"/>
            <p:cNvSpPr>
              <a:spLocks noChangeShapeType="1"/>
            </p:cNvSpPr>
            <p:nvPr/>
          </p:nvSpPr>
          <p:spPr bwMode="auto">
            <a:xfrm>
              <a:off x="3744" y="480"/>
              <a:ext cx="0" cy="6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7551" name="Line 31"/>
            <p:cNvSpPr>
              <a:spLocks noChangeShapeType="1"/>
            </p:cNvSpPr>
            <p:nvPr/>
          </p:nvSpPr>
          <p:spPr bwMode="auto">
            <a:xfrm>
              <a:off x="3744" y="1104"/>
              <a:ext cx="57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7552" name="Line 32"/>
            <p:cNvSpPr>
              <a:spLocks noChangeShapeType="1"/>
            </p:cNvSpPr>
            <p:nvPr/>
          </p:nvSpPr>
          <p:spPr bwMode="auto">
            <a:xfrm flipV="1">
              <a:off x="4320" y="480"/>
              <a:ext cx="0" cy="6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7553" name="Line 33"/>
            <p:cNvSpPr>
              <a:spLocks noChangeShapeType="1"/>
            </p:cNvSpPr>
            <p:nvPr/>
          </p:nvSpPr>
          <p:spPr bwMode="auto">
            <a:xfrm>
              <a:off x="4320" y="480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7554" name="Line 34"/>
            <p:cNvSpPr>
              <a:spLocks noChangeShapeType="1"/>
            </p:cNvSpPr>
            <p:nvPr/>
          </p:nvSpPr>
          <p:spPr bwMode="auto">
            <a:xfrm>
              <a:off x="4512" y="480"/>
              <a:ext cx="0" cy="76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7555" name="Line 35"/>
            <p:cNvSpPr>
              <a:spLocks noChangeShapeType="1"/>
            </p:cNvSpPr>
            <p:nvPr/>
          </p:nvSpPr>
          <p:spPr bwMode="auto">
            <a:xfrm flipH="1">
              <a:off x="3552" y="1248"/>
              <a:ext cx="96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7559" name="Line 39"/>
          <p:cNvSpPr>
            <a:spLocks noChangeShapeType="1"/>
          </p:cNvSpPr>
          <p:nvPr/>
        </p:nvSpPr>
        <p:spPr bwMode="auto">
          <a:xfrm flipV="1">
            <a:off x="5638800" y="838200"/>
            <a:ext cx="0" cy="1143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7547" name="Picture 27" descr="TN00546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1752600"/>
            <a:ext cx="838200" cy="379413"/>
          </a:xfrm>
          <a:prstGeom prst="rect">
            <a:avLst/>
          </a:prstGeom>
          <a:noFill/>
        </p:spPr>
      </p:pic>
      <p:pic>
        <p:nvPicPr>
          <p:cNvPr id="107557" name="Picture 37" descr="TN00546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685800"/>
            <a:ext cx="838200" cy="379413"/>
          </a:xfrm>
          <a:prstGeom prst="rect">
            <a:avLst/>
          </a:prstGeom>
          <a:noFill/>
        </p:spPr>
      </p:pic>
      <p:pic>
        <p:nvPicPr>
          <p:cNvPr id="107562" name="Picture 42" descr="j026138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19600" y="-457200"/>
            <a:ext cx="2667000" cy="2633663"/>
          </a:xfrm>
          <a:prstGeom prst="rect">
            <a:avLst/>
          </a:prstGeom>
          <a:noFill/>
        </p:spPr>
      </p:pic>
      <p:grpSp>
        <p:nvGrpSpPr>
          <p:cNvPr id="107568" name="Group 48"/>
          <p:cNvGrpSpPr>
            <a:grpSpLocks/>
          </p:cNvGrpSpPr>
          <p:nvPr/>
        </p:nvGrpSpPr>
        <p:grpSpPr bwMode="auto">
          <a:xfrm>
            <a:off x="152400" y="304800"/>
            <a:ext cx="8686800" cy="4419600"/>
            <a:chOff x="96" y="192"/>
            <a:chExt cx="5472" cy="2784"/>
          </a:xfrm>
        </p:grpSpPr>
        <p:sp>
          <p:nvSpPr>
            <p:cNvPr id="107569" name="Rectangle 49"/>
            <p:cNvSpPr>
              <a:spLocks noChangeArrowheads="1"/>
            </p:cNvSpPr>
            <p:nvPr/>
          </p:nvSpPr>
          <p:spPr bwMode="auto">
            <a:xfrm>
              <a:off x="96" y="192"/>
              <a:ext cx="5472" cy="2784"/>
            </a:xfrm>
            <a:prstGeom prst="rect">
              <a:avLst/>
            </a:prstGeom>
            <a:solidFill>
              <a:srgbClr val="3366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7570" name="Picture 50" descr="Auto Racing - Pit Crew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400" y="336"/>
              <a:ext cx="1236" cy="2619"/>
            </a:xfrm>
            <a:prstGeom prst="rect">
              <a:avLst/>
            </a:prstGeom>
            <a:noFill/>
          </p:spPr>
        </p:pic>
      </p:grpSp>
      <p:sp>
        <p:nvSpPr>
          <p:cNvPr id="107567" name="WordArt 47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07571" name="Group 51"/>
          <p:cNvGrpSpPr>
            <a:grpSpLocks/>
          </p:cNvGrpSpPr>
          <p:nvPr/>
        </p:nvGrpSpPr>
        <p:grpSpPr bwMode="auto">
          <a:xfrm>
            <a:off x="44450" y="5241925"/>
            <a:ext cx="6737350" cy="701675"/>
            <a:chOff x="28" y="3302"/>
            <a:chExt cx="4244" cy="442"/>
          </a:xfrm>
        </p:grpSpPr>
        <p:sp>
          <p:nvSpPr>
            <p:cNvPr id="107572" name="Text Box 52"/>
            <p:cNvSpPr txBox="1">
              <a:spLocks noChangeArrowheads="1"/>
            </p:cNvSpPr>
            <p:nvPr/>
          </p:nvSpPr>
          <p:spPr bwMode="auto">
            <a:xfrm>
              <a:off x="672" y="3302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hlink"/>
                  </a:solidFill>
                  <a:latin typeface="Arial" charset="0"/>
                </a:rPr>
                <a:t>Click here to go back to the correct Pit Stop and have your car repaired.</a:t>
              </a:r>
            </a:p>
          </p:txBody>
        </p:sp>
        <p:pic>
          <p:nvPicPr>
            <p:cNvPr id="107573" name="Picture 53" descr="Tool Box 05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8" y="3310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07574" name="Rectangle 5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You’ve Crashed!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7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7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75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7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7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075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7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7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7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7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59" grpId="0" animBg="1"/>
      <p:bldP spid="10757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582" name="Group 38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08546" name="Group 2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08547" name="Group 3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grpSp>
              <p:nvGrpSpPr>
                <p:cNvPr id="108548" name="Group 4"/>
                <p:cNvGrpSpPr>
                  <a:grpSpLocks/>
                </p:cNvGrpSpPr>
                <p:nvPr/>
              </p:nvGrpSpPr>
              <p:grpSpPr bwMode="auto">
                <a:xfrm>
                  <a:off x="816" y="240"/>
                  <a:ext cx="4176" cy="2678"/>
                  <a:chOff x="816" y="240"/>
                  <a:chExt cx="4176" cy="2678"/>
                </a:xfrm>
              </p:grpSpPr>
              <p:pic>
                <p:nvPicPr>
                  <p:cNvPr id="108549" name="Picture 5" descr="maze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16" y="240"/>
                    <a:ext cx="4176" cy="2678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08550" name="Line 6"/>
                  <p:cNvSpPr>
                    <a:spLocks noChangeShapeType="1"/>
                  </p:cNvSpPr>
                  <p:nvPr/>
                </p:nvSpPr>
                <p:spPr bwMode="auto">
                  <a:xfrm>
                    <a:off x="864" y="1104"/>
                    <a:ext cx="24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8551" name="Line 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04" y="480"/>
                    <a:ext cx="0" cy="624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8552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104" y="480"/>
                    <a:ext cx="148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8553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480"/>
                    <a:ext cx="0" cy="768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8554" name="Line 1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00" y="1248"/>
                    <a:ext cx="192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8555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1248"/>
                    <a:ext cx="0" cy="144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8556" name="Line 12"/>
                <p:cNvSpPr>
                  <a:spLocks noChangeShapeType="1"/>
                </p:cNvSpPr>
                <p:nvPr/>
              </p:nvSpPr>
              <p:spPr bwMode="auto">
                <a:xfrm>
                  <a:off x="2400" y="2688"/>
                  <a:ext cx="2112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8557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4512" y="2352"/>
                  <a:ext cx="0" cy="336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8558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2592" y="2352"/>
                  <a:ext cx="1920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8559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2592" y="1440"/>
                  <a:ext cx="0" cy="912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8560" name="Line 16"/>
                <p:cNvSpPr>
                  <a:spLocks noChangeShapeType="1"/>
                </p:cNvSpPr>
                <p:nvPr/>
              </p:nvSpPr>
              <p:spPr bwMode="auto">
                <a:xfrm>
                  <a:off x="2592" y="1440"/>
                  <a:ext cx="576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8561" name="Line 17"/>
                <p:cNvSpPr>
                  <a:spLocks noChangeShapeType="1"/>
                </p:cNvSpPr>
                <p:nvPr/>
              </p:nvSpPr>
              <p:spPr bwMode="auto">
                <a:xfrm>
                  <a:off x="3168" y="1440"/>
                  <a:ext cx="0" cy="76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8562" name="Line 18"/>
              <p:cNvSpPr>
                <a:spLocks noChangeShapeType="1"/>
              </p:cNvSpPr>
              <p:nvPr/>
            </p:nvSpPr>
            <p:spPr bwMode="auto">
              <a:xfrm>
                <a:off x="3168" y="2208"/>
                <a:ext cx="62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563" name="Line 19"/>
              <p:cNvSpPr>
                <a:spLocks noChangeShapeType="1"/>
              </p:cNvSpPr>
              <p:nvPr/>
            </p:nvSpPr>
            <p:spPr bwMode="auto">
              <a:xfrm flipV="1">
                <a:off x="3792" y="2064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564" name="Line 20"/>
              <p:cNvSpPr>
                <a:spLocks noChangeShapeType="1"/>
              </p:cNvSpPr>
              <p:nvPr/>
            </p:nvSpPr>
            <p:spPr bwMode="auto">
              <a:xfrm flipH="1">
                <a:off x="3360" y="2064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565" name="Line 21"/>
              <p:cNvSpPr>
                <a:spLocks noChangeShapeType="1"/>
              </p:cNvSpPr>
              <p:nvPr/>
            </p:nvSpPr>
            <p:spPr bwMode="auto">
              <a:xfrm flipV="1">
                <a:off x="3360" y="480"/>
                <a:ext cx="0" cy="158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8573" name="Line 29"/>
            <p:cNvSpPr>
              <a:spLocks noChangeShapeType="1"/>
            </p:cNvSpPr>
            <p:nvPr/>
          </p:nvSpPr>
          <p:spPr bwMode="auto">
            <a:xfrm>
              <a:off x="3360" y="480"/>
              <a:ext cx="3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8574" name="Line 30"/>
            <p:cNvSpPr>
              <a:spLocks noChangeShapeType="1"/>
            </p:cNvSpPr>
            <p:nvPr/>
          </p:nvSpPr>
          <p:spPr bwMode="auto">
            <a:xfrm>
              <a:off x="3744" y="480"/>
              <a:ext cx="0" cy="6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8575" name="Line 31"/>
            <p:cNvSpPr>
              <a:spLocks noChangeShapeType="1"/>
            </p:cNvSpPr>
            <p:nvPr/>
          </p:nvSpPr>
          <p:spPr bwMode="auto">
            <a:xfrm>
              <a:off x="3744" y="1104"/>
              <a:ext cx="57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8576" name="Line 32"/>
            <p:cNvSpPr>
              <a:spLocks noChangeShapeType="1"/>
            </p:cNvSpPr>
            <p:nvPr/>
          </p:nvSpPr>
          <p:spPr bwMode="auto">
            <a:xfrm flipV="1">
              <a:off x="4320" y="480"/>
              <a:ext cx="0" cy="6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8577" name="Line 33"/>
            <p:cNvSpPr>
              <a:spLocks noChangeShapeType="1"/>
            </p:cNvSpPr>
            <p:nvPr/>
          </p:nvSpPr>
          <p:spPr bwMode="auto">
            <a:xfrm>
              <a:off x="4320" y="480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8578" name="Line 34"/>
            <p:cNvSpPr>
              <a:spLocks noChangeShapeType="1"/>
            </p:cNvSpPr>
            <p:nvPr/>
          </p:nvSpPr>
          <p:spPr bwMode="auto">
            <a:xfrm>
              <a:off x="4512" y="480"/>
              <a:ext cx="0" cy="76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8579" name="Line 35"/>
            <p:cNvSpPr>
              <a:spLocks noChangeShapeType="1"/>
            </p:cNvSpPr>
            <p:nvPr/>
          </p:nvSpPr>
          <p:spPr bwMode="auto">
            <a:xfrm flipH="1">
              <a:off x="3552" y="1248"/>
              <a:ext cx="96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8571" name="Picture 27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1828800"/>
            <a:ext cx="838200" cy="379413"/>
          </a:xfrm>
          <a:prstGeom prst="rect">
            <a:avLst/>
          </a:prstGeom>
          <a:noFill/>
        </p:spPr>
      </p:pic>
      <p:sp>
        <p:nvSpPr>
          <p:cNvPr id="108583" name="Line 39"/>
          <p:cNvSpPr>
            <a:spLocks noChangeShapeType="1"/>
          </p:cNvSpPr>
          <p:nvPr/>
        </p:nvSpPr>
        <p:spPr bwMode="auto">
          <a:xfrm>
            <a:off x="5638800" y="1981200"/>
            <a:ext cx="0" cy="990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8584" name="Line 40"/>
          <p:cNvSpPr>
            <a:spLocks noChangeShapeType="1"/>
          </p:cNvSpPr>
          <p:nvPr/>
        </p:nvSpPr>
        <p:spPr bwMode="auto">
          <a:xfrm>
            <a:off x="5638800" y="2971800"/>
            <a:ext cx="1828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8581" name="Picture 37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2743200"/>
            <a:ext cx="838200" cy="379413"/>
          </a:xfrm>
          <a:prstGeom prst="rect">
            <a:avLst/>
          </a:prstGeom>
          <a:noFill/>
        </p:spPr>
      </p:pic>
      <p:sp>
        <p:nvSpPr>
          <p:cNvPr id="108590" name="WordArt 46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08594" name="Group 50"/>
          <p:cNvGrpSpPr>
            <a:grpSpLocks/>
          </p:cNvGrpSpPr>
          <p:nvPr/>
        </p:nvGrpSpPr>
        <p:grpSpPr bwMode="auto">
          <a:xfrm>
            <a:off x="1295400" y="381000"/>
            <a:ext cx="6934200" cy="4267200"/>
            <a:chOff x="816" y="240"/>
            <a:chExt cx="4368" cy="2688"/>
          </a:xfrm>
        </p:grpSpPr>
        <p:sp>
          <p:nvSpPr>
            <p:cNvPr id="108592" name="Rectangle 48"/>
            <p:cNvSpPr>
              <a:spLocks noChangeArrowheads="1"/>
            </p:cNvSpPr>
            <p:nvPr/>
          </p:nvSpPr>
          <p:spPr bwMode="auto">
            <a:xfrm>
              <a:off x="816" y="240"/>
              <a:ext cx="4368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8593" name="Picture 49" descr="TN00546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8602" name="Group 58"/>
          <p:cNvGrpSpPr>
            <a:grpSpLocks/>
          </p:cNvGrpSpPr>
          <p:nvPr/>
        </p:nvGrpSpPr>
        <p:grpSpPr bwMode="auto">
          <a:xfrm>
            <a:off x="44450" y="5116513"/>
            <a:ext cx="9099550" cy="674687"/>
            <a:chOff x="28" y="3223"/>
            <a:chExt cx="5732" cy="425"/>
          </a:xfrm>
        </p:grpSpPr>
        <p:sp>
          <p:nvSpPr>
            <p:cNvPr id="108596" name="Text Box 52"/>
            <p:cNvSpPr txBox="1">
              <a:spLocks noChangeArrowheads="1"/>
            </p:cNvSpPr>
            <p:nvPr/>
          </p:nvSpPr>
          <p:spPr bwMode="auto">
            <a:xfrm>
              <a:off x="672" y="326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governor</a:t>
              </a:r>
            </a:p>
          </p:txBody>
        </p:sp>
        <p:pic>
          <p:nvPicPr>
            <p:cNvPr id="108597" name="Picture 53" descr="Tool Box 05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" y="3223"/>
              <a:ext cx="536" cy="425"/>
            </a:xfrm>
            <a:prstGeom prst="rect">
              <a:avLst/>
            </a:prstGeom>
            <a:noFill/>
          </p:spPr>
        </p:pic>
      </p:grpSp>
      <p:grpSp>
        <p:nvGrpSpPr>
          <p:cNvPr id="108603" name="Group 59"/>
          <p:cNvGrpSpPr>
            <a:grpSpLocks/>
          </p:cNvGrpSpPr>
          <p:nvPr/>
        </p:nvGrpSpPr>
        <p:grpSpPr bwMode="auto">
          <a:xfrm>
            <a:off x="44450" y="5802313"/>
            <a:ext cx="9099550" cy="674687"/>
            <a:chOff x="28" y="3655"/>
            <a:chExt cx="5732" cy="425"/>
          </a:xfrm>
        </p:grpSpPr>
        <p:sp>
          <p:nvSpPr>
            <p:cNvPr id="108599" name="Text Box 55"/>
            <p:cNvSpPr txBox="1">
              <a:spLocks noChangeArrowheads="1"/>
            </p:cNvSpPr>
            <p:nvPr/>
          </p:nvSpPr>
          <p:spPr bwMode="auto">
            <a:xfrm>
              <a:off x="672" y="374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mayor</a:t>
              </a:r>
            </a:p>
          </p:txBody>
        </p:sp>
        <p:pic>
          <p:nvPicPr>
            <p:cNvPr id="108600" name="Picture 56" descr="Tool Box 05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" y="3655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08601" name="Rectangle 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# 5  Who is a leader in a community who helps make laws and also sees that these laws are carried out?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8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8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0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85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85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8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8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8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8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8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8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8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83" grpId="0" animBg="1"/>
      <p:bldP spid="108584" grpId="0" animBg="1"/>
      <p:bldP spid="10860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609" name="Group 41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09570" name="Group 2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09571" name="Group 3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grpSp>
              <p:nvGrpSpPr>
                <p:cNvPr id="109572" name="Group 4"/>
                <p:cNvGrpSpPr>
                  <a:grpSpLocks/>
                </p:cNvGrpSpPr>
                <p:nvPr/>
              </p:nvGrpSpPr>
              <p:grpSpPr bwMode="auto">
                <a:xfrm>
                  <a:off x="816" y="240"/>
                  <a:ext cx="4176" cy="2678"/>
                  <a:chOff x="816" y="240"/>
                  <a:chExt cx="4176" cy="2678"/>
                </a:xfrm>
              </p:grpSpPr>
              <p:grpSp>
                <p:nvGrpSpPr>
                  <p:cNvPr id="109573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816" y="240"/>
                    <a:ext cx="4176" cy="2678"/>
                    <a:chOff x="816" y="240"/>
                    <a:chExt cx="4176" cy="2678"/>
                  </a:xfrm>
                </p:grpSpPr>
                <p:pic>
                  <p:nvPicPr>
                    <p:cNvPr id="109574" name="Picture 6" descr="maze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816" y="240"/>
                      <a:ext cx="4176" cy="2678"/>
                    </a:xfrm>
                    <a:prstGeom prst="rect">
                      <a:avLst/>
                    </a:prstGeom>
                    <a:noFill/>
                  </p:spPr>
                </p:pic>
                <p:sp>
                  <p:nvSpPr>
                    <p:cNvPr id="109575" name="Line 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4" y="1104"/>
                      <a:ext cx="240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9576" name="Line 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104" y="480"/>
                      <a:ext cx="0" cy="624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9577" name="Line 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4" y="480"/>
                      <a:ext cx="14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9578" name="Line 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92" y="480"/>
                      <a:ext cx="0" cy="768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9579" name="Line 1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00" y="1248"/>
                      <a:ext cx="192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9580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00" y="1248"/>
                      <a:ext cx="0" cy="144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9581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2688"/>
                    <a:ext cx="2112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9582" name="Line 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12" y="2352"/>
                    <a:ext cx="0" cy="336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9583" name="Line 1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592" y="2352"/>
                    <a:ext cx="192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9584" name="Line 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1440"/>
                    <a:ext cx="0" cy="912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9585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1440"/>
                    <a:ext cx="576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09586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1440"/>
                    <a:ext cx="0" cy="768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9587" name="Line 19"/>
                <p:cNvSpPr>
                  <a:spLocks noChangeShapeType="1"/>
                </p:cNvSpPr>
                <p:nvPr/>
              </p:nvSpPr>
              <p:spPr bwMode="auto">
                <a:xfrm>
                  <a:off x="3168" y="220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588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3792" y="2064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589" name="Line 21"/>
                <p:cNvSpPr>
                  <a:spLocks noChangeShapeType="1"/>
                </p:cNvSpPr>
                <p:nvPr/>
              </p:nvSpPr>
              <p:spPr bwMode="auto">
                <a:xfrm flipH="1">
                  <a:off x="3360" y="2064"/>
                  <a:ext cx="432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590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3360" y="480"/>
                  <a:ext cx="0" cy="1584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9591" name="Line 23"/>
              <p:cNvSpPr>
                <a:spLocks noChangeShapeType="1"/>
              </p:cNvSpPr>
              <p:nvPr/>
            </p:nvSpPr>
            <p:spPr bwMode="auto">
              <a:xfrm>
                <a:off x="3360" y="480"/>
                <a:ext cx="38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92" name="Line 24"/>
              <p:cNvSpPr>
                <a:spLocks noChangeShapeType="1"/>
              </p:cNvSpPr>
              <p:nvPr/>
            </p:nvSpPr>
            <p:spPr bwMode="auto">
              <a:xfrm>
                <a:off x="3744" y="480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93" name="Line 25"/>
              <p:cNvSpPr>
                <a:spLocks noChangeShapeType="1"/>
              </p:cNvSpPr>
              <p:nvPr/>
            </p:nvSpPr>
            <p:spPr bwMode="auto">
              <a:xfrm>
                <a:off x="3744" y="1104"/>
                <a:ext cx="576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94" name="Line 26"/>
              <p:cNvSpPr>
                <a:spLocks noChangeShapeType="1"/>
              </p:cNvSpPr>
              <p:nvPr/>
            </p:nvSpPr>
            <p:spPr bwMode="auto">
              <a:xfrm flipV="1">
                <a:off x="4320" y="480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95" name="Line 27"/>
              <p:cNvSpPr>
                <a:spLocks noChangeShapeType="1"/>
              </p:cNvSpPr>
              <p:nvPr/>
            </p:nvSpPr>
            <p:spPr bwMode="auto">
              <a:xfrm>
                <a:off x="4320" y="480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96" name="Line 28"/>
              <p:cNvSpPr>
                <a:spLocks noChangeShapeType="1"/>
              </p:cNvSpPr>
              <p:nvPr/>
            </p:nvSpPr>
            <p:spPr bwMode="auto">
              <a:xfrm>
                <a:off x="4512" y="480"/>
                <a:ext cx="0" cy="76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97" name="Line 29"/>
              <p:cNvSpPr>
                <a:spLocks noChangeShapeType="1"/>
              </p:cNvSpPr>
              <p:nvPr/>
            </p:nvSpPr>
            <p:spPr bwMode="auto">
              <a:xfrm flipH="1">
                <a:off x="3552" y="1248"/>
                <a:ext cx="96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9606" name="Line 38"/>
            <p:cNvSpPr>
              <a:spLocks noChangeShapeType="1"/>
            </p:cNvSpPr>
            <p:nvPr/>
          </p:nvSpPr>
          <p:spPr bwMode="auto">
            <a:xfrm>
              <a:off x="3552" y="1248"/>
              <a:ext cx="0" cy="6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9607" name="Line 39"/>
            <p:cNvSpPr>
              <a:spLocks noChangeShapeType="1"/>
            </p:cNvSpPr>
            <p:nvPr/>
          </p:nvSpPr>
          <p:spPr bwMode="auto">
            <a:xfrm>
              <a:off x="3552" y="1872"/>
              <a:ext cx="115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9603" name="Picture 35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10400" y="2743200"/>
            <a:ext cx="838200" cy="379413"/>
          </a:xfrm>
          <a:prstGeom prst="rect">
            <a:avLst/>
          </a:prstGeom>
          <a:noFill/>
        </p:spPr>
      </p:pic>
      <p:sp>
        <p:nvSpPr>
          <p:cNvPr id="109610" name="Line 42"/>
          <p:cNvSpPr>
            <a:spLocks noChangeShapeType="1"/>
          </p:cNvSpPr>
          <p:nvPr/>
        </p:nvSpPr>
        <p:spPr bwMode="auto">
          <a:xfrm>
            <a:off x="7467600" y="2971800"/>
            <a:ext cx="0" cy="533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611" name="Line 43"/>
          <p:cNvSpPr>
            <a:spLocks noChangeShapeType="1"/>
          </p:cNvSpPr>
          <p:nvPr/>
        </p:nvSpPr>
        <p:spPr bwMode="auto">
          <a:xfrm flipH="1">
            <a:off x="7162800" y="3505200"/>
            <a:ext cx="304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612" name="Line 44"/>
          <p:cNvSpPr>
            <a:spLocks noChangeShapeType="1"/>
          </p:cNvSpPr>
          <p:nvPr/>
        </p:nvSpPr>
        <p:spPr bwMode="auto">
          <a:xfrm flipV="1">
            <a:off x="7162800" y="3200400"/>
            <a:ext cx="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613" name="Line 45"/>
          <p:cNvSpPr>
            <a:spLocks noChangeShapeType="1"/>
          </p:cNvSpPr>
          <p:nvPr/>
        </p:nvSpPr>
        <p:spPr bwMode="auto">
          <a:xfrm flipH="1">
            <a:off x="6248400" y="32004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614" name="Line 46"/>
          <p:cNvSpPr>
            <a:spLocks noChangeShapeType="1"/>
          </p:cNvSpPr>
          <p:nvPr/>
        </p:nvSpPr>
        <p:spPr bwMode="auto">
          <a:xfrm>
            <a:off x="6248400" y="3200400"/>
            <a:ext cx="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615" name="Line 47"/>
          <p:cNvSpPr>
            <a:spLocks noChangeShapeType="1"/>
          </p:cNvSpPr>
          <p:nvPr/>
        </p:nvSpPr>
        <p:spPr bwMode="auto">
          <a:xfrm>
            <a:off x="6248400" y="3505200"/>
            <a:ext cx="762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9608" name="Picture 40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29400" y="3352800"/>
            <a:ext cx="838200" cy="379413"/>
          </a:xfrm>
          <a:prstGeom prst="rect">
            <a:avLst/>
          </a:prstGeom>
          <a:noFill/>
        </p:spPr>
      </p:pic>
      <p:pic>
        <p:nvPicPr>
          <p:cNvPr id="109616" name="Picture 48" descr="j026138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91200" y="2133600"/>
            <a:ext cx="2667000" cy="2633663"/>
          </a:xfrm>
          <a:prstGeom prst="rect">
            <a:avLst/>
          </a:prstGeom>
          <a:noFill/>
        </p:spPr>
      </p:pic>
      <p:grpSp>
        <p:nvGrpSpPr>
          <p:cNvPr id="109624" name="Group 56"/>
          <p:cNvGrpSpPr>
            <a:grpSpLocks/>
          </p:cNvGrpSpPr>
          <p:nvPr/>
        </p:nvGrpSpPr>
        <p:grpSpPr bwMode="auto">
          <a:xfrm>
            <a:off x="0" y="381000"/>
            <a:ext cx="8686800" cy="4419600"/>
            <a:chOff x="96" y="192"/>
            <a:chExt cx="5472" cy="2784"/>
          </a:xfrm>
        </p:grpSpPr>
        <p:sp>
          <p:nvSpPr>
            <p:cNvPr id="109625" name="Rectangle 57"/>
            <p:cNvSpPr>
              <a:spLocks noChangeArrowheads="1"/>
            </p:cNvSpPr>
            <p:nvPr/>
          </p:nvSpPr>
          <p:spPr bwMode="auto">
            <a:xfrm>
              <a:off x="96" y="192"/>
              <a:ext cx="5472" cy="2784"/>
            </a:xfrm>
            <a:prstGeom prst="rect">
              <a:avLst/>
            </a:prstGeom>
            <a:solidFill>
              <a:srgbClr val="3366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9626" name="Picture 58" descr="Auto Racing - Pit Crew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400" y="336"/>
              <a:ext cx="1236" cy="2619"/>
            </a:xfrm>
            <a:prstGeom prst="rect">
              <a:avLst/>
            </a:prstGeom>
            <a:noFill/>
          </p:spPr>
        </p:pic>
      </p:grpSp>
      <p:sp>
        <p:nvSpPr>
          <p:cNvPr id="109623" name="WordArt 55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09627" name="Group 59"/>
          <p:cNvGrpSpPr>
            <a:grpSpLocks/>
          </p:cNvGrpSpPr>
          <p:nvPr/>
        </p:nvGrpSpPr>
        <p:grpSpPr bwMode="auto">
          <a:xfrm>
            <a:off x="44450" y="5241925"/>
            <a:ext cx="6737350" cy="701675"/>
            <a:chOff x="28" y="3302"/>
            <a:chExt cx="4244" cy="442"/>
          </a:xfrm>
        </p:grpSpPr>
        <p:sp>
          <p:nvSpPr>
            <p:cNvPr id="109628" name="Text Box 60"/>
            <p:cNvSpPr txBox="1">
              <a:spLocks noChangeArrowheads="1"/>
            </p:cNvSpPr>
            <p:nvPr/>
          </p:nvSpPr>
          <p:spPr bwMode="auto">
            <a:xfrm>
              <a:off x="672" y="3302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hlink"/>
                  </a:solidFill>
                  <a:latin typeface="Arial" charset="0"/>
                </a:rPr>
                <a:t>Click here to go back to the correct Pit Stop and have your car repaired.</a:t>
              </a:r>
            </a:p>
          </p:txBody>
        </p:sp>
        <p:pic>
          <p:nvPicPr>
            <p:cNvPr id="109629" name="Picture 61" descr="Tool Box 05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8" y="3310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09630" name="Rectangle 6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You’ve Crashed!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9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9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09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96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9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9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9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9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96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9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500"/>
                                        <p:tgtEl>
                                          <p:spTgt spid="1096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9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9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96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96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610" grpId="0" animBg="1"/>
      <p:bldP spid="109611" grpId="0" animBg="1"/>
      <p:bldP spid="109612" grpId="0" animBg="1"/>
      <p:bldP spid="109613" grpId="0" animBg="1"/>
      <p:bldP spid="109614" grpId="0" animBg="1"/>
      <p:bldP spid="109615" grpId="0" animBg="1"/>
      <p:bldP spid="10963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644" name="Group 5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10643" name="Group 51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10594" name="Group 2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grpSp>
              <p:nvGrpSpPr>
                <p:cNvPr id="110595" name="Group 3"/>
                <p:cNvGrpSpPr>
                  <a:grpSpLocks/>
                </p:cNvGrpSpPr>
                <p:nvPr/>
              </p:nvGrpSpPr>
              <p:grpSpPr bwMode="auto">
                <a:xfrm>
                  <a:off x="816" y="240"/>
                  <a:ext cx="4176" cy="2678"/>
                  <a:chOff x="816" y="240"/>
                  <a:chExt cx="4176" cy="2678"/>
                </a:xfrm>
              </p:grpSpPr>
              <p:grpSp>
                <p:nvGrpSpPr>
                  <p:cNvPr id="110596" name="Group 4"/>
                  <p:cNvGrpSpPr>
                    <a:grpSpLocks/>
                  </p:cNvGrpSpPr>
                  <p:nvPr/>
                </p:nvGrpSpPr>
                <p:grpSpPr bwMode="auto">
                  <a:xfrm>
                    <a:off x="816" y="240"/>
                    <a:ext cx="4176" cy="2678"/>
                    <a:chOff x="816" y="240"/>
                    <a:chExt cx="4176" cy="2678"/>
                  </a:xfrm>
                </p:grpSpPr>
                <p:grpSp>
                  <p:nvGrpSpPr>
                    <p:cNvPr id="110597" name="Group 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16" y="240"/>
                      <a:ext cx="4176" cy="2678"/>
                      <a:chOff x="816" y="240"/>
                      <a:chExt cx="4176" cy="2678"/>
                    </a:xfrm>
                  </p:grpSpPr>
                  <p:pic>
                    <p:nvPicPr>
                      <p:cNvPr id="110598" name="Picture 6" descr="maze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 cstate="print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6" y="240"/>
                        <a:ext cx="4176" cy="2678"/>
                      </a:xfrm>
                      <a:prstGeom prst="rect">
                        <a:avLst/>
                      </a:prstGeom>
                      <a:noFill/>
                    </p:spPr>
                  </p:pic>
                  <p:sp>
                    <p:nvSpPr>
                      <p:cNvPr id="110599" name="Line 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64" y="1104"/>
                        <a:ext cx="240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0600" name="Line 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04" y="480"/>
                        <a:ext cx="0" cy="624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0601" name="Line 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4" y="480"/>
                        <a:ext cx="1488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0602" name="Line 1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92" y="480"/>
                        <a:ext cx="0" cy="768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0603" name="Line 11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2400" y="1248"/>
                        <a:ext cx="192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0604" name="Line 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00" y="1248"/>
                        <a:ext cx="0" cy="144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10605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00" y="2688"/>
                      <a:ext cx="2112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0606" name="Line 1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512" y="2352"/>
                      <a:ext cx="0" cy="336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0607" name="Line 1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592" y="2352"/>
                      <a:ext cx="1920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0608" name="Line 1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592" y="1440"/>
                      <a:ext cx="0" cy="912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0609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92" y="1440"/>
                      <a:ext cx="576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0610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68" y="1440"/>
                      <a:ext cx="0" cy="768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10611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2208"/>
                    <a:ext cx="624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0612" name="Line 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92" y="2064"/>
                    <a:ext cx="0" cy="14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0613" name="Line 2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60" y="2064"/>
                    <a:ext cx="432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10614" name="Line 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60" y="480"/>
                    <a:ext cx="0" cy="158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0615" name="Line 23"/>
                <p:cNvSpPr>
                  <a:spLocks noChangeShapeType="1"/>
                </p:cNvSpPr>
                <p:nvPr/>
              </p:nvSpPr>
              <p:spPr bwMode="auto">
                <a:xfrm>
                  <a:off x="3360" y="480"/>
                  <a:ext cx="384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616" name="Line 24"/>
                <p:cNvSpPr>
                  <a:spLocks noChangeShapeType="1"/>
                </p:cNvSpPr>
                <p:nvPr/>
              </p:nvSpPr>
              <p:spPr bwMode="auto">
                <a:xfrm>
                  <a:off x="3744" y="480"/>
                  <a:ext cx="0" cy="624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617" name="Line 25"/>
                <p:cNvSpPr>
                  <a:spLocks noChangeShapeType="1"/>
                </p:cNvSpPr>
                <p:nvPr/>
              </p:nvSpPr>
              <p:spPr bwMode="auto">
                <a:xfrm>
                  <a:off x="3744" y="1104"/>
                  <a:ext cx="576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618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4320" y="480"/>
                  <a:ext cx="0" cy="624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619" name="Line 27"/>
                <p:cNvSpPr>
                  <a:spLocks noChangeShapeType="1"/>
                </p:cNvSpPr>
                <p:nvPr/>
              </p:nvSpPr>
              <p:spPr bwMode="auto">
                <a:xfrm>
                  <a:off x="4320" y="480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620" name="Line 28"/>
                <p:cNvSpPr>
                  <a:spLocks noChangeShapeType="1"/>
                </p:cNvSpPr>
                <p:nvPr/>
              </p:nvSpPr>
              <p:spPr bwMode="auto">
                <a:xfrm>
                  <a:off x="4512" y="480"/>
                  <a:ext cx="0" cy="768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621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3552" y="1248"/>
                  <a:ext cx="960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10630" name="Line 38"/>
              <p:cNvSpPr>
                <a:spLocks noChangeShapeType="1"/>
              </p:cNvSpPr>
              <p:nvPr/>
            </p:nvSpPr>
            <p:spPr bwMode="auto">
              <a:xfrm>
                <a:off x="3552" y="1248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0631" name="Line 39"/>
            <p:cNvSpPr>
              <a:spLocks noChangeShapeType="1"/>
            </p:cNvSpPr>
            <p:nvPr/>
          </p:nvSpPr>
          <p:spPr bwMode="auto">
            <a:xfrm>
              <a:off x="3552" y="1872"/>
              <a:ext cx="115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0633" name="Line 41"/>
          <p:cNvSpPr>
            <a:spLocks noChangeShapeType="1"/>
          </p:cNvSpPr>
          <p:nvPr/>
        </p:nvSpPr>
        <p:spPr bwMode="auto">
          <a:xfrm flipV="1">
            <a:off x="7467600" y="533400"/>
            <a:ext cx="0" cy="2438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0634" name="Line 42"/>
          <p:cNvSpPr>
            <a:spLocks noChangeShapeType="1"/>
          </p:cNvSpPr>
          <p:nvPr/>
        </p:nvSpPr>
        <p:spPr bwMode="auto">
          <a:xfrm>
            <a:off x="7467600" y="5334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10632" name="Picture 40" descr="TN00546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01000" y="381000"/>
            <a:ext cx="838200" cy="379413"/>
          </a:xfrm>
          <a:prstGeom prst="rect">
            <a:avLst/>
          </a:prstGeom>
          <a:noFill/>
        </p:spPr>
      </p:pic>
      <p:pic>
        <p:nvPicPr>
          <p:cNvPr id="110627" name="Picture 35" descr="TN00546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86600" y="2743200"/>
            <a:ext cx="838200" cy="379413"/>
          </a:xfrm>
          <a:prstGeom prst="rect">
            <a:avLst/>
          </a:prstGeom>
          <a:noFill/>
        </p:spPr>
      </p:pic>
      <p:grpSp>
        <p:nvGrpSpPr>
          <p:cNvPr id="110636" name="Group 44"/>
          <p:cNvGrpSpPr>
            <a:grpSpLocks/>
          </p:cNvGrpSpPr>
          <p:nvPr/>
        </p:nvGrpSpPr>
        <p:grpSpPr bwMode="auto">
          <a:xfrm>
            <a:off x="8077200" y="838200"/>
            <a:ext cx="876300" cy="304800"/>
            <a:chOff x="192" y="1584"/>
            <a:chExt cx="552" cy="192"/>
          </a:xfrm>
        </p:grpSpPr>
        <p:grpSp>
          <p:nvGrpSpPr>
            <p:cNvPr id="110637" name="Group 45"/>
            <p:cNvGrpSpPr>
              <a:grpSpLocks/>
            </p:cNvGrpSpPr>
            <p:nvPr/>
          </p:nvGrpSpPr>
          <p:grpSpPr bwMode="auto">
            <a:xfrm>
              <a:off x="192" y="1584"/>
              <a:ext cx="456" cy="192"/>
              <a:chOff x="192" y="1584"/>
              <a:chExt cx="456" cy="192"/>
            </a:xfrm>
          </p:grpSpPr>
          <p:sp>
            <p:nvSpPr>
              <p:cNvPr id="110638" name="Line 46"/>
              <p:cNvSpPr>
                <a:spLocks noChangeShapeType="1"/>
              </p:cNvSpPr>
              <p:nvPr/>
            </p:nvSpPr>
            <p:spPr bwMode="auto">
              <a:xfrm rot="18900000" flipH="1">
                <a:off x="432" y="1488"/>
                <a:ext cx="0" cy="43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39" name="Rectangle 47" descr="Large checker board"/>
              <p:cNvSpPr>
                <a:spLocks noChangeArrowheads="1"/>
              </p:cNvSpPr>
              <p:nvPr/>
            </p:nvSpPr>
            <p:spPr bwMode="auto">
              <a:xfrm rot="2700000">
                <a:off x="192" y="1584"/>
                <a:ext cx="192" cy="192"/>
              </a:xfrm>
              <a:prstGeom prst="rect">
                <a:avLst/>
              </a:prstGeom>
              <a:pattFill prst="lgCheck">
                <a:fgClr>
                  <a:schemeClr val="bg2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0640" name="Group 48"/>
            <p:cNvGrpSpPr>
              <a:grpSpLocks/>
            </p:cNvGrpSpPr>
            <p:nvPr/>
          </p:nvGrpSpPr>
          <p:grpSpPr bwMode="auto">
            <a:xfrm flipH="1">
              <a:off x="288" y="1584"/>
              <a:ext cx="456" cy="192"/>
              <a:chOff x="192" y="1584"/>
              <a:chExt cx="456" cy="192"/>
            </a:xfrm>
          </p:grpSpPr>
          <p:sp>
            <p:nvSpPr>
              <p:cNvPr id="110641" name="Line 49"/>
              <p:cNvSpPr>
                <a:spLocks noChangeShapeType="1"/>
              </p:cNvSpPr>
              <p:nvPr/>
            </p:nvSpPr>
            <p:spPr bwMode="auto">
              <a:xfrm rot="18900000" flipH="1">
                <a:off x="432" y="1488"/>
                <a:ext cx="0" cy="43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42" name="Rectangle 50" descr="Large checker board"/>
              <p:cNvSpPr>
                <a:spLocks noChangeArrowheads="1"/>
              </p:cNvSpPr>
              <p:nvPr/>
            </p:nvSpPr>
            <p:spPr bwMode="auto">
              <a:xfrm rot="2700000">
                <a:off x="192" y="1584"/>
                <a:ext cx="192" cy="192"/>
              </a:xfrm>
              <a:prstGeom prst="rect">
                <a:avLst/>
              </a:prstGeom>
              <a:pattFill prst="lgCheck">
                <a:fgClr>
                  <a:schemeClr val="bg2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10648" name="WordArt 56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10653" name="Group 61"/>
          <p:cNvGrpSpPr>
            <a:grpSpLocks/>
          </p:cNvGrpSpPr>
          <p:nvPr/>
        </p:nvGrpSpPr>
        <p:grpSpPr bwMode="auto">
          <a:xfrm>
            <a:off x="1295400" y="381000"/>
            <a:ext cx="7848600" cy="4267200"/>
            <a:chOff x="816" y="240"/>
            <a:chExt cx="4944" cy="2688"/>
          </a:xfrm>
        </p:grpSpPr>
        <p:sp>
          <p:nvSpPr>
            <p:cNvPr id="110651" name="Rectangle 59"/>
            <p:cNvSpPr>
              <a:spLocks noChangeArrowheads="1"/>
            </p:cNvSpPr>
            <p:nvPr/>
          </p:nvSpPr>
          <p:spPr bwMode="auto">
            <a:xfrm>
              <a:off x="816" y="240"/>
              <a:ext cx="4944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0652" name="Picture 60" descr="TN00546_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0654" name="Rectangle 6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Congratulations!  You’ve Qualified!</a:t>
            </a:r>
          </a:p>
        </p:txBody>
      </p:sp>
      <p:grpSp>
        <p:nvGrpSpPr>
          <p:cNvPr id="110659" name="Group 67"/>
          <p:cNvGrpSpPr>
            <a:grpSpLocks/>
          </p:cNvGrpSpPr>
          <p:nvPr/>
        </p:nvGrpSpPr>
        <p:grpSpPr bwMode="auto">
          <a:xfrm>
            <a:off x="228600" y="5257800"/>
            <a:ext cx="6553200" cy="763588"/>
            <a:chOff x="144" y="3312"/>
            <a:chExt cx="4128" cy="481"/>
          </a:xfrm>
        </p:grpSpPr>
        <p:pic>
          <p:nvPicPr>
            <p:cNvPr id="110655" name="Picture 63" descr="Auto Racing - Equipment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44" y="3312"/>
              <a:ext cx="530" cy="481"/>
            </a:xfrm>
            <a:prstGeom prst="rect">
              <a:avLst/>
            </a:prstGeom>
            <a:noFill/>
          </p:spPr>
        </p:pic>
        <p:sp>
          <p:nvSpPr>
            <p:cNvPr id="110657" name="Text Box 65"/>
            <p:cNvSpPr txBox="1">
              <a:spLocks noChangeArrowheads="1"/>
            </p:cNvSpPr>
            <p:nvPr/>
          </p:nvSpPr>
          <p:spPr bwMode="auto">
            <a:xfrm>
              <a:off x="672" y="3427"/>
              <a:ext cx="360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Click here to go to your first race.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10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0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10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06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06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0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0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10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10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110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0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0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0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33" grpId="0" animBg="1"/>
      <p:bldP spid="110634" grpId="0" animBg="1"/>
      <p:bldP spid="11065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3366CC">
                <a:gamma/>
                <a:tint val="53725"/>
                <a:invGamma/>
              </a:srgbClr>
            </a:gs>
            <a:gs pos="100000">
              <a:srgbClr val="3366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324600"/>
            <a:ext cx="9067800" cy="533400"/>
          </a:xfrm>
        </p:spPr>
        <p:txBody>
          <a:bodyPr/>
          <a:lstStyle/>
          <a:p>
            <a:r>
              <a:rPr lang="en-US"/>
              <a:t>Atlanta Motor Speedway</a:t>
            </a:r>
          </a:p>
        </p:txBody>
      </p:sp>
      <p:pic>
        <p:nvPicPr>
          <p:cNvPr id="129027" name="Picture 3" descr="TN00734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0"/>
            <a:ext cx="7772400" cy="6096000"/>
          </a:xfrm>
          <a:prstGeom prst="rect">
            <a:avLst/>
          </a:prstGeom>
          <a:noFill/>
        </p:spPr>
      </p:pic>
      <p:pic>
        <p:nvPicPr>
          <p:cNvPr id="129030" name="Picture 6" descr="indy500"/>
          <p:cNvPicPr>
            <a:picLocks noChangeAspect="1" noChangeArrowheads="1"/>
          </p:cNvPicPr>
          <p:nvPr/>
        </p:nvPicPr>
        <p:blipFill>
          <a:blip r:embed="rId5" cstate="print"/>
          <a:srcRect l="10612" t="64354" b="7852"/>
          <a:stretch>
            <a:fillRect/>
          </a:stretch>
        </p:blipFill>
        <p:spPr bwMode="auto">
          <a:xfrm>
            <a:off x="1295400" y="5029200"/>
            <a:ext cx="8077200" cy="18288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129031" name="Rectangle 7"/>
          <p:cNvSpPr>
            <a:spLocks noChangeArrowheads="1"/>
          </p:cNvSpPr>
          <p:nvPr/>
        </p:nvSpPr>
        <p:spPr bwMode="auto">
          <a:xfrm>
            <a:off x="0" y="0"/>
            <a:ext cx="1371600" cy="6858000"/>
          </a:xfrm>
          <a:prstGeom prst="rect">
            <a:avLst/>
          </a:prstGeom>
          <a:solidFill>
            <a:schemeClr val="bg2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032" name="AutoShape 8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54848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0000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C0000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29033" name="AutoShape 9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29702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0000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C0000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29034" name="AutoShape 10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17129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0000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C0000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29035" name="AutoShape 11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45720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0000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C0000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29036" name="AutoShape 12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42275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0000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C0000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29037" name="AutoShape 13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54848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chemeClr val="accent1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29038" name="AutoShape 14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29702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chemeClr val="accent1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29039" name="AutoShape 15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17129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chemeClr val="accent1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29040" name="AutoShape 16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45720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chemeClr val="accent1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29041" name="AutoShape 17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42275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chemeClr val="accent1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29042" name="AutoShape 18"/>
          <p:cNvSpPr>
            <a:spLocks noChangeArrowheads="1"/>
          </p:cNvSpPr>
          <p:nvPr/>
        </p:nvSpPr>
        <p:spPr bwMode="auto">
          <a:xfrm>
            <a:off x="228600" y="548005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66FF66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66FF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29043" name="AutoShape 19"/>
          <p:cNvSpPr>
            <a:spLocks noChangeArrowheads="1"/>
          </p:cNvSpPr>
          <p:nvPr/>
        </p:nvSpPr>
        <p:spPr bwMode="auto">
          <a:xfrm>
            <a:off x="228600" y="296545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66FF66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66FF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29044" name="AutoShape 20"/>
          <p:cNvSpPr>
            <a:spLocks noChangeArrowheads="1"/>
          </p:cNvSpPr>
          <p:nvPr/>
        </p:nvSpPr>
        <p:spPr bwMode="auto">
          <a:xfrm>
            <a:off x="228600" y="170815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66FF66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66FF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29045" name="AutoShape 21"/>
          <p:cNvSpPr>
            <a:spLocks noChangeArrowheads="1"/>
          </p:cNvSpPr>
          <p:nvPr/>
        </p:nvSpPr>
        <p:spPr bwMode="auto">
          <a:xfrm>
            <a:off x="228600" y="452438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66FF66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66FF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29046" name="AutoShape 22"/>
          <p:cNvSpPr>
            <a:spLocks noChangeArrowheads="1"/>
          </p:cNvSpPr>
          <p:nvPr/>
        </p:nvSpPr>
        <p:spPr bwMode="auto">
          <a:xfrm>
            <a:off x="228600" y="422275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66FF66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66FF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pic>
        <p:nvPicPr>
          <p:cNvPr id="129047" name="Picture 23" descr="TR00138_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/>
          <a:srcRect b="-8478"/>
          <a:stretch>
            <a:fillRect/>
          </a:stretch>
        </p:blipFill>
        <p:spPr bwMode="auto">
          <a:xfrm>
            <a:off x="7391400" y="5029200"/>
            <a:ext cx="1295400" cy="12192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129048" name="AutoShape 24"/>
          <p:cNvSpPr>
            <a:spLocks noChangeArrowheads="1"/>
          </p:cNvSpPr>
          <p:nvPr/>
        </p:nvSpPr>
        <p:spPr bwMode="auto">
          <a:xfrm>
            <a:off x="1447800" y="457200"/>
            <a:ext cx="7696200" cy="838200"/>
          </a:xfrm>
          <a:prstGeom prst="ribbon">
            <a:avLst>
              <a:gd name="adj1" fmla="val 33333"/>
              <a:gd name="adj2" fmla="val 75000"/>
            </a:avLst>
          </a:prstGeom>
          <a:solidFill>
            <a:schemeClr val="bg1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>
                <a:solidFill>
                  <a:srgbClr val="EC0000"/>
                </a:solidFill>
                <a:latin typeface="Arial" charset="0"/>
              </a:rPr>
              <a:t>Atlanta Motor Speedway </a:t>
            </a:r>
          </a:p>
        </p:txBody>
      </p:sp>
      <p:grpSp>
        <p:nvGrpSpPr>
          <p:cNvPr id="129058" name="Group 34"/>
          <p:cNvGrpSpPr>
            <a:grpSpLocks/>
          </p:cNvGrpSpPr>
          <p:nvPr/>
        </p:nvGrpSpPr>
        <p:grpSpPr bwMode="auto">
          <a:xfrm>
            <a:off x="2017713" y="5486400"/>
            <a:ext cx="6299200" cy="1697038"/>
            <a:chOff x="1296" y="3504"/>
            <a:chExt cx="3968" cy="1069"/>
          </a:xfrm>
        </p:grpSpPr>
        <p:pic>
          <p:nvPicPr>
            <p:cNvPr id="129059" name="Picture 35" descr="right hand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32" y="3504"/>
              <a:ext cx="1232" cy="1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9060" name="Picture 36" descr="left hand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96" y="3504"/>
              <a:ext cx="1226" cy="1064"/>
            </a:xfrm>
            <a:prstGeom prst="rect">
              <a:avLst/>
            </a:prstGeom>
            <a:noFill/>
          </p:spPr>
        </p:pic>
      </p:grpSp>
      <p:grpSp>
        <p:nvGrpSpPr>
          <p:cNvPr id="129049" name="Group 25"/>
          <p:cNvGrpSpPr>
            <a:grpSpLocks/>
          </p:cNvGrpSpPr>
          <p:nvPr/>
        </p:nvGrpSpPr>
        <p:grpSpPr bwMode="auto">
          <a:xfrm>
            <a:off x="3124200" y="4040188"/>
            <a:ext cx="4113213" cy="4113212"/>
            <a:chOff x="1968" y="2496"/>
            <a:chExt cx="2591" cy="2591"/>
          </a:xfrm>
        </p:grpSpPr>
        <p:grpSp>
          <p:nvGrpSpPr>
            <p:cNvPr id="129050" name="Group 26"/>
            <p:cNvGrpSpPr>
              <a:grpSpLocks/>
            </p:cNvGrpSpPr>
            <p:nvPr/>
          </p:nvGrpSpPr>
          <p:grpSpPr bwMode="auto">
            <a:xfrm>
              <a:off x="2228" y="2712"/>
              <a:ext cx="2070" cy="1582"/>
              <a:chOff x="2228" y="2712"/>
              <a:chExt cx="2070" cy="1582"/>
            </a:xfrm>
          </p:grpSpPr>
          <p:sp>
            <p:nvSpPr>
              <p:cNvPr id="129051" name="AutoShape 27"/>
              <p:cNvSpPr>
                <a:spLocks noChangeAspect="1" noChangeArrowheads="1"/>
              </p:cNvSpPr>
              <p:nvPr/>
            </p:nvSpPr>
            <p:spPr bwMode="auto">
              <a:xfrm>
                <a:off x="3047" y="2712"/>
                <a:ext cx="432" cy="1037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4D4D4D">
                      <a:gamma/>
                      <a:shade val="86275"/>
                      <a:invGamma/>
                    </a:srgbClr>
                  </a:gs>
                  <a:gs pos="100000">
                    <a:srgbClr val="4D4D4D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prstShdw prst="shdw18" dist="17961" dir="13500000">
                  <a:srgbClr val="4D4D4D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9052" name="Group 28"/>
              <p:cNvGrpSpPr>
                <a:grpSpLocks/>
              </p:cNvGrpSpPr>
              <p:nvPr/>
            </p:nvGrpSpPr>
            <p:grpSpPr bwMode="auto">
              <a:xfrm>
                <a:off x="2228" y="3861"/>
                <a:ext cx="2070" cy="433"/>
                <a:chOff x="2228" y="3861"/>
                <a:chExt cx="2070" cy="433"/>
              </a:xfrm>
            </p:grpSpPr>
            <p:sp>
              <p:nvSpPr>
                <p:cNvPr id="129053" name="AutoShape 29"/>
                <p:cNvSpPr>
                  <a:spLocks noChangeAspect="1" noChangeArrowheads="1"/>
                </p:cNvSpPr>
                <p:nvPr/>
              </p:nvSpPr>
              <p:spPr bwMode="auto">
                <a:xfrm rot="7200000">
                  <a:off x="3564" y="3559"/>
                  <a:ext cx="432" cy="10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4D4D4D">
                        <a:gamma/>
                        <a:shade val="8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>
                  <a:prstShdw prst="shdw18" dist="17961" dir="13500000">
                    <a:srgbClr val="4D4D4D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9054" name="AutoShape 30"/>
                <p:cNvSpPr>
                  <a:spLocks noChangeAspect="1" noChangeArrowheads="1"/>
                </p:cNvSpPr>
                <p:nvPr/>
              </p:nvSpPr>
              <p:spPr bwMode="auto">
                <a:xfrm rot="14400000" flipH="1">
                  <a:off x="2531" y="3558"/>
                  <a:ext cx="432" cy="10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4D4D4D">
                        <a:gamma/>
                        <a:shade val="86275"/>
                        <a:invGamma/>
                      </a:srgbClr>
                    </a:gs>
                  </a:gsLst>
                  <a:path path="rect">
                    <a:fillToRect l="100000" b="10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>
                  <a:prstShdw prst="shdw18" dist="17961" dir="13500000">
                    <a:srgbClr val="4D4D4D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29055" name="AutoShape 31" descr="60%"/>
            <p:cNvSpPr>
              <a:spLocks noChangeAspect="1" noChangeArrowheads="1"/>
            </p:cNvSpPr>
            <p:nvPr/>
          </p:nvSpPr>
          <p:spPr bwMode="auto">
            <a:xfrm>
              <a:off x="1968" y="2496"/>
              <a:ext cx="2591" cy="2591"/>
            </a:xfrm>
            <a:custGeom>
              <a:avLst/>
              <a:gdLst>
                <a:gd name="G0" fmla="+- 1703 0 0"/>
                <a:gd name="G1" fmla="+- 21600 0 1703"/>
                <a:gd name="G2" fmla="+- 21600 0 170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03" y="10800"/>
                  </a:moveTo>
                  <a:cubicBezTo>
                    <a:pt x="1703" y="15824"/>
                    <a:pt x="5776" y="19897"/>
                    <a:pt x="10800" y="19897"/>
                  </a:cubicBezTo>
                  <a:cubicBezTo>
                    <a:pt x="15824" y="19897"/>
                    <a:pt x="19897" y="15824"/>
                    <a:pt x="19897" y="10800"/>
                  </a:cubicBezTo>
                  <a:cubicBezTo>
                    <a:pt x="19897" y="5776"/>
                    <a:pt x="15824" y="1703"/>
                    <a:pt x="10800" y="1703"/>
                  </a:cubicBezTo>
                  <a:cubicBezTo>
                    <a:pt x="5776" y="1703"/>
                    <a:pt x="1703" y="5776"/>
                    <a:pt x="1703" y="10800"/>
                  </a:cubicBezTo>
                  <a:close/>
                </a:path>
              </a:pathLst>
            </a:custGeom>
            <a:pattFill prst="pct60">
              <a:fgClr>
                <a:schemeClr val="tx2"/>
              </a:fgClr>
              <a:bgClr>
                <a:srgbClr val="4D4D4D"/>
              </a:bgClr>
            </a:patt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tx2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056" name="Oval 32"/>
            <p:cNvSpPr>
              <a:spLocks noChangeAspect="1" noChangeArrowheads="1"/>
            </p:cNvSpPr>
            <p:nvPr/>
          </p:nvSpPr>
          <p:spPr bwMode="auto">
            <a:xfrm>
              <a:off x="3004" y="3533"/>
              <a:ext cx="518" cy="518"/>
            </a:xfrm>
            <a:prstGeom prst="ellipse">
              <a:avLst/>
            </a:prstGeom>
            <a:gradFill rotWithShape="0">
              <a:gsLst>
                <a:gs pos="0">
                  <a:srgbClr val="4D4D4D">
                    <a:gamma/>
                    <a:shade val="46275"/>
                    <a:invGamma/>
                  </a:srgbClr>
                </a:gs>
                <a:gs pos="100000">
                  <a:srgbClr val="4D4D4D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8" dist="17961" dir="13500000">
                <a:srgbClr val="4D4D4D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9057" name="Text Box 33"/>
          <p:cNvSpPr txBox="1">
            <a:spLocks noChangeArrowheads="1"/>
          </p:cNvSpPr>
          <p:nvPr/>
        </p:nvSpPr>
        <p:spPr bwMode="auto">
          <a:xfrm>
            <a:off x="5562600" y="45720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  <a:latin typeface="Arial" charset="0"/>
              </a:rPr>
              <a:t>Click on the key to start</a:t>
            </a:r>
          </a:p>
        </p:txBody>
      </p:sp>
      <p:grpSp>
        <p:nvGrpSpPr>
          <p:cNvPr id="129061" name="Group 37"/>
          <p:cNvGrpSpPr>
            <a:grpSpLocks/>
          </p:cNvGrpSpPr>
          <p:nvPr/>
        </p:nvGrpSpPr>
        <p:grpSpPr bwMode="auto">
          <a:xfrm>
            <a:off x="1371600" y="6400800"/>
            <a:ext cx="7616825" cy="990600"/>
            <a:chOff x="889" y="4080"/>
            <a:chExt cx="4798" cy="624"/>
          </a:xfrm>
        </p:grpSpPr>
        <p:pic>
          <p:nvPicPr>
            <p:cNvPr id="129062" name="Picture 38" descr="right hand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t="53882"/>
            <a:stretch>
              <a:fillRect/>
            </a:stretch>
          </p:blipFill>
          <p:spPr bwMode="auto">
            <a:xfrm>
              <a:off x="4032" y="4080"/>
              <a:ext cx="1232" cy="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9063" name="Picture 39" descr="left hand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t="54135"/>
            <a:stretch>
              <a:fillRect/>
            </a:stretch>
          </p:blipFill>
          <p:spPr bwMode="auto">
            <a:xfrm>
              <a:off x="1296" y="4080"/>
              <a:ext cx="1226" cy="488"/>
            </a:xfrm>
            <a:prstGeom prst="rect">
              <a:avLst/>
            </a:prstGeom>
            <a:noFill/>
          </p:spPr>
        </p:pic>
        <p:sp>
          <p:nvSpPr>
            <p:cNvPr id="129064" name="Freeform 40"/>
            <p:cNvSpPr>
              <a:spLocks/>
            </p:cNvSpPr>
            <p:nvPr/>
          </p:nvSpPr>
          <p:spPr bwMode="auto">
            <a:xfrm>
              <a:off x="889" y="4093"/>
              <a:ext cx="599" cy="563"/>
            </a:xfrm>
            <a:custGeom>
              <a:avLst/>
              <a:gdLst/>
              <a:ahLst/>
              <a:cxnLst>
                <a:cxn ang="0">
                  <a:pos x="404" y="0"/>
                </a:cxn>
                <a:cxn ang="0">
                  <a:pos x="314" y="40"/>
                </a:cxn>
                <a:cxn ang="0">
                  <a:pos x="303" y="70"/>
                </a:cxn>
                <a:cxn ang="0">
                  <a:pos x="283" y="91"/>
                </a:cxn>
                <a:cxn ang="0">
                  <a:pos x="162" y="313"/>
                </a:cxn>
                <a:cxn ang="0">
                  <a:pos x="122" y="374"/>
                </a:cxn>
                <a:cxn ang="0">
                  <a:pos x="101" y="434"/>
                </a:cxn>
                <a:cxn ang="0">
                  <a:pos x="51" y="485"/>
                </a:cxn>
                <a:cxn ang="0">
                  <a:pos x="0" y="576"/>
                </a:cxn>
                <a:cxn ang="0">
                  <a:pos x="31" y="596"/>
                </a:cxn>
                <a:cxn ang="0">
                  <a:pos x="91" y="616"/>
                </a:cxn>
                <a:cxn ang="0">
                  <a:pos x="263" y="656"/>
                </a:cxn>
                <a:cxn ang="0">
                  <a:pos x="526" y="454"/>
                </a:cxn>
                <a:cxn ang="0">
                  <a:pos x="516" y="424"/>
                </a:cxn>
              </a:cxnLst>
              <a:rect l="0" t="0" r="r" b="b"/>
              <a:pathLst>
                <a:path w="526" h="694">
                  <a:moveTo>
                    <a:pt x="404" y="0"/>
                  </a:moveTo>
                  <a:cubicBezTo>
                    <a:pt x="333" y="24"/>
                    <a:pt x="362" y="8"/>
                    <a:pt x="314" y="40"/>
                  </a:cubicBezTo>
                  <a:cubicBezTo>
                    <a:pt x="310" y="50"/>
                    <a:pt x="309" y="61"/>
                    <a:pt x="303" y="70"/>
                  </a:cubicBezTo>
                  <a:cubicBezTo>
                    <a:pt x="298" y="78"/>
                    <a:pt x="287" y="82"/>
                    <a:pt x="283" y="91"/>
                  </a:cubicBezTo>
                  <a:cubicBezTo>
                    <a:pt x="240" y="178"/>
                    <a:pt x="251" y="254"/>
                    <a:pt x="162" y="313"/>
                  </a:cubicBezTo>
                  <a:cubicBezTo>
                    <a:pt x="149" y="333"/>
                    <a:pt x="130" y="351"/>
                    <a:pt x="122" y="374"/>
                  </a:cubicBezTo>
                  <a:cubicBezTo>
                    <a:pt x="115" y="394"/>
                    <a:pt x="116" y="419"/>
                    <a:pt x="101" y="434"/>
                  </a:cubicBezTo>
                  <a:cubicBezTo>
                    <a:pt x="84" y="451"/>
                    <a:pt x="51" y="485"/>
                    <a:pt x="51" y="485"/>
                  </a:cubicBezTo>
                  <a:cubicBezTo>
                    <a:pt x="41" y="526"/>
                    <a:pt x="29" y="546"/>
                    <a:pt x="0" y="576"/>
                  </a:cubicBezTo>
                  <a:cubicBezTo>
                    <a:pt x="10" y="583"/>
                    <a:pt x="20" y="591"/>
                    <a:pt x="31" y="596"/>
                  </a:cubicBezTo>
                  <a:cubicBezTo>
                    <a:pt x="50" y="604"/>
                    <a:pt x="91" y="616"/>
                    <a:pt x="91" y="616"/>
                  </a:cubicBezTo>
                  <a:cubicBezTo>
                    <a:pt x="143" y="694"/>
                    <a:pt x="135" y="667"/>
                    <a:pt x="263" y="656"/>
                  </a:cubicBezTo>
                  <a:cubicBezTo>
                    <a:pt x="354" y="596"/>
                    <a:pt x="451" y="533"/>
                    <a:pt x="526" y="454"/>
                  </a:cubicBezTo>
                  <a:cubicBezTo>
                    <a:pt x="523" y="444"/>
                    <a:pt x="516" y="424"/>
                    <a:pt x="516" y="424"/>
                  </a:cubicBezTo>
                </a:path>
              </a:pathLst>
            </a:custGeom>
            <a:solidFill>
              <a:srgbClr val="FFF0E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9065" name="Freeform 41"/>
            <p:cNvSpPr>
              <a:spLocks/>
            </p:cNvSpPr>
            <p:nvPr/>
          </p:nvSpPr>
          <p:spPr bwMode="auto">
            <a:xfrm flipH="1">
              <a:off x="5088" y="4099"/>
              <a:ext cx="599" cy="605"/>
            </a:xfrm>
            <a:custGeom>
              <a:avLst/>
              <a:gdLst/>
              <a:ahLst/>
              <a:cxnLst>
                <a:cxn ang="0">
                  <a:pos x="404" y="0"/>
                </a:cxn>
                <a:cxn ang="0">
                  <a:pos x="314" y="40"/>
                </a:cxn>
                <a:cxn ang="0">
                  <a:pos x="303" y="70"/>
                </a:cxn>
                <a:cxn ang="0">
                  <a:pos x="283" y="91"/>
                </a:cxn>
                <a:cxn ang="0">
                  <a:pos x="162" y="313"/>
                </a:cxn>
                <a:cxn ang="0">
                  <a:pos x="122" y="374"/>
                </a:cxn>
                <a:cxn ang="0">
                  <a:pos x="101" y="434"/>
                </a:cxn>
                <a:cxn ang="0">
                  <a:pos x="51" y="485"/>
                </a:cxn>
                <a:cxn ang="0">
                  <a:pos x="0" y="576"/>
                </a:cxn>
                <a:cxn ang="0">
                  <a:pos x="31" y="596"/>
                </a:cxn>
                <a:cxn ang="0">
                  <a:pos x="91" y="616"/>
                </a:cxn>
                <a:cxn ang="0">
                  <a:pos x="263" y="656"/>
                </a:cxn>
                <a:cxn ang="0">
                  <a:pos x="526" y="454"/>
                </a:cxn>
                <a:cxn ang="0">
                  <a:pos x="516" y="424"/>
                </a:cxn>
              </a:cxnLst>
              <a:rect l="0" t="0" r="r" b="b"/>
              <a:pathLst>
                <a:path w="526" h="694">
                  <a:moveTo>
                    <a:pt x="404" y="0"/>
                  </a:moveTo>
                  <a:cubicBezTo>
                    <a:pt x="333" y="24"/>
                    <a:pt x="362" y="8"/>
                    <a:pt x="314" y="40"/>
                  </a:cubicBezTo>
                  <a:cubicBezTo>
                    <a:pt x="310" y="50"/>
                    <a:pt x="309" y="61"/>
                    <a:pt x="303" y="70"/>
                  </a:cubicBezTo>
                  <a:cubicBezTo>
                    <a:pt x="298" y="78"/>
                    <a:pt x="287" y="82"/>
                    <a:pt x="283" y="91"/>
                  </a:cubicBezTo>
                  <a:cubicBezTo>
                    <a:pt x="240" y="178"/>
                    <a:pt x="251" y="254"/>
                    <a:pt x="162" y="313"/>
                  </a:cubicBezTo>
                  <a:cubicBezTo>
                    <a:pt x="149" y="333"/>
                    <a:pt x="130" y="351"/>
                    <a:pt x="122" y="374"/>
                  </a:cubicBezTo>
                  <a:cubicBezTo>
                    <a:pt x="115" y="394"/>
                    <a:pt x="116" y="419"/>
                    <a:pt x="101" y="434"/>
                  </a:cubicBezTo>
                  <a:cubicBezTo>
                    <a:pt x="84" y="451"/>
                    <a:pt x="51" y="485"/>
                    <a:pt x="51" y="485"/>
                  </a:cubicBezTo>
                  <a:cubicBezTo>
                    <a:pt x="41" y="526"/>
                    <a:pt x="29" y="546"/>
                    <a:pt x="0" y="576"/>
                  </a:cubicBezTo>
                  <a:cubicBezTo>
                    <a:pt x="10" y="583"/>
                    <a:pt x="20" y="591"/>
                    <a:pt x="31" y="596"/>
                  </a:cubicBezTo>
                  <a:cubicBezTo>
                    <a:pt x="50" y="604"/>
                    <a:pt x="91" y="616"/>
                    <a:pt x="91" y="616"/>
                  </a:cubicBezTo>
                  <a:cubicBezTo>
                    <a:pt x="143" y="694"/>
                    <a:pt x="135" y="667"/>
                    <a:pt x="263" y="656"/>
                  </a:cubicBezTo>
                  <a:cubicBezTo>
                    <a:pt x="354" y="596"/>
                    <a:pt x="451" y="533"/>
                    <a:pt x="526" y="454"/>
                  </a:cubicBezTo>
                  <a:cubicBezTo>
                    <a:pt x="523" y="444"/>
                    <a:pt x="516" y="424"/>
                    <a:pt x="516" y="424"/>
                  </a:cubicBezTo>
                </a:path>
              </a:pathLst>
            </a:custGeom>
            <a:solidFill>
              <a:srgbClr val="FFF0E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ee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ee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ee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2" grpId="0" animBg="1" autoUpdateAnimBg="0"/>
      <p:bldP spid="129033" grpId="0" animBg="1" autoUpdateAnimBg="0"/>
      <p:bldP spid="129034" grpId="0" animBg="1" autoUpdateAnimBg="0"/>
      <p:bldP spid="129035" grpId="0" animBg="1" autoUpdateAnimBg="0"/>
      <p:bldP spid="129036" grpId="0" animBg="1" autoUpdateAnimBg="0"/>
      <p:bldP spid="129037" grpId="0" animBg="1" autoUpdateAnimBg="0"/>
      <p:bldP spid="129038" grpId="0" animBg="1" autoUpdateAnimBg="0"/>
      <p:bldP spid="129039" grpId="0" animBg="1" autoUpdateAnimBg="0"/>
      <p:bldP spid="129040" grpId="0" animBg="1" autoUpdateAnimBg="0"/>
      <p:bldP spid="129041" grpId="0" animBg="1" autoUpdateAnimBg="0"/>
      <p:bldP spid="129042" grpId="0" animBg="1" autoUpdateAnimBg="0"/>
      <p:bldP spid="129043" grpId="0" animBg="1" autoUpdateAnimBg="0"/>
      <p:bldP spid="129044" grpId="0" animBg="1" autoUpdateAnimBg="0"/>
      <p:bldP spid="129045" grpId="0" animBg="1" autoUpdateAnimBg="0"/>
      <p:bldP spid="129046" grpId="0" animBg="1" autoUpdateAnimBg="0"/>
      <p:bldP spid="12905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 descr="TN00546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1524000"/>
            <a:ext cx="838200" cy="379413"/>
          </a:xfrm>
          <a:prstGeom prst="rect">
            <a:avLst/>
          </a:prstGeom>
          <a:noFill/>
        </p:spPr>
      </p:pic>
      <p:pic>
        <p:nvPicPr>
          <p:cNvPr id="131075" name="Picture 3" descr="maz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381000"/>
            <a:ext cx="6629400" cy="4251325"/>
          </a:xfrm>
          <a:prstGeom prst="rect">
            <a:avLst/>
          </a:prstGeom>
          <a:noFill/>
        </p:spPr>
      </p:pic>
      <p:sp>
        <p:nvSpPr>
          <p:cNvPr id="131076" name="Line 4"/>
          <p:cNvSpPr>
            <a:spLocks noChangeShapeType="1"/>
          </p:cNvSpPr>
          <p:nvPr/>
        </p:nvSpPr>
        <p:spPr bwMode="auto">
          <a:xfrm>
            <a:off x="1295400" y="1752600"/>
            <a:ext cx="457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77" name="Line 5"/>
          <p:cNvSpPr>
            <a:spLocks noChangeShapeType="1"/>
          </p:cNvSpPr>
          <p:nvPr/>
        </p:nvSpPr>
        <p:spPr bwMode="auto">
          <a:xfrm flipV="1">
            <a:off x="1752600" y="7620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78" name="Line 6"/>
          <p:cNvSpPr>
            <a:spLocks noChangeShapeType="1"/>
          </p:cNvSpPr>
          <p:nvPr/>
        </p:nvSpPr>
        <p:spPr bwMode="auto">
          <a:xfrm>
            <a:off x="1752600" y="762000"/>
            <a:ext cx="2362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79" name="Line 7"/>
          <p:cNvSpPr>
            <a:spLocks noChangeShapeType="1"/>
          </p:cNvSpPr>
          <p:nvPr/>
        </p:nvSpPr>
        <p:spPr bwMode="auto">
          <a:xfrm>
            <a:off x="4114800" y="762000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80" name="Line 8"/>
          <p:cNvSpPr>
            <a:spLocks noChangeShapeType="1"/>
          </p:cNvSpPr>
          <p:nvPr/>
        </p:nvSpPr>
        <p:spPr bwMode="auto">
          <a:xfrm flipH="1">
            <a:off x="3810000" y="1981200"/>
            <a:ext cx="304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1081" name="Line 9"/>
          <p:cNvSpPr>
            <a:spLocks noChangeShapeType="1"/>
          </p:cNvSpPr>
          <p:nvPr/>
        </p:nvSpPr>
        <p:spPr bwMode="auto">
          <a:xfrm>
            <a:off x="3810000" y="1981200"/>
            <a:ext cx="0" cy="1981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31082" name="Group 10"/>
          <p:cNvGrpSpPr>
            <a:grpSpLocks/>
          </p:cNvGrpSpPr>
          <p:nvPr/>
        </p:nvGrpSpPr>
        <p:grpSpPr bwMode="auto">
          <a:xfrm>
            <a:off x="228600" y="1600200"/>
            <a:ext cx="876300" cy="304800"/>
            <a:chOff x="192" y="1584"/>
            <a:chExt cx="552" cy="192"/>
          </a:xfrm>
        </p:grpSpPr>
        <p:grpSp>
          <p:nvGrpSpPr>
            <p:cNvPr id="131083" name="Group 11"/>
            <p:cNvGrpSpPr>
              <a:grpSpLocks/>
            </p:cNvGrpSpPr>
            <p:nvPr/>
          </p:nvGrpSpPr>
          <p:grpSpPr bwMode="auto">
            <a:xfrm>
              <a:off x="192" y="1584"/>
              <a:ext cx="456" cy="192"/>
              <a:chOff x="192" y="1584"/>
              <a:chExt cx="456" cy="192"/>
            </a:xfrm>
          </p:grpSpPr>
          <p:sp>
            <p:nvSpPr>
              <p:cNvPr id="131084" name="Line 12"/>
              <p:cNvSpPr>
                <a:spLocks noChangeShapeType="1"/>
              </p:cNvSpPr>
              <p:nvPr/>
            </p:nvSpPr>
            <p:spPr bwMode="auto">
              <a:xfrm rot="18900000" flipH="1">
                <a:off x="432" y="1488"/>
                <a:ext cx="0" cy="43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085" name="Rectangle 13" descr="Large checker board"/>
              <p:cNvSpPr>
                <a:spLocks noChangeArrowheads="1"/>
              </p:cNvSpPr>
              <p:nvPr/>
            </p:nvSpPr>
            <p:spPr bwMode="auto">
              <a:xfrm rot="2700000">
                <a:off x="192" y="1584"/>
                <a:ext cx="192" cy="192"/>
              </a:xfrm>
              <a:prstGeom prst="rect">
                <a:avLst/>
              </a:prstGeom>
              <a:pattFill prst="lgCheck">
                <a:fgClr>
                  <a:schemeClr val="bg2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1086" name="Group 14"/>
            <p:cNvGrpSpPr>
              <a:grpSpLocks/>
            </p:cNvGrpSpPr>
            <p:nvPr/>
          </p:nvGrpSpPr>
          <p:grpSpPr bwMode="auto">
            <a:xfrm flipH="1">
              <a:off x="288" y="1584"/>
              <a:ext cx="456" cy="192"/>
              <a:chOff x="192" y="1584"/>
              <a:chExt cx="456" cy="192"/>
            </a:xfrm>
          </p:grpSpPr>
          <p:sp>
            <p:nvSpPr>
              <p:cNvPr id="131087" name="Line 15"/>
              <p:cNvSpPr>
                <a:spLocks noChangeShapeType="1"/>
              </p:cNvSpPr>
              <p:nvPr/>
            </p:nvSpPr>
            <p:spPr bwMode="auto">
              <a:xfrm rot="18900000" flipH="1">
                <a:off x="432" y="1488"/>
                <a:ext cx="0" cy="43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088" name="Rectangle 16" descr="Large checker board"/>
              <p:cNvSpPr>
                <a:spLocks noChangeArrowheads="1"/>
              </p:cNvSpPr>
              <p:nvPr/>
            </p:nvSpPr>
            <p:spPr bwMode="auto">
              <a:xfrm rot="2700000">
                <a:off x="192" y="1584"/>
                <a:ext cx="192" cy="192"/>
              </a:xfrm>
              <a:prstGeom prst="rect">
                <a:avLst/>
              </a:prstGeom>
              <a:pattFill prst="lgCheck">
                <a:fgClr>
                  <a:schemeClr val="bg2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31089" name="WordArt 17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pic>
        <p:nvPicPr>
          <p:cNvPr id="131090" name="Picture 18" descr="TN00546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3962400"/>
            <a:ext cx="838200" cy="379413"/>
          </a:xfrm>
          <a:prstGeom prst="rect">
            <a:avLst/>
          </a:prstGeom>
          <a:noFill/>
        </p:spPr>
      </p:pic>
      <p:grpSp>
        <p:nvGrpSpPr>
          <p:cNvPr id="131091" name="Group 19"/>
          <p:cNvGrpSpPr>
            <a:grpSpLocks/>
          </p:cNvGrpSpPr>
          <p:nvPr/>
        </p:nvGrpSpPr>
        <p:grpSpPr bwMode="auto">
          <a:xfrm>
            <a:off x="1295400" y="381000"/>
            <a:ext cx="6629400" cy="4267200"/>
            <a:chOff x="816" y="240"/>
            <a:chExt cx="4176" cy="2688"/>
          </a:xfrm>
        </p:grpSpPr>
        <p:sp>
          <p:nvSpPr>
            <p:cNvPr id="131092" name="Rectangle 20"/>
            <p:cNvSpPr>
              <a:spLocks noChangeArrowheads="1"/>
            </p:cNvSpPr>
            <p:nvPr/>
          </p:nvSpPr>
          <p:spPr bwMode="auto">
            <a:xfrm>
              <a:off x="816" y="240"/>
              <a:ext cx="4176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1093" name="Picture 21" descr="TN00546_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1101" name="Group 29"/>
          <p:cNvGrpSpPr>
            <a:grpSpLocks/>
          </p:cNvGrpSpPr>
          <p:nvPr/>
        </p:nvGrpSpPr>
        <p:grpSpPr bwMode="auto">
          <a:xfrm>
            <a:off x="44450" y="5116513"/>
            <a:ext cx="9099550" cy="674687"/>
            <a:chOff x="28" y="3223"/>
            <a:chExt cx="5732" cy="425"/>
          </a:xfrm>
        </p:grpSpPr>
        <p:sp>
          <p:nvSpPr>
            <p:cNvPr id="131095" name="Text Box 23"/>
            <p:cNvSpPr txBox="1">
              <a:spLocks noChangeArrowheads="1"/>
            </p:cNvSpPr>
            <p:nvPr/>
          </p:nvSpPr>
          <p:spPr bwMode="auto">
            <a:xfrm>
              <a:off x="672" y="326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Town meeting</a:t>
              </a:r>
            </a:p>
          </p:txBody>
        </p:sp>
        <p:pic>
          <p:nvPicPr>
            <p:cNvPr id="131096" name="Picture 24" descr="Tool Box 05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" y="3223"/>
              <a:ext cx="536" cy="425"/>
            </a:xfrm>
            <a:prstGeom prst="rect">
              <a:avLst/>
            </a:prstGeom>
            <a:noFill/>
          </p:spPr>
        </p:pic>
      </p:grpSp>
      <p:grpSp>
        <p:nvGrpSpPr>
          <p:cNvPr id="131102" name="Group 30"/>
          <p:cNvGrpSpPr>
            <a:grpSpLocks/>
          </p:cNvGrpSpPr>
          <p:nvPr/>
        </p:nvGrpSpPr>
        <p:grpSpPr bwMode="auto">
          <a:xfrm>
            <a:off x="44450" y="5802313"/>
            <a:ext cx="9099550" cy="674687"/>
            <a:chOff x="28" y="3655"/>
            <a:chExt cx="5732" cy="425"/>
          </a:xfrm>
        </p:grpSpPr>
        <p:sp>
          <p:nvSpPr>
            <p:cNvPr id="131098" name="Text Box 26"/>
            <p:cNvSpPr txBox="1">
              <a:spLocks noChangeArrowheads="1"/>
            </p:cNvSpPr>
            <p:nvPr/>
          </p:nvSpPr>
          <p:spPr bwMode="auto">
            <a:xfrm>
              <a:off x="672" y="374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Council</a:t>
              </a:r>
            </a:p>
          </p:txBody>
        </p:sp>
        <p:pic>
          <p:nvPicPr>
            <p:cNvPr id="131099" name="Picture 27" descr="Tool Box 05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" y="3655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31100" name="Rectangle 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# 6  Who in a community made of a group of men and women make laws and plans for the community?</a:t>
            </a: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10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3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1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1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1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1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50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1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1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6" grpId="0" animBg="1"/>
      <p:bldP spid="131077" grpId="0" animBg="1"/>
      <p:bldP spid="131078" grpId="0" animBg="1"/>
      <p:bldP spid="131079" grpId="0" animBg="1"/>
      <p:bldP spid="131080" grpId="0" animBg="1"/>
      <p:bldP spid="131081" grpId="0" animBg="1"/>
      <p:bldP spid="131100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098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pic>
          <p:nvPicPr>
            <p:cNvPr id="132099" name="Picture 3" descr="maze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16" y="240"/>
              <a:ext cx="4176" cy="2678"/>
            </a:xfrm>
            <a:prstGeom prst="rect">
              <a:avLst/>
            </a:prstGeom>
            <a:noFill/>
          </p:spPr>
        </p:pic>
        <p:sp>
          <p:nvSpPr>
            <p:cNvPr id="132100" name="Line 4"/>
            <p:cNvSpPr>
              <a:spLocks noChangeShapeType="1"/>
            </p:cNvSpPr>
            <p:nvPr/>
          </p:nvSpPr>
          <p:spPr bwMode="auto">
            <a:xfrm>
              <a:off x="864" y="1104"/>
              <a:ext cx="24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2101" name="Line 5"/>
            <p:cNvSpPr>
              <a:spLocks noChangeShapeType="1"/>
            </p:cNvSpPr>
            <p:nvPr/>
          </p:nvSpPr>
          <p:spPr bwMode="auto">
            <a:xfrm flipV="1">
              <a:off x="1104" y="480"/>
              <a:ext cx="0" cy="6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2102" name="Line 6"/>
            <p:cNvSpPr>
              <a:spLocks noChangeShapeType="1"/>
            </p:cNvSpPr>
            <p:nvPr/>
          </p:nvSpPr>
          <p:spPr bwMode="auto">
            <a:xfrm>
              <a:off x="1104" y="480"/>
              <a:ext cx="148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2103" name="Line 7"/>
            <p:cNvSpPr>
              <a:spLocks noChangeShapeType="1"/>
            </p:cNvSpPr>
            <p:nvPr/>
          </p:nvSpPr>
          <p:spPr bwMode="auto">
            <a:xfrm>
              <a:off x="2592" y="480"/>
              <a:ext cx="0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2104" name="Line 8"/>
            <p:cNvSpPr>
              <a:spLocks noChangeShapeType="1"/>
            </p:cNvSpPr>
            <p:nvPr/>
          </p:nvSpPr>
          <p:spPr bwMode="auto">
            <a:xfrm flipH="1">
              <a:off x="2400" y="1248"/>
              <a:ext cx="19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2105" name="Line 9"/>
            <p:cNvSpPr>
              <a:spLocks noChangeShapeType="1"/>
            </p:cNvSpPr>
            <p:nvPr/>
          </p:nvSpPr>
          <p:spPr bwMode="auto">
            <a:xfrm>
              <a:off x="2400" y="1248"/>
              <a:ext cx="0" cy="14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32106" name="Picture 10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4038600"/>
            <a:ext cx="838200" cy="379413"/>
          </a:xfrm>
          <a:prstGeom prst="rect">
            <a:avLst/>
          </a:prstGeom>
          <a:noFill/>
        </p:spPr>
      </p:pic>
      <p:sp>
        <p:nvSpPr>
          <p:cNvPr id="132107" name="Line 11"/>
          <p:cNvSpPr>
            <a:spLocks noChangeShapeType="1"/>
          </p:cNvSpPr>
          <p:nvPr/>
        </p:nvSpPr>
        <p:spPr bwMode="auto">
          <a:xfrm flipH="1">
            <a:off x="1752600" y="4267200"/>
            <a:ext cx="2057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08" name="Line 12"/>
          <p:cNvSpPr>
            <a:spLocks noChangeShapeType="1"/>
          </p:cNvSpPr>
          <p:nvPr/>
        </p:nvSpPr>
        <p:spPr bwMode="auto">
          <a:xfrm flipV="1">
            <a:off x="1752600" y="4038600"/>
            <a:ext cx="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09" name="Line 13"/>
          <p:cNvSpPr>
            <a:spLocks noChangeShapeType="1"/>
          </p:cNvSpPr>
          <p:nvPr/>
        </p:nvSpPr>
        <p:spPr bwMode="auto">
          <a:xfrm>
            <a:off x="1752600" y="403860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10" name="Line 14"/>
          <p:cNvSpPr>
            <a:spLocks noChangeShapeType="1"/>
          </p:cNvSpPr>
          <p:nvPr/>
        </p:nvSpPr>
        <p:spPr bwMode="auto">
          <a:xfrm flipV="1">
            <a:off x="2667000" y="37338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11" name="Line 15"/>
          <p:cNvSpPr>
            <a:spLocks noChangeShapeType="1"/>
          </p:cNvSpPr>
          <p:nvPr/>
        </p:nvSpPr>
        <p:spPr bwMode="auto">
          <a:xfrm>
            <a:off x="2667000" y="373380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12" name="Line 16"/>
          <p:cNvSpPr>
            <a:spLocks noChangeShapeType="1"/>
          </p:cNvSpPr>
          <p:nvPr/>
        </p:nvSpPr>
        <p:spPr bwMode="auto">
          <a:xfrm flipV="1">
            <a:off x="3581400" y="29718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13" name="Line 17"/>
          <p:cNvSpPr>
            <a:spLocks noChangeShapeType="1"/>
          </p:cNvSpPr>
          <p:nvPr/>
        </p:nvSpPr>
        <p:spPr bwMode="auto">
          <a:xfrm flipH="1">
            <a:off x="3200400" y="2971800"/>
            <a:ext cx="381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14" name="Line 18"/>
          <p:cNvSpPr>
            <a:spLocks noChangeShapeType="1"/>
          </p:cNvSpPr>
          <p:nvPr/>
        </p:nvSpPr>
        <p:spPr bwMode="auto">
          <a:xfrm>
            <a:off x="3200400" y="2971800"/>
            <a:ext cx="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15" name="Line 19"/>
          <p:cNvSpPr>
            <a:spLocks noChangeShapeType="1"/>
          </p:cNvSpPr>
          <p:nvPr/>
        </p:nvSpPr>
        <p:spPr bwMode="auto">
          <a:xfrm flipH="1">
            <a:off x="1752600" y="3505200"/>
            <a:ext cx="1447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16" name="Line 20"/>
          <p:cNvSpPr>
            <a:spLocks noChangeShapeType="1"/>
          </p:cNvSpPr>
          <p:nvPr/>
        </p:nvSpPr>
        <p:spPr bwMode="auto">
          <a:xfrm flipV="1">
            <a:off x="1752600" y="30480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17" name="Line 21"/>
          <p:cNvSpPr>
            <a:spLocks noChangeShapeType="1"/>
          </p:cNvSpPr>
          <p:nvPr/>
        </p:nvSpPr>
        <p:spPr bwMode="auto">
          <a:xfrm>
            <a:off x="1752600" y="3048000"/>
            <a:ext cx="1143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18" name="Line 22"/>
          <p:cNvSpPr>
            <a:spLocks noChangeShapeType="1"/>
          </p:cNvSpPr>
          <p:nvPr/>
        </p:nvSpPr>
        <p:spPr bwMode="auto">
          <a:xfrm flipV="1">
            <a:off x="2895600" y="22860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19" name="Line 23"/>
          <p:cNvSpPr>
            <a:spLocks noChangeShapeType="1"/>
          </p:cNvSpPr>
          <p:nvPr/>
        </p:nvSpPr>
        <p:spPr bwMode="auto">
          <a:xfrm>
            <a:off x="2895600" y="2286000"/>
            <a:ext cx="685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20" name="Line 24"/>
          <p:cNvSpPr>
            <a:spLocks noChangeShapeType="1"/>
          </p:cNvSpPr>
          <p:nvPr/>
        </p:nvSpPr>
        <p:spPr bwMode="auto">
          <a:xfrm flipV="1">
            <a:off x="3581400" y="19812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21" name="Line 25"/>
          <p:cNvSpPr>
            <a:spLocks noChangeShapeType="1"/>
          </p:cNvSpPr>
          <p:nvPr/>
        </p:nvSpPr>
        <p:spPr bwMode="auto">
          <a:xfrm flipH="1">
            <a:off x="2286000" y="198120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22" name="Line 26"/>
          <p:cNvSpPr>
            <a:spLocks noChangeShapeType="1"/>
          </p:cNvSpPr>
          <p:nvPr/>
        </p:nvSpPr>
        <p:spPr bwMode="auto">
          <a:xfrm flipV="1">
            <a:off x="2286000" y="9906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23" name="Line 27"/>
          <p:cNvSpPr>
            <a:spLocks noChangeShapeType="1"/>
          </p:cNvSpPr>
          <p:nvPr/>
        </p:nvSpPr>
        <p:spPr bwMode="auto">
          <a:xfrm flipH="1">
            <a:off x="2057400" y="9906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24" name="Line 28"/>
          <p:cNvSpPr>
            <a:spLocks noChangeShapeType="1"/>
          </p:cNvSpPr>
          <p:nvPr/>
        </p:nvSpPr>
        <p:spPr bwMode="auto">
          <a:xfrm>
            <a:off x="2057400" y="990600"/>
            <a:ext cx="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125" name="Line 29"/>
          <p:cNvSpPr>
            <a:spLocks noChangeShapeType="1"/>
          </p:cNvSpPr>
          <p:nvPr/>
        </p:nvSpPr>
        <p:spPr bwMode="auto">
          <a:xfrm flipH="1">
            <a:off x="1600200" y="2514600"/>
            <a:ext cx="457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32126" name="Picture 30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9200" y="2362200"/>
            <a:ext cx="838200" cy="379413"/>
          </a:xfrm>
          <a:prstGeom prst="rect">
            <a:avLst/>
          </a:prstGeom>
          <a:noFill/>
        </p:spPr>
      </p:pic>
      <p:pic>
        <p:nvPicPr>
          <p:cNvPr id="132127" name="Picture 31" descr="j026138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" y="1066800"/>
            <a:ext cx="2667000" cy="2633663"/>
          </a:xfrm>
          <a:prstGeom prst="rect">
            <a:avLst/>
          </a:prstGeom>
          <a:noFill/>
        </p:spPr>
      </p:pic>
      <p:grpSp>
        <p:nvGrpSpPr>
          <p:cNvPr id="132128" name="Group 32"/>
          <p:cNvGrpSpPr>
            <a:grpSpLocks/>
          </p:cNvGrpSpPr>
          <p:nvPr/>
        </p:nvGrpSpPr>
        <p:grpSpPr bwMode="auto">
          <a:xfrm>
            <a:off x="152400" y="304800"/>
            <a:ext cx="8686800" cy="4419600"/>
            <a:chOff x="96" y="192"/>
            <a:chExt cx="5472" cy="2784"/>
          </a:xfrm>
        </p:grpSpPr>
        <p:sp>
          <p:nvSpPr>
            <p:cNvPr id="132129" name="Rectangle 33"/>
            <p:cNvSpPr>
              <a:spLocks noChangeArrowheads="1"/>
            </p:cNvSpPr>
            <p:nvPr/>
          </p:nvSpPr>
          <p:spPr bwMode="auto">
            <a:xfrm>
              <a:off x="96" y="192"/>
              <a:ext cx="5472" cy="2784"/>
            </a:xfrm>
            <a:prstGeom prst="rect">
              <a:avLst/>
            </a:prstGeom>
            <a:solidFill>
              <a:srgbClr val="3366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2130" name="Picture 34" descr="Auto Racing - Pit Crew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400" y="336"/>
              <a:ext cx="1236" cy="2619"/>
            </a:xfrm>
            <a:prstGeom prst="rect">
              <a:avLst/>
            </a:prstGeom>
            <a:noFill/>
          </p:spPr>
        </p:pic>
      </p:grpSp>
      <p:sp>
        <p:nvSpPr>
          <p:cNvPr id="132131" name="WordArt 35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32132" name="Group 36"/>
          <p:cNvGrpSpPr>
            <a:grpSpLocks/>
          </p:cNvGrpSpPr>
          <p:nvPr/>
        </p:nvGrpSpPr>
        <p:grpSpPr bwMode="auto">
          <a:xfrm>
            <a:off x="44450" y="5241925"/>
            <a:ext cx="6737350" cy="701675"/>
            <a:chOff x="28" y="3302"/>
            <a:chExt cx="4244" cy="442"/>
          </a:xfrm>
        </p:grpSpPr>
        <p:sp>
          <p:nvSpPr>
            <p:cNvPr id="132133" name="Text Box 37"/>
            <p:cNvSpPr txBox="1">
              <a:spLocks noChangeArrowheads="1"/>
            </p:cNvSpPr>
            <p:nvPr/>
          </p:nvSpPr>
          <p:spPr bwMode="auto">
            <a:xfrm>
              <a:off x="672" y="3302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hlink"/>
                  </a:solidFill>
                  <a:latin typeface="Arial" charset="0"/>
                </a:rPr>
                <a:t>Click here to go back to the correct Pit Stop and have your car repaired.</a:t>
              </a:r>
            </a:p>
          </p:txBody>
        </p:sp>
        <p:pic>
          <p:nvPicPr>
            <p:cNvPr id="132134" name="Picture 38" descr="Tool Box 05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8" y="3310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32135" name="Rectangle 3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You’ve Crashed!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21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2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2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2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2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2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3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32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32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32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21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32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32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32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30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32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32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40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32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45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32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0"/>
                            </p:stCondLst>
                            <p:childTnLst>
                              <p:par>
                                <p:cTn id="8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1321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500"/>
                            </p:stCondLst>
                            <p:childTnLst>
                              <p:par>
                                <p:cTn id="86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2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2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6"/>
                                            </p:cond>
                                          </p:stCondLst>
                                        </p:cTn>
                                        <p:tgtEl>
                                          <p:spTgt spid="13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7000"/>
                            </p:stCondLst>
                            <p:childTnLst>
                              <p:par>
                                <p:cTn id="9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500"/>
                                        <p:tgtEl>
                                          <p:spTgt spid="1321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32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80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32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8500"/>
                            </p:stCondLst>
                            <p:childTnLst>
                              <p:par>
                                <p:cTn id="103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32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32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7" grpId="0" animBg="1"/>
      <p:bldP spid="132108" grpId="0" animBg="1"/>
      <p:bldP spid="132109" grpId="0" animBg="1"/>
      <p:bldP spid="132110" grpId="0" animBg="1"/>
      <p:bldP spid="132111" grpId="0" animBg="1"/>
      <p:bldP spid="132112" grpId="0" animBg="1"/>
      <p:bldP spid="132113" grpId="0" animBg="1"/>
      <p:bldP spid="132114" grpId="0" animBg="1"/>
      <p:bldP spid="132115" grpId="0" animBg="1"/>
      <p:bldP spid="132116" grpId="0" animBg="1"/>
      <p:bldP spid="132117" grpId="0" animBg="1"/>
      <p:bldP spid="132118" grpId="0" animBg="1"/>
      <p:bldP spid="132119" grpId="0" animBg="1"/>
      <p:bldP spid="132120" grpId="0" animBg="1"/>
      <p:bldP spid="132121" grpId="0" animBg="1"/>
      <p:bldP spid="132122" grpId="0" animBg="1"/>
      <p:bldP spid="132123" grpId="0" animBg="1"/>
      <p:bldP spid="132124" grpId="0" animBg="1"/>
      <p:bldP spid="132125" grpId="0" animBg="1"/>
      <p:bldP spid="132135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22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pic>
          <p:nvPicPr>
            <p:cNvPr id="133123" name="Picture 3" descr="maz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16" y="240"/>
              <a:ext cx="4176" cy="2678"/>
            </a:xfrm>
            <a:prstGeom prst="rect">
              <a:avLst/>
            </a:prstGeom>
            <a:noFill/>
          </p:spPr>
        </p:pic>
        <p:sp>
          <p:nvSpPr>
            <p:cNvPr id="133124" name="Line 4"/>
            <p:cNvSpPr>
              <a:spLocks noChangeShapeType="1"/>
            </p:cNvSpPr>
            <p:nvPr/>
          </p:nvSpPr>
          <p:spPr bwMode="auto">
            <a:xfrm>
              <a:off x="864" y="1104"/>
              <a:ext cx="24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125" name="Line 5"/>
            <p:cNvSpPr>
              <a:spLocks noChangeShapeType="1"/>
            </p:cNvSpPr>
            <p:nvPr/>
          </p:nvSpPr>
          <p:spPr bwMode="auto">
            <a:xfrm flipV="1">
              <a:off x="1104" y="480"/>
              <a:ext cx="0" cy="6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126" name="Line 6"/>
            <p:cNvSpPr>
              <a:spLocks noChangeShapeType="1"/>
            </p:cNvSpPr>
            <p:nvPr/>
          </p:nvSpPr>
          <p:spPr bwMode="auto">
            <a:xfrm>
              <a:off x="1104" y="480"/>
              <a:ext cx="148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127" name="Line 7"/>
            <p:cNvSpPr>
              <a:spLocks noChangeShapeType="1"/>
            </p:cNvSpPr>
            <p:nvPr/>
          </p:nvSpPr>
          <p:spPr bwMode="auto">
            <a:xfrm>
              <a:off x="2592" y="480"/>
              <a:ext cx="0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128" name="Line 8"/>
            <p:cNvSpPr>
              <a:spLocks noChangeShapeType="1"/>
            </p:cNvSpPr>
            <p:nvPr/>
          </p:nvSpPr>
          <p:spPr bwMode="auto">
            <a:xfrm flipH="1">
              <a:off x="2400" y="1248"/>
              <a:ext cx="19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129" name="Line 9"/>
            <p:cNvSpPr>
              <a:spLocks noChangeShapeType="1"/>
            </p:cNvSpPr>
            <p:nvPr/>
          </p:nvSpPr>
          <p:spPr bwMode="auto">
            <a:xfrm>
              <a:off x="2400" y="1248"/>
              <a:ext cx="0" cy="14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33130" name="Picture 10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4038600"/>
            <a:ext cx="838200" cy="379413"/>
          </a:xfrm>
          <a:prstGeom prst="rect">
            <a:avLst/>
          </a:prstGeom>
          <a:noFill/>
        </p:spPr>
      </p:pic>
      <p:sp>
        <p:nvSpPr>
          <p:cNvPr id="133131" name="Line 11"/>
          <p:cNvSpPr>
            <a:spLocks noChangeShapeType="1"/>
          </p:cNvSpPr>
          <p:nvPr/>
        </p:nvSpPr>
        <p:spPr bwMode="auto">
          <a:xfrm>
            <a:off x="3810000" y="4267200"/>
            <a:ext cx="3352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32" name="Line 12"/>
          <p:cNvSpPr>
            <a:spLocks noChangeShapeType="1"/>
          </p:cNvSpPr>
          <p:nvPr/>
        </p:nvSpPr>
        <p:spPr bwMode="auto">
          <a:xfrm flipV="1">
            <a:off x="7162800" y="3733800"/>
            <a:ext cx="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33" name="Line 13"/>
          <p:cNvSpPr>
            <a:spLocks noChangeShapeType="1"/>
          </p:cNvSpPr>
          <p:nvPr/>
        </p:nvSpPr>
        <p:spPr bwMode="auto">
          <a:xfrm flipH="1">
            <a:off x="4114800" y="3733800"/>
            <a:ext cx="3048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34" name="Line 14"/>
          <p:cNvSpPr>
            <a:spLocks noChangeShapeType="1"/>
          </p:cNvSpPr>
          <p:nvPr/>
        </p:nvSpPr>
        <p:spPr bwMode="auto">
          <a:xfrm flipV="1">
            <a:off x="4114800" y="2286000"/>
            <a:ext cx="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35" name="Line 15"/>
          <p:cNvSpPr>
            <a:spLocks noChangeShapeType="1"/>
          </p:cNvSpPr>
          <p:nvPr/>
        </p:nvSpPr>
        <p:spPr bwMode="auto">
          <a:xfrm>
            <a:off x="4114800" y="228600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36" name="Line 16"/>
          <p:cNvSpPr>
            <a:spLocks noChangeShapeType="1"/>
          </p:cNvSpPr>
          <p:nvPr/>
        </p:nvSpPr>
        <p:spPr bwMode="auto">
          <a:xfrm>
            <a:off x="5029200" y="2286000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33137" name="Picture 17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3352800"/>
            <a:ext cx="838200" cy="379413"/>
          </a:xfrm>
          <a:prstGeom prst="rect">
            <a:avLst/>
          </a:prstGeom>
          <a:noFill/>
        </p:spPr>
      </p:pic>
      <p:sp>
        <p:nvSpPr>
          <p:cNvPr id="133138" name="WordArt 18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33139" name="Group 19"/>
          <p:cNvGrpSpPr>
            <a:grpSpLocks/>
          </p:cNvGrpSpPr>
          <p:nvPr/>
        </p:nvGrpSpPr>
        <p:grpSpPr bwMode="auto">
          <a:xfrm>
            <a:off x="1295400" y="381000"/>
            <a:ext cx="6629400" cy="4267200"/>
            <a:chOff x="816" y="240"/>
            <a:chExt cx="4176" cy="2688"/>
          </a:xfrm>
        </p:grpSpPr>
        <p:sp>
          <p:nvSpPr>
            <p:cNvPr id="133140" name="Rectangle 20"/>
            <p:cNvSpPr>
              <a:spLocks noChangeArrowheads="1"/>
            </p:cNvSpPr>
            <p:nvPr/>
          </p:nvSpPr>
          <p:spPr bwMode="auto">
            <a:xfrm>
              <a:off x="816" y="240"/>
              <a:ext cx="4176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3141" name="Picture 21" descr="TN00546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3142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# 7  Cars cannot park on the streets overnight is a law for everyone in the United States.</a:t>
            </a:r>
          </a:p>
        </p:txBody>
      </p:sp>
      <p:grpSp>
        <p:nvGrpSpPr>
          <p:cNvPr id="133149" name="Group 29"/>
          <p:cNvGrpSpPr>
            <a:grpSpLocks/>
          </p:cNvGrpSpPr>
          <p:nvPr/>
        </p:nvGrpSpPr>
        <p:grpSpPr bwMode="auto">
          <a:xfrm>
            <a:off x="44450" y="5116513"/>
            <a:ext cx="9099550" cy="674687"/>
            <a:chOff x="28" y="3223"/>
            <a:chExt cx="5732" cy="425"/>
          </a:xfrm>
        </p:grpSpPr>
        <p:sp>
          <p:nvSpPr>
            <p:cNvPr id="133144" name="Text Box 24"/>
            <p:cNvSpPr txBox="1">
              <a:spLocks noChangeArrowheads="1"/>
            </p:cNvSpPr>
            <p:nvPr/>
          </p:nvSpPr>
          <p:spPr bwMode="auto">
            <a:xfrm>
              <a:off x="672" y="326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false</a:t>
              </a:r>
            </a:p>
          </p:txBody>
        </p:sp>
        <p:pic>
          <p:nvPicPr>
            <p:cNvPr id="133145" name="Picture 25" descr="Tool Box 05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" y="3223"/>
              <a:ext cx="536" cy="425"/>
            </a:xfrm>
            <a:prstGeom prst="rect">
              <a:avLst/>
            </a:prstGeom>
            <a:noFill/>
          </p:spPr>
        </p:pic>
      </p:grpSp>
      <p:grpSp>
        <p:nvGrpSpPr>
          <p:cNvPr id="133146" name="Group 26"/>
          <p:cNvGrpSpPr>
            <a:grpSpLocks/>
          </p:cNvGrpSpPr>
          <p:nvPr/>
        </p:nvGrpSpPr>
        <p:grpSpPr bwMode="auto">
          <a:xfrm>
            <a:off x="44450" y="5802313"/>
            <a:ext cx="9099550" cy="674687"/>
            <a:chOff x="28" y="3655"/>
            <a:chExt cx="5732" cy="425"/>
          </a:xfrm>
        </p:grpSpPr>
        <p:sp>
          <p:nvSpPr>
            <p:cNvPr id="133147" name="Text Box 27"/>
            <p:cNvSpPr txBox="1">
              <a:spLocks noChangeArrowheads="1"/>
            </p:cNvSpPr>
            <p:nvPr/>
          </p:nvSpPr>
          <p:spPr bwMode="auto">
            <a:xfrm>
              <a:off x="672" y="374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true</a:t>
              </a:r>
            </a:p>
          </p:txBody>
        </p:sp>
        <p:pic>
          <p:nvPicPr>
            <p:cNvPr id="133148" name="Picture 28" descr="Tool Box 05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" y="3655"/>
              <a:ext cx="536" cy="4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3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31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3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3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3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1" grpId="0" animBg="1"/>
      <p:bldP spid="133132" grpId="0" animBg="1"/>
      <p:bldP spid="133133" grpId="0" animBg="1"/>
      <p:bldP spid="133134" grpId="0" animBg="1"/>
      <p:bldP spid="133135" grpId="0" animBg="1"/>
      <p:bldP spid="133136" grpId="0" animBg="1"/>
      <p:bldP spid="133142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146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34147" name="Group 3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pic>
            <p:nvPicPr>
              <p:cNvPr id="134148" name="Picture 4" descr="maz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816" y="240"/>
                <a:ext cx="4176" cy="2678"/>
              </a:xfrm>
              <a:prstGeom prst="rect">
                <a:avLst/>
              </a:prstGeom>
              <a:noFill/>
            </p:spPr>
          </p:pic>
          <p:sp>
            <p:nvSpPr>
              <p:cNvPr id="134149" name="Line 5"/>
              <p:cNvSpPr>
                <a:spLocks noChangeShapeType="1"/>
              </p:cNvSpPr>
              <p:nvPr/>
            </p:nvSpPr>
            <p:spPr bwMode="auto">
              <a:xfrm>
                <a:off x="864" y="1104"/>
                <a:ext cx="24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50" name="Line 6"/>
              <p:cNvSpPr>
                <a:spLocks noChangeShapeType="1"/>
              </p:cNvSpPr>
              <p:nvPr/>
            </p:nvSpPr>
            <p:spPr bwMode="auto">
              <a:xfrm flipV="1">
                <a:off x="1104" y="480"/>
                <a:ext cx="0" cy="62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51" name="Line 7"/>
              <p:cNvSpPr>
                <a:spLocks noChangeShapeType="1"/>
              </p:cNvSpPr>
              <p:nvPr/>
            </p:nvSpPr>
            <p:spPr bwMode="auto">
              <a:xfrm>
                <a:off x="1104" y="480"/>
                <a:ext cx="1488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52" name="Line 8"/>
              <p:cNvSpPr>
                <a:spLocks noChangeShapeType="1"/>
              </p:cNvSpPr>
              <p:nvPr/>
            </p:nvSpPr>
            <p:spPr bwMode="auto">
              <a:xfrm>
                <a:off x="2592" y="480"/>
                <a:ext cx="0" cy="76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53" name="Line 9"/>
              <p:cNvSpPr>
                <a:spLocks noChangeShapeType="1"/>
              </p:cNvSpPr>
              <p:nvPr/>
            </p:nvSpPr>
            <p:spPr bwMode="auto">
              <a:xfrm flipH="1">
                <a:off x="2400" y="1248"/>
                <a:ext cx="19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54" name="Line 10"/>
              <p:cNvSpPr>
                <a:spLocks noChangeShapeType="1"/>
              </p:cNvSpPr>
              <p:nvPr/>
            </p:nvSpPr>
            <p:spPr bwMode="auto">
              <a:xfrm>
                <a:off x="2400" y="1248"/>
                <a:ext cx="0" cy="144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4155" name="Line 11"/>
            <p:cNvSpPr>
              <a:spLocks noChangeShapeType="1"/>
            </p:cNvSpPr>
            <p:nvPr/>
          </p:nvSpPr>
          <p:spPr bwMode="auto">
            <a:xfrm>
              <a:off x="2400" y="2688"/>
              <a:ext cx="211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4156" name="Line 12"/>
            <p:cNvSpPr>
              <a:spLocks noChangeShapeType="1"/>
            </p:cNvSpPr>
            <p:nvPr/>
          </p:nvSpPr>
          <p:spPr bwMode="auto">
            <a:xfrm flipV="1">
              <a:off x="4512" y="2352"/>
              <a:ext cx="0" cy="3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4157" name="Line 13"/>
            <p:cNvSpPr>
              <a:spLocks noChangeShapeType="1"/>
            </p:cNvSpPr>
            <p:nvPr/>
          </p:nvSpPr>
          <p:spPr bwMode="auto">
            <a:xfrm flipH="1">
              <a:off x="2592" y="2352"/>
              <a:ext cx="192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4158" name="Line 14"/>
            <p:cNvSpPr>
              <a:spLocks noChangeShapeType="1"/>
            </p:cNvSpPr>
            <p:nvPr/>
          </p:nvSpPr>
          <p:spPr bwMode="auto">
            <a:xfrm flipV="1">
              <a:off x="2592" y="1440"/>
              <a:ext cx="0" cy="9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4159" name="Line 15"/>
            <p:cNvSpPr>
              <a:spLocks noChangeShapeType="1"/>
            </p:cNvSpPr>
            <p:nvPr/>
          </p:nvSpPr>
          <p:spPr bwMode="auto">
            <a:xfrm>
              <a:off x="2592" y="1440"/>
              <a:ext cx="57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4160" name="Line 16"/>
            <p:cNvSpPr>
              <a:spLocks noChangeShapeType="1"/>
            </p:cNvSpPr>
            <p:nvPr/>
          </p:nvSpPr>
          <p:spPr bwMode="auto">
            <a:xfrm>
              <a:off x="3168" y="1440"/>
              <a:ext cx="0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34161" name="Picture 17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24400" y="3352800"/>
            <a:ext cx="838200" cy="379413"/>
          </a:xfrm>
          <a:prstGeom prst="rect">
            <a:avLst/>
          </a:prstGeom>
          <a:noFill/>
        </p:spPr>
      </p:pic>
      <p:sp>
        <p:nvSpPr>
          <p:cNvPr id="134162" name="Line 18"/>
          <p:cNvSpPr>
            <a:spLocks noChangeShapeType="1"/>
          </p:cNvSpPr>
          <p:nvPr/>
        </p:nvSpPr>
        <p:spPr bwMode="auto">
          <a:xfrm flipH="1">
            <a:off x="4419600" y="35052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4163" name="Line 19"/>
          <p:cNvSpPr>
            <a:spLocks noChangeShapeType="1"/>
          </p:cNvSpPr>
          <p:nvPr/>
        </p:nvSpPr>
        <p:spPr bwMode="auto">
          <a:xfrm flipV="1">
            <a:off x="4419600" y="25146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4164" name="Line 20"/>
          <p:cNvSpPr>
            <a:spLocks noChangeShapeType="1"/>
          </p:cNvSpPr>
          <p:nvPr/>
        </p:nvSpPr>
        <p:spPr bwMode="auto">
          <a:xfrm>
            <a:off x="4419600" y="2514600"/>
            <a:ext cx="304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4165" name="Line 21"/>
          <p:cNvSpPr>
            <a:spLocks noChangeShapeType="1"/>
          </p:cNvSpPr>
          <p:nvPr/>
        </p:nvSpPr>
        <p:spPr bwMode="auto">
          <a:xfrm>
            <a:off x="4724400" y="2514600"/>
            <a:ext cx="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34166" name="Picture 22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43400" y="3124200"/>
            <a:ext cx="838200" cy="379413"/>
          </a:xfrm>
          <a:prstGeom prst="rect">
            <a:avLst/>
          </a:prstGeom>
          <a:noFill/>
        </p:spPr>
      </p:pic>
      <p:pic>
        <p:nvPicPr>
          <p:cNvPr id="134167" name="Picture 23" descr="j026138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57600" y="2133600"/>
            <a:ext cx="2667000" cy="2633663"/>
          </a:xfrm>
          <a:prstGeom prst="rect">
            <a:avLst/>
          </a:prstGeom>
          <a:noFill/>
        </p:spPr>
      </p:pic>
      <p:grpSp>
        <p:nvGrpSpPr>
          <p:cNvPr id="134168" name="Group 24"/>
          <p:cNvGrpSpPr>
            <a:grpSpLocks/>
          </p:cNvGrpSpPr>
          <p:nvPr/>
        </p:nvGrpSpPr>
        <p:grpSpPr bwMode="auto">
          <a:xfrm>
            <a:off x="152400" y="381000"/>
            <a:ext cx="8686800" cy="4419600"/>
            <a:chOff x="96" y="192"/>
            <a:chExt cx="5472" cy="2784"/>
          </a:xfrm>
        </p:grpSpPr>
        <p:sp>
          <p:nvSpPr>
            <p:cNvPr id="134169" name="Rectangle 25"/>
            <p:cNvSpPr>
              <a:spLocks noChangeArrowheads="1"/>
            </p:cNvSpPr>
            <p:nvPr/>
          </p:nvSpPr>
          <p:spPr bwMode="auto">
            <a:xfrm>
              <a:off x="96" y="192"/>
              <a:ext cx="5472" cy="2784"/>
            </a:xfrm>
            <a:prstGeom prst="rect">
              <a:avLst/>
            </a:prstGeom>
            <a:solidFill>
              <a:srgbClr val="3366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4170" name="Picture 26" descr="Auto Racing - Pit Crew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400" y="336"/>
              <a:ext cx="1236" cy="2619"/>
            </a:xfrm>
            <a:prstGeom prst="rect">
              <a:avLst/>
            </a:prstGeom>
            <a:noFill/>
          </p:spPr>
        </p:pic>
      </p:grpSp>
      <p:sp>
        <p:nvSpPr>
          <p:cNvPr id="134171" name="WordArt 27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34172" name="Group 28"/>
          <p:cNvGrpSpPr>
            <a:grpSpLocks/>
          </p:cNvGrpSpPr>
          <p:nvPr/>
        </p:nvGrpSpPr>
        <p:grpSpPr bwMode="auto">
          <a:xfrm>
            <a:off x="44450" y="5241925"/>
            <a:ext cx="6737350" cy="701675"/>
            <a:chOff x="28" y="3302"/>
            <a:chExt cx="4244" cy="442"/>
          </a:xfrm>
        </p:grpSpPr>
        <p:sp>
          <p:nvSpPr>
            <p:cNvPr id="134173" name="Text Box 29"/>
            <p:cNvSpPr txBox="1">
              <a:spLocks noChangeArrowheads="1"/>
            </p:cNvSpPr>
            <p:nvPr/>
          </p:nvSpPr>
          <p:spPr bwMode="auto">
            <a:xfrm>
              <a:off x="672" y="3302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hlink"/>
                  </a:solidFill>
                  <a:latin typeface="Arial" charset="0"/>
                </a:rPr>
                <a:t>Click here to go back to the correct Pit Stop and have your car repaired.</a:t>
              </a:r>
            </a:p>
          </p:txBody>
        </p:sp>
        <p:pic>
          <p:nvPicPr>
            <p:cNvPr id="134174" name="Picture 30" descr="Tool Box 05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8" y="3310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34175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You’ve Crashed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41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4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4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41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4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4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13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500"/>
                            </p:stCondLst>
                            <p:childTnLst>
                              <p:par>
                                <p:cTn id="3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1341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4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4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4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4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62" grpId="0" animBg="1"/>
      <p:bldP spid="134163" grpId="0" animBg="1"/>
      <p:bldP spid="134164" grpId="0" animBg="1"/>
      <p:bldP spid="134165" grpId="0" animBg="1"/>
      <p:bldP spid="13417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1100" y="381000"/>
            <a:ext cx="6781800" cy="10668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US" sz="4000" b="1">
                <a:solidFill>
                  <a:schemeClr val="accent1"/>
                </a:solidFill>
              </a:rPr>
              <a:t>Welcome to the Academic Raceway 500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2667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/>
              <a:t>Complete Three Races to Win the Academic Trophy</a:t>
            </a:r>
          </a:p>
          <a:p>
            <a:pPr algn="ctr"/>
            <a:endParaRPr lang="en-US"/>
          </a:p>
          <a:p>
            <a:pPr algn="ctr"/>
            <a:r>
              <a:rPr lang="en-US"/>
              <a:t>Qualifying Lap</a:t>
            </a:r>
          </a:p>
          <a:p>
            <a:pPr algn="ctr"/>
            <a:r>
              <a:rPr lang="en-US"/>
              <a:t>Atlanta Motor Speedway</a:t>
            </a:r>
          </a:p>
          <a:p>
            <a:pPr algn="ctr"/>
            <a:r>
              <a:rPr lang="en-US"/>
              <a:t>Indianapolis 500</a:t>
            </a:r>
          </a:p>
        </p:txBody>
      </p:sp>
      <p:pic>
        <p:nvPicPr>
          <p:cNvPr id="142348" name="Picture 12" descr="bulb_blk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600200"/>
            <a:ext cx="4114800" cy="250825"/>
          </a:xfrm>
          <a:prstGeom prst="rect">
            <a:avLst/>
          </a:prstGeom>
          <a:noFill/>
        </p:spPr>
      </p:pic>
      <p:grpSp>
        <p:nvGrpSpPr>
          <p:cNvPr id="142357" name="Group 21"/>
          <p:cNvGrpSpPr>
            <a:grpSpLocks/>
          </p:cNvGrpSpPr>
          <p:nvPr/>
        </p:nvGrpSpPr>
        <p:grpSpPr bwMode="auto">
          <a:xfrm>
            <a:off x="3857625" y="4876800"/>
            <a:ext cx="1428750" cy="1233488"/>
            <a:chOff x="2304" y="3072"/>
            <a:chExt cx="900" cy="777"/>
          </a:xfrm>
        </p:grpSpPr>
        <p:grpSp>
          <p:nvGrpSpPr>
            <p:cNvPr id="142349" name="Group 13"/>
            <p:cNvGrpSpPr>
              <a:grpSpLocks noChangeAspect="1"/>
            </p:cNvGrpSpPr>
            <p:nvPr/>
          </p:nvGrpSpPr>
          <p:grpSpPr bwMode="auto">
            <a:xfrm>
              <a:off x="2365" y="3072"/>
              <a:ext cx="777" cy="777"/>
              <a:chOff x="1968" y="2496"/>
              <a:chExt cx="2591" cy="2591"/>
            </a:xfrm>
          </p:grpSpPr>
          <p:grpSp>
            <p:nvGrpSpPr>
              <p:cNvPr id="142350" name="Group 14"/>
              <p:cNvGrpSpPr>
                <a:grpSpLocks noChangeAspect="1"/>
              </p:cNvGrpSpPr>
              <p:nvPr/>
            </p:nvGrpSpPr>
            <p:grpSpPr bwMode="auto">
              <a:xfrm>
                <a:off x="2228" y="2712"/>
                <a:ext cx="2070" cy="1582"/>
                <a:chOff x="2228" y="2712"/>
                <a:chExt cx="2070" cy="1582"/>
              </a:xfrm>
            </p:grpSpPr>
            <p:sp>
              <p:nvSpPr>
                <p:cNvPr id="142351" name="AutoShap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3047" y="2712"/>
                  <a:ext cx="432" cy="10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>
                        <a:gamma/>
                        <a:shade val="86275"/>
                        <a:invGamma/>
                      </a:srgbClr>
                    </a:gs>
                    <a:gs pos="100000">
                      <a:srgbClr val="4D4D4D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>
                  <a:prstShdw prst="shdw18" dist="17961" dir="13500000">
                    <a:srgbClr val="4D4D4D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42352" name="Group 16"/>
                <p:cNvGrpSpPr>
                  <a:grpSpLocks noChangeAspect="1"/>
                </p:cNvGrpSpPr>
                <p:nvPr/>
              </p:nvGrpSpPr>
              <p:grpSpPr bwMode="auto">
                <a:xfrm>
                  <a:off x="2228" y="3861"/>
                  <a:ext cx="2070" cy="433"/>
                  <a:chOff x="2228" y="3861"/>
                  <a:chExt cx="2070" cy="433"/>
                </a:xfrm>
              </p:grpSpPr>
              <p:sp>
                <p:nvSpPr>
                  <p:cNvPr id="142353" name="AutoShape 17"/>
                  <p:cNvSpPr>
                    <a:spLocks noChangeAspect="1" noChangeArrowheads="1"/>
                  </p:cNvSpPr>
                  <p:nvPr/>
                </p:nvSpPr>
                <p:spPr bwMode="auto">
                  <a:xfrm rot="7200000">
                    <a:off x="3564" y="3559"/>
                    <a:ext cx="432" cy="103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4D4D4D"/>
                      </a:gs>
                      <a:gs pos="100000">
                        <a:srgbClr val="4D4D4D">
                          <a:gamma/>
                          <a:shade val="86275"/>
                          <a:invGamma/>
                        </a:srgbClr>
                      </a:gs>
                    </a:gsLst>
                    <a:path path="rect">
                      <a:fillToRect r="100000" b="100000"/>
                    </a:path>
                  </a:gradFill>
                  <a:ln w="9525">
                    <a:noFill/>
                    <a:miter lim="800000"/>
                    <a:headEnd/>
                    <a:tailEnd/>
                  </a:ln>
                  <a:effectLst>
                    <a:prstShdw prst="shdw18" dist="17961" dir="13500000">
                      <a:srgbClr val="4D4D4D">
                        <a:gamma/>
                        <a:shade val="60000"/>
                        <a:invGamma/>
                      </a:srgbClr>
                    </a:prstShdw>
                  </a:effec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2354" name="AutoShape 18"/>
                  <p:cNvSpPr>
                    <a:spLocks noChangeAspect="1" noChangeArrowheads="1"/>
                  </p:cNvSpPr>
                  <p:nvPr/>
                </p:nvSpPr>
                <p:spPr bwMode="auto">
                  <a:xfrm rot="14400000" flipH="1">
                    <a:off x="2531" y="3558"/>
                    <a:ext cx="432" cy="103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rgbClr val="4D4D4D"/>
                      </a:gs>
                      <a:gs pos="100000">
                        <a:srgbClr val="4D4D4D">
                          <a:gamma/>
                          <a:shade val="86275"/>
                          <a:invGamma/>
                        </a:srgbClr>
                      </a:gs>
                    </a:gsLst>
                    <a:path path="rect">
                      <a:fillToRect l="100000" b="100000"/>
                    </a:path>
                  </a:gradFill>
                  <a:ln w="9525">
                    <a:noFill/>
                    <a:miter lim="800000"/>
                    <a:headEnd/>
                    <a:tailEnd/>
                  </a:ln>
                  <a:effectLst>
                    <a:prstShdw prst="shdw18" dist="17961" dir="13500000">
                      <a:srgbClr val="4D4D4D">
                        <a:gamma/>
                        <a:shade val="60000"/>
                        <a:invGamma/>
                      </a:srgbClr>
                    </a:prstShdw>
                  </a:effec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42355" name="AutoShape 19" descr="60%"/>
              <p:cNvSpPr>
                <a:spLocks noChangeAspect="1" noChangeArrowheads="1"/>
              </p:cNvSpPr>
              <p:nvPr/>
            </p:nvSpPr>
            <p:spPr bwMode="auto">
              <a:xfrm>
                <a:off x="1968" y="2496"/>
                <a:ext cx="2591" cy="2591"/>
              </a:xfrm>
              <a:custGeom>
                <a:avLst/>
                <a:gdLst>
                  <a:gd name="G0" fmla="+- 1703 0 0"/>
                  <a:gd name="G1" fmla="+- 21600 0 1703"/>
                  <a:gd name="G2" fmla="+- 21600 0 170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703" y="10800"/>
                    </a:moveTo>
                    <a:cubicBezTo>
                      <a:pt x="1703" y="15824"/>
                      <a:pt x="5776" y="19897"/>
                      <a:pt x="10800" y="19897"/>
                    </a:cubicBezTo>
                    <a:cubicBezTo>
                      <a:pt x="15824" y="19897"/>
                      <a:pt x="19897" y="15824"/>
                      <a:pt x="19897" y="10800"/>
                    </a:cubicBezTo>
                    <a:cubicBezTo>
                      <a:pt x="19897" y="5776"/>
                      <a:pt x="15824" y="1703"/>
                      <a:pt x="10800" y="1703"/>
                    </a:cubicBezTo>
                    <a:cubicBezTo>
                      <a:pt x="5776" y="1703"/>
                      <a:pt x="1703" y="5776"/>
                      <a:pt x="1703" y="10800"/>
                    </a:cubicBezTo>
                    <a:close/>
                  </a:path>
                </a:pathLst>
              </a:custGeom>
              <a:pattFill prst="pct60">
                <a:fgClr>
                  <a:schemeClr val="tx2"/>
                </a:fgClr>
                <a:bgClr>
                  <a:srgbClr val="4D4D4D"/>
                </a:bgClr>
              </a:pattFill>
              <a:ln w="9525">
                <a:noFill/>
                <a:round/>
                <a:headEnd/>
                <a:tailEnd/>
              </a:ln>
              <a:effectLst>
                <a:prstShdw prst="shdw17" dist="17961" dir="2700000">
                  <a:schemeClr val="tx2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2356" name="Oval 20"/>
              <p:cNvSpPr>
                <a:spLocks noChangeAspect="1" noChangeArrowheads="1"/>
              </p:cNvSpPr>
              <p:nvPr/>
            </p:nvSpPr>
            <p:spPr bwMode="auto">
              <a:xfrm>
                <a:off x="3004" y="3533"/>
                <a:ext cx="518" cy="518"/>
              </a:xfrm>
              <a:prstGeom prst="ellipse">
                <a:avLst/>
              </a:prstGeom>
              <a:gradFill rotWithShape="0">
                <a:gsLst>
                  <a:gs pos="0">
                    <a:srgbClr val="4D4D4D">
                      <a:gamma/>
                      <a:shade val="46275"/>
                      <a:invGamma/>
                    </a:srgbClr>
                  </a:gs>
                  <a:gs pos="100000">
                    <a:srgbClr val="4D4D4D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prstShdw prst="shdw18" dist="17961" dir="13500000">
                  <a:srgbClr val="4D4D4D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2343" name="Text Box 7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304" y="3240"/>
              <a:ext cx="9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b="1">
                  <a:solidFill>
                    <a:schemeClr val="accent1"/>
                  </a:solidFill>
                  <a:latin typeface="Arial" charset="0"/>
                </a:rPr>
                <a:t>Click here to begin.</a:t>
              </a:r>
            </a:p>
          </p:txBody>
        </p:sp>
      </p:grp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170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35171" name="Group 3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pic>
            <p:nvPicPr>
              <p:cNvPr id="135172" name="Picture 4" descr="maze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16" y="240"/>
                <a:ext cx="4176" cy="2678"/>
              </a:xfrm>
              <a:prstGeom prst="rect">
                <a:avLst/>
              </a:prstGeom>
              <a:noFill/>
            </p:spPr>
          </p:pic>
          <p:sp>
            <p:nvSpPr>
              <p:cNvPr id="135173" name="Line 5"/>
              <p:cNvSpPr>
                <a:spLocks noChangeShapeType="1"/>
              </p:cNvSpPr>
              <p:nvPr/>
            </p:nvSpPr>
            <p:spPr bwMode="auto">
              <a:xfrm>
                <a:off x="864" y="1104"/>
                <a:ext cx="24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174" name="Line 6"/>
              <p:cNvSpPr>
                <a:spLocks noChangeShapeType="1"/>
              </p:cNvSpPr>
              <p:nvPr/>
            </p:nvSpPr>
            <p:spPr bwMode="auto">
              <a:xfrm flipV="1">
                <a:off x="1104" y="480"/>
                <a:ext cx="0" cy="62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175" name="Line 7"/>
              <p:cNvSpPr>
                <a:spLocks noChangeShapeType="1"/>
              </p:cNvSpPr>
              <p:nvPr/>
            </p:nvSpPr>
            <p:spPr bwMode="auto">
              <a:xfrm>
                <a:off x="1104" y="480"/>
                <a:ext cx="1488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176" name="Line 8"/>
              <p:cNvSpPr>
                <a:spLocks noChangeShapeType="1"/>
              </p:cNvSpPr>
              <p:nvPr/>
            </p:nvSpPr>
            <p:spPr bwMode="auto">
              <a:xfrm>
                <a:off x="2592" y="480"/>
                <a:ext cx="0" cy="76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177" name="Line 9"/>
              <p:cNvSpPr>
                <a:spLocks noChangeShapeType="1"/>
              </p:cNvSpPr>
              <p:nvPr/>
            </p:nvSpPr>
            <p:spPr bwMode="auto">
              <a:xfrm flipH="1">
                <a:off x="2400" y="1248"/>
                <a:ext cx="19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178" name="Line 10"/>
              <p:cNvSpPr>
                <a:spLocks noChangeShapeType="1"/>
              </p:cNvSpPr>
              <p:nvPr/>
            </p:nvSpPr>
            <p:spPr bwMode="auto">
              <a:xfrm>
                <a:off x="2400" y="1248"/>
                <a:ext cx="0" cy="144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5179" name="Line 11"/>
            <p:cNvSpPr>
              <a:spLocks noChangeShapeType="1"/>
            </p:cNvSpPr>
            <p:nvPr/>
          </p:nvSpPr>
          <p:spPr bwMode="auto">
            <a:xfrm>
              <a:off x="2400" y="2688"/>
              <a:ext cx="211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5180" name="Line 12"/>
            <p:cNvSpPr>
              <a:spLocks noChangeShapeType="1"/>
            </p:cNvSpPr>
            <p:nvPr/>
          </p:nvSpPr>
          <p:spPr bwMode="auto">
            <a:xfrm flipV="1">
              <a:off x="4512" y="2352"/>
              <a:ext cx="0" cy="3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5181" name="Line 13"/>
            <p:cNvSpPr>
              <a:spLocks noChangeShapeType="1"/>
            </p:cNvSpPr>
            <p:nvPr/>
          </p:nvSpPr>
          <p:spPr bwMode="auto">
            <a:xfrm flipH="1">
              <a:off x="2592" y="2352"/>
              <a:ext cx="192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5182" name="Line 14"/>
            <p:cNvSpPr>
              <a:spLocks noChangeShapeType="1"/>
            </p:cNvSpPr>
            <p:nvPr/>
          </p:nvSpPr>
          <p:spPr bwMode="auto">
            <a:xfrm flipV="1">
              <a:off x="2592" y="1440"/>
              <a:ext cx="0" cy="9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5183" name="Line 15"/>
            <p:cNvSpPr>
              <a:spLocks noChangeShapeType="1"/>
            </p:cNvSpPr>
            <p:nvPr/>
          </p:nvSpPr>
          <p:spPr bwMode="auto">
            <a:xfrm>
              <a:off x="2592" y="1440"/>
              <a:ext cx="57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5184" name="Line 16"/>
            <p:cNvSpPr>
              <a:spLocks noChangeShapeType="1"/>
            </p:cNvSpPr>
            <p:nvPr/>
          </p:nvSpPr>
          <p:spPr bwMode="auto">
            <a:xfrm>
              <a:off x="3168" y="1440"/>
              <a:ext cx="0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35185" name="Picture 17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276600"/>
            <a:ext cx="838200" cy="379413"/>
          </a:xfrm>
          <a:prstGeom prst="rect">
            <a:avLst/>
          </a:prstGeom>
          <a:noFill/>
        </p:spPr>
      </p:pic>
      <p:sp>
        <p:nvSpPr>
          <p:cNvPr id="135186" name="Line 18"/>
          <p:cNvSpPr>
            <a:spLocks noChangeShapeType="1"/>
          </p:cNvSpPr>
          <p:nvPr/>
        </p:nvSpPr>
        <p:spPr bwMode="auto">
          <a:xfrm>
            <a:off x="5029200" y="3505200"/>
            <a:ext cx="990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7" name="Line 19"/>
          <p:cNvSpPr>
            <a:spLocks noChangeShapeType="1"/>
          </p:cNvSpPr>
          <p:nvPr/>
        </p:nvSpPr>
        <p:spPr bwMode="auto">
          <a:xfrm flipV="1">
            <a:off x="6019800" y="3276600"/>
            <a:ext cx="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8" name="Line 20"/>
          <p:cNvSpPr>
            <a:spLocks noChangeShapeType="1"/>
          </p:cNvSpPr>
          <p:nvPr/>
        </p:nvSpPr>
        <p:spPr bwMode="auto">
          <a:xfrm flipH="1">
            <a:off x="5334000" y="3276600"/>
            <a:ext cx="685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9" name="Line 21"/>
          <p:cNvSpPr>
            <a:spLocks noChangeShapeType="1"/>
          </p:cNvSpPr>
          <p:nvPr/>
        </p:nvSpPr>
        <p:spPr bwMode="auto">
          <a:xfrm flipV="1">
            <a:off x="5334000" y="762000"/>
            <a:ext cx="0" cy="2514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35190" name="Picture 22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685800"/>
            <a:ext cx="838200" cy="379413"/>
          </a:xfrm>
          <a:prstGeom prst="rect">
            <a:avLst/>
          </a:prstGeom>
          <a:noFill/>
        </p:spPr>
      </p:pic>
      <p:sp>
        <p:nvSpPr>
          <p:cNvPr id="135191" name="WordArt 23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35192" name="Group 24"/>
          <p:cNvGrpSpPr>
            <a:grpSpLocks/>
          </p:cNvGrpSpPr>
          <p:nvPr/>
        </p:nvGrpSpPr>
        <p:grpSpPr bwMode="auto">
          <a:xfrm>
            <a:off x="1295400" y="381000"/>
            <a:ext cx="6629400" cy="4267200"/>
            <a:chOff x="816" y="240"/>
            <a:chExt cx="4176" cy="2688"/>
          </a:xfrm>
        </p:grpSpPr>
        <p:sp>
          <p:nvSpPr>
            <p:cNvPr id="135193" name="Rectangle 25"/>
            <p:cNvSpPr>
              <a:spLocks noChangeArrowheads="1"/>
            </p:cNvSpPr>
            <p:nvPr/>
          </p:nvSpPr>
          <p:spPr bwMode="auto">
            <a:xfrm>
              <a:off x="816" y="240"/>
              <a:ext cx="4176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5194" name="Picture 26" descr="TN00546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5195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# 8  In all communities in the United States a red traffic light means cars must stop?</a:t>
            </a:r>
          </a:p>
        </p:txBody>
      </p:sp>
      <p:grpSp>
        <p:nvGrpSpPr>
          <p:cNvPr id="135196" name="Group 28"/>
          <p:cNvGrpSpPr>
            <a:grpSpLocks/>
          </p:cNvGrpSpPr>
          <p:nvPr/>
        </p:nvGrpSpPr>
        <p:grpSpPr bwMode="auto">
          <a:xfrm>
            <a:off x="44450" y="5116513"/>
            <a:ext cx="9099550" cy="674687"/>
            <a:chOff x="28" y="3223"/>
            <a:chExt cx="5732" cy="425"/>
          </a:xfrm>
        </p:grpSpPr>
        <p:sp>
          <p:nvSpPr>
            <p:cNvPr id="135197" name="Text Box 29"/>
            <p:cNvSpPr txBox="1">
              <a:spLocks noChangeArrowheads="1"/>
            </p:cNvSpPr>
            <p:nvPr/>
          </p:nvSpPr>
          <p:spPr bwMode="auto">
            <a:xfrm>
              <a:off x="672" y="326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false</a:t>
              </a:r>
            </a:p>
          </p:txBody>
        </p:sp>
        <p:pic>
          <p:nvPicPr>
            <p:cNvPr id="135198" name="Picture 30" descr="Tool Box 05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" y="3223"/>
              <a:ext cx="536" cy="425"/>
            </a:xfrm>
            <a:prstGeom prst="rect">
              <a:avLst/>
            </a:prstGeom>
            <a:noFill/>
          </p:spPr>
        </p:pic>
      </p:grpSp>
      <p:grpSp>
        <p:nvGrpSpPr>
          <p:cNvPr id="135202" name="Group 34"/>
          <p:cNvGrpSpPr>
            <a:grpSpLocks/>
          </p:cNvGrpSpPr>
          <p:nvPr/>
        </p:nvGrpSpPr>
        <p:grpSpPr bwMode="auto">
          <a:xfrm>
            <a:off x="44450" y="5802313"/>
            <a:ext cx="9099550" cy="674687"/>
            <a:chOff x="28" y="3655"/>
            <a:chExt cx="5732" cy="425"/>
          </a:xfrm>
        </p:grpSpPr>
        <p:sp>
          <p:nvSpPr>
            <p:cNvPr id="135200" name="Text Box 32"/>
            <p:cNvSpPr txBox="1">
              <a:spLocks noChangeArrowheads="1"/>
            </p:cNvSpPr>
            <p:nvPr/>
          </p:nvSpPr>
          <p:spPr bwMode="auto">
            <a:xfrm>
              <a:off x="672" y="374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true</a:t>
              </a:r>
            </a:p>
          </p:txBody>
        </p:sp>
        <p:pic>
          <p:nvPicPr>
            <p:cNvPr id="135201" name="Picture 33" descr="Tool Box 05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" y="3655"/>
              <a:ext cx="536" cy="4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5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5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3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51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5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35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51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5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5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5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5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5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5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5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86" grpId="0" animBg="1"/>
      <p:bldP spid="135187" grpId="0" animBg="1"/>
      <p:bldP spid="135188" grpId="0" animBg="1"/>
      <p:bldP spid="135189" grpId="0" animBg="1"/>
      <p:bldP spid="135195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194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36195" name="Group 3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36196" name="Group 4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pic>
              <p:nvPicPr>
                <p:cNvPr id="136197" name="Picture 5" descr="maz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816" y="240"/>
                  <a:ext cx="4176" cy="2678"/>
                </a:xfrm>
                <a:prstGeom prst="rect">
                  <a:avLst/>
                </a:prstGeom>
                <a:noFill/>
              </p:spPr>
            </p:pic>
            <p:sp>
              <p:nvSpPr>
                <p:cNvPr id="136198" name="Line 6"/>
                <p:cNvSpPr>
                  <a:spLocks noChangeShapeType="1"/>
                </p:cNvSpPr>
                <p:nvPr/>
              </p:nvSpPr>
              <p:spPr bwMode="auto">
                <a:xfrm>
                  <a:off x="864" y="1104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199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1104" y="480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200" name="Line 8"/>
                <p:cNvSpPr>
                  <a:spLocks noChangeShapeType="1"/>
                </p:cNvSpPr>
                <p:nvPr/>
              </p:nvSpPr>
              <p:spPr bwMode="auto">
                <a:xfrm>
                  <a:off x="1104" y="480"/>
                  <a:ext cx="1488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201" name="Line 9"/>
                <p:cNvSpPr>
                  <a:spLocks noChangeShapeType="1"/>
                </p:cNvSpPr>
                <p:nvPr/>
              </p:nvSpPr>
              <p:spPr bwMode="auto">
                <a:xfrm>
                  <a:off x="2592" y="480"/>
                  <a:ext cx="0" cy="76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202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2400" y="124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203" name="Line 11"/>
                <p:cNvSpPr>
                  <a:spLocks noChangeShapeType="1"/>
                </p:cNvSpPr>
                <p:nvPr/>
              </p:nvSpPr>
              <p:spPr bwMode="auto">
                <a:xfrm>
                  <a:off x="2400" y="1248"/>
                  <a:ext cx="0" cy="144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36204" name="Line 12"/>
              <p:cNvSpPr>
                <a:spLocks noChangeShapeType="1"/>
              </p:cNvSpPr>
              <p:nvPr/>
            </p:nvSpPr>
            <p:spPr bwMode="auto">
              <a:xfrm>
                <a:off x="2400" y="2688"/>
                <a:ext cx="211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205" name="Line 13"/>
              <p:cNvSpPr>
                <a:spLocks noChangeShapeType="1"/>
              </p:cNvSpPr>
              <p:nvPr/>
            </p:nvSpPr>
            <p:spPr bwMode="auto">
              <a:xfrm flipV="1">
                <a:off x="4512" y="2352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206" name="Line 14"/>
              <p:cNvSpPr>
                <a:spLocks noChangeShapeType="1"/>
              </p:cNvSpPr>
              <p:nvPr/>
            </p:nvSpPr>
            <p:spPr bwMode="auto">
              <a:xfrm flipH="1">
                <a:off x="2592" y="2352"/>
                <a:ext cx="192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207" name="Line 15"/>
              <p:cNvSpPr>
                <a:spLocks noChangeShapeType="1"/>
              </p:cNvSpPr>
              <p:nvPr/>
            </p:nvSpPr>
            <p:spPr bwMode="auto">
              <a:xfrm flipV="1">
                <a:off x="2592" y="1440"/>
                <a:ext cx="0" cy="91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208" name="Line 16"/>
              <p:cNvSpPr>
                <a:spLocks noChangeShapeType="1"/>
              </p:cNvSpPr>
              <p:nvPr/>
            </p:nvSpPr>
            <p:spPr bwMode="auto">
              <a:xfrm>
                <a:off x="2592" y="1440"/>
                <a:ext cx="576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209" name="Line 17"/>
              <p:cNvSpPr>
                <a:spLocks noChangeShapeType="1"/>
              </p:cNvSpPr>
              <p:nvPr/>
            </p:nvSpPr>
            <p:spPr bwMode="auto">
              <a:xfrm>
                <a:off x="3168" y="1440"/>
                <a:ext cx="0" cy="76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6210" name="Line 18"/>
            <p:cNvSpPr>
              <a:spLocks noChangeShapeType="1"/>
            </p:cNvSpPr>
            <p:nvPr/>
          </p:nvSpPr>
          <p:spPr bwMode="auto">
            <a:xfrm>
              <a:off x="3168" y="2208"/>
              <a:ext cx="62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6211" name="Line 19"/>
            <p:cNvSpPr>
              <a:spLocks noChangeShapeType="1"/>
            </p:cNvSpPr>
            <p:nvPr/>
          </p:nvSpPr>
          <p:spPr bwMode="auto">
            <a:xfrm flipV="1">
              <a:off x="3792" y="2064"/>
              <a:ext cx="0" cy="14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6212" name="Line 20"/>
            <p:cNvSpPr>
              <a:spLocks noChangeShapeType="1"/>
            </p:cNvSpPr>
            <p:nvPr/>
          </p:nvSpPr>
          <p:spPr bwMode="auto">
            <a:xfrm flipH="1">
              <a:off x="3360" y="2064"/>
              <a:ext cx="43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6213" name="Line 21"/>
            <p:cNvSpPr>
              <a:spLocks noChangeShapeType="1"/>
            </p:cNvSpPr>
            <p:nvPr/>
          </p:nvSpPr>
          <p:spPr bwMode="auto">
            <a:xfrm flipV="1">
              <a:off x="3360" y="480"/>
              <a:ext cx="0" cy="158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36214" name="Picture 22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53000" y="609600"/>
            <a:ext cx="838200" cy="379413"/>
          </a:xfrm>
          <a:prstGeom prst="rect">
            <a:avLst/>
          </a:prstGeom>
          <a:noFill/>
        </p:spPr>
      </p:pic>
      <p:sp>
        <p:nvSpPr>
          <p:cNvPr id="136215" name="Line 23"/>
          <p:cNvSpPr>
            <a:spLocks noChangeShapeType="1"/>
          </p:cNvSpPr>
          <p:nvPr/>
        </p:nvSpPr>
        <p:spPr bwMode="auto">
          <a:xfrm flipH="1">
            <a:off x="4419600" y="7620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216" name="Line 24"/>
          <p:cNvSpPr>
            <a:spLocks noChangeShapeType="1"/>
          </p:cNvSpPr>
          <p:nvPr/>
        </p:nvSpPr>
        <p:spPr bwMode="auto">
          <a:xfrm>
            <a:off x="4419600" y="762000"/>
            <a:ext cx="0" cy="1219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217" name="Line 25"/>
          <p:cNvSpPr>
            <a:spLocks noChangeShapeType="1"/>
          </p:cNvSpPr>
          <p:nvPr/>
        </p:nvSpPr>
        <p:spPr bwMode="auto">
          <a:xfrm>
            <a:off x="4419600" y="1981200"/>
            <a:ext cx="381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218" name="Line 26"/>
          <p:cNvSpPr>
            <a:spLocks noChangeShapeType="1"/>
          </p:cNvSpPr>
          <p:nvPr/>
        </p:nvSpPr>
        <p:spPr bwMode="auto">
          <a:xfrm flipV="1">
            <a:off x="4800600" y="990600"/>
            <a:ext cx="0" cy="990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219" name="Line 27"/>
          <p:cNvSpPr>
            <a:spLocks noChangeShapeType="1"/>
          </p:cNvSpPr>
          <p:nvPr/>
        </p:nvSpPr>
        <p:spPr bwMode="auto">
          <a:xfrm>
            <a:off x="4800600" y="990600"/>
            <a:ext cx="228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220" name="Line 28"/>
          <p:cNvSpPr>
            <a:spLocks noChangeShapeType="1"/>
          </p:cNvSpPr>
          <p:nvPr/>
        </p:nvSpPr>
        <p:spPr bwMode="auto">
          <a:xfrm>
            <a:off x="5029200" y="990600"/>
            <a:ext cx="0" cy="1143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36221" name="Picture 29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5800" y="1828800"/>
            <a:ext cx="838200" cy="379413"/>
          </a:xfrm>
          <a:prstGeom prst="rect">
            <a:avLst/>
          </a:prstGeom>
          <a:noFill/>
        </p:spPr>
      </p:pic>
      <p:pic>
        <p:nvPicPr>
          <p:cNvPr id="136222" name="Picture 30" descr="j026138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0" y="838200"/>
            <a:ext cx="2667000" cy="2633663"/>
          </a:xfrm>
          <a:prstGeom prst="rect">
            <a:avLst/>
          </a:prstGeom>
          <a:noFill/>
        </p:spPr>
      </p:pic>
      <p:grpSp>
        <p:nvGrpSpPr>
          <p:cNvPr id="136223" name="Group 31"/>
          <p:cNvGrpSpPr>
            <a:grpSpLocks/>
          </p:cNvGrpSpPr>
          <p:nvPr/>
        </p:nvGrpSpPr>
        <p:grpSpPr bwMode="auto">
          <a:xfrm>
            <a:off x="152400" y="304800"/>
            <a:ext cx="8686800" cy="4419600"/>
            <a:chOff x="96" y="192"/>
            <a:chExt cx="5472" cy="2784"/>
          </a:xfrm>
        </p:grpSpPr>
        <p:sp>
          <p:nvSpPr>
            <p:cNvPr id="136224" name="Rectangle 32"/>
            <p:cNvSpPr>
              <a:spLocks noChangeArrowheads="1"/>
            </p:cNvSpPr>
            <p:nvPr/>
          </p:nvSpPr>
          <p:spPr bwMode="auto">
            <a:xfrm>
              <a:off x="96" y="192"/>
              <a:ext cx="5472" cy="2784"/>
            </a:xfrm>
            <a:prstGeom prst="rect">
              <a:avLst/>
            </a:prstGeom>
            <a:solidFill>
              <a:srgbClr val="3366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6225" name="Picture 33" descr="Auto Racing - Pit Crew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400" y="336"/>
              <a:ext cx="1236" cy="2619"/>
            </a:xfrm>
            <a:prstGeom prst="rect">
              <a:avLst/>
            </a:prstGeom>
            <a:noFill/>
          </p:spPr>
        </p:pic>
      </p:grpSp>
      <p:sp>
        <p:nvSpPr>
          <p:cNvPr id="136226" name="WordArt 34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36227" name="Group 35"/>
          <p:cNvGrpSpPr>
            <a:grpSpLocks/>
          </p:cNvGrpSpPr>
          <p:nvPr/>
        </p:nvGrpSpPr>
        <p:grpSpPr bwMode="auto">
          <a:xfrm>
            <a:off x="44450" y="5241925"/>
            <a:ext cx="6737350" cy="701675"/>
            <a:chOff x="28" y="3302"/>
            <a:chExt cx="4244" cy="442"/>
          </a:xfrm>
        </p:grpSpPr>
        <p:sp>
          <p:nvSpPr>
            <p:cNvPr id="136228" name="Text Box 36"/>
            <p:cNvSpPr txBox="1">
              <a:spLocks noChangeArrowheads="1"/>
            </p:cNvSpPr>
            <p:nvPr/>
          </p:nvSpPr>
          <p:spPr bwMode="auto">
            <a:xfrm>
              <a:off x="672" y="3302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hlink"/>
                  </a:solidFill>
                  <a:latin typeface="Arial" charset="0"/>
                </a:rPr>
                <a:t>Click here to go back to the correct Pit Stop and have your car repaired.</a:t>
              </a:r>
            </a:p>
          </p:txBody>
        </p:sp>
        <p:pic>
          <p:nvPicPr>
            <p:cNvPr id="136229" name="Picture 37" descr="Tool Box 05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8" y="3310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36230" name="Rectangle 3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You’ve Crashed!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6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6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3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62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6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6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6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6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62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6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6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"/>
                                            </p:cond>
                                          </p:stCondLst>
                                        </p:cTn>
                                        <p:tgtEl>
                                          <p:spTgt spid="136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500"/>
                                        <p:tgtEl>
                                          <p:spTgt spid="1362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6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6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6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6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15" grpId="0" animBg="1"/>
      <p:bldP spid="136216" grpId="0" animBg="1"/>
      <p:bldP spid="136217" grpId="0" animBg="1"/>
      <p:bldP spid="136218" grpId="0" animBg="1"/>
      <p:bldP spid="136219" grpId="0" animBg="1"/>
      <p:bldP spid="136220" grpId="0" animBg="1"/>
      <p:bldP spid="13623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218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37219" name="Group 3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37220" name="Group 4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pic>
              <p:nvPicPr>
                <p:cNvPr id="137221" name="Picture 5" descr="maze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816" y="240"/>
                  <a:ext cx="4176" cy="2678"/>
                </a:xfrm>
                <a:prstGeom prst="rect">
                  <a:avLst/>
                </a:prstGeom>
                <a:noFill/>
              </p:spPr>
            </p:pic>
            <p:sp>
              <p:nvSpPr>
                <p:cNvPr id="137222" name="Line 6"/>
                <p:cNvSpPr>
                  <a:spLocks noChangeShapeType="1"/>
                </p:cNvSpPr>
                <p:nvPr/>
              </p:nvSpPr>
              <p:spPr bwMode="auto">
                <a:xfrm>
                  <a:off x="864" y="1104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7223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1104" y="480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7224" name="Line 8"/>
                <p:cNvSpPr>
                  <a:spLocks noChangeShapeType="1"/>
                </p:cNvSpPr>
                <p:nvPr/>
              </p:nvSpPr>
              <p:spPr bwMode="auto">
                <a:xfrm>
                  <a:off x="1104" y="480"/>
                  <a:ext cx="1488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7225" name="Line 9"/>
                <p:cNvSpPr>
                  <a:spLocks noChangeShapeType="1"/>
                </p:cNvSpPr>
                <p:nvPr/>
              </p:nvSpPr>
              <p:spPr bwMode="auto">
                <a:xfrm>
                  <a:off x="2592" y="480"/>
                  <a:ext cx="0" cy="76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7226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2400" y="124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7227" name="Line 11"/>
                <p:cNvSpPr>
                  <a:spLocks noChangeShapeType="1"/>
                </p:cNvSpPr>
                <p:nvPr/>
              </p:nvSpPr>
              <p:spPr bwMode="auto">
                <a:xfrm>
                  <a:off x="2400" y="1248"/>
                  <a:ext cx="0" cy="144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37228" name="Line 12"/>
              <p:cNvSpPr>
                <a:spLocks noChangeShapeType="1"/>
              </p:cNvSpPr>
              <p:nvPr/>
            </p:nvSpPr>
            <p:spPr bwMode="auto">
              <a:xfrm>
                <a:off x="2400" y="2688"/>
                <a:ext cx="211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229" name="Line 13"/>
              <p:cNvSpPr>
                <a:spLocks noChangeShapeType="1"/>
              </p:cNvSpPr>
              <p:nvPr/>
            </p:nvSpPr>
            <p:spPr bwMode="auto">
              <a:xfrm flipV="1">
                <a:off x="4512" y="2352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230" name="Line 14"/>
              <p:cNvSpPr>
                <a:spLocks noChangeShapeType="1"/>
              </p:cNvSpPr>
              <p:nvPr/>
            </p:nvSpPr>
            <p:spPr bwMode="auto">
              <a:xfrm flipH="1">
                <a:off x="2592" y="2352"/>
                <a:ext cx="192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231" name="Line 15"/>
              <p:cNvSpPr>
                <a:spLocks noChangeShapeType="1"/>
              </p:cNvSpPr>
              <p:nvPr/>
            </p:nvSpPr>
            <p:spPr bwMode="auto">
              <a:xfrm flipV="1">
                <a:off x="2592" y="1440"/>
                <a:ext cx="0" cy="91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232" name="Line 16"/>
              <p:cNvSpPr>
                <a:spLocks noChangeShapeType="1"/>
              </p:cNvSpPr>
              <p:nvPr/>
            </p:nvSpPr>
            <p:spPr bwMode="auto">
              <a:xfrm>
                <a:off x="2592" y="1440"/>
                <a:ext cx="576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233" name="Line 17"/>
              <p:cNvSpPr>
                <a:spLocks noChangeShapeType="1"/>
              </p:cNvSpPr>
              <p:nvPr/>
            </p:nvSpPr>
            <p:spPr bwMode="auto">
              <a:xfrm>
                <a:off x="3168" y="1440"/>
                <a:ext cx="0" cy="76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7234" name="Line 18"/>
            <p:cNvSpPr>
              <a:spLocks noChangeShapeType="1"/>
            </p:cNvSpPr>
            <p:nvPr/>
          </p:nvSpPr>
          <p:spPr bwMode="auto">
            <a:xfrm>
              <a:off x="3168" y="2208"/>
              <a:ext cx="62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7235" name="Line 19"/>
            <p:cNvSpPr>
              <a:spLocks noChangeShapeType="1"/>
            </p:cNvSpPr>
            <p:nvPr/>
          </p:nvSpPr>
          <p:spPr bwMode="auto">
            <a:xfrm flipV="1">
              <a:off x="3792" y="2064"/>
              <a:ext cx="0" cy="14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7236" name="Line 20"/>
            <p:cNvSpPr>
              <a:spLocks noChangeShapeType="1"/>
            </p:cNvSpPr>
            <p:nvPr/>
          </p:nvSpPr>
          <p:spPr bwMode="auto">
            <a:xfrm flipH="1">
              <a:off x="3360" y="2064"/>
              <a:ext cx="43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7237" name="Line 21"/>
            <p:cNvSpPr>
              <a:spLocks noChangeShapeType="1"/>
            </p:cNvSpPr>
            <p:nvPr/>
          </p:nvSpPr>
          <p:spPr bwMode="auto">
            <a:xfrm flipV="1">
              <a:off x="3360" y="480"/>
              <a:ext cx="0" cy="158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37238" name="Picture 22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609600"/>
            <a:ext cx="838200" cy="379413"/>
          </a:xfrm>
          <a:prstGeom prst="rect">
            <a:avLst/>
          </a:prstGeom>
          <a:noFill/>
        </p:spPr>
      </p:pic>
      <p:sp>
        <p:nvSpPr>
          <p:cNvPr id="137239" name="Line 23"/>
          <p:cNvSpPr>
            <a:spLocks noChangeShapeType="1"/>
          </p:cNvSpPr>
          <p:nvPr/>
        </p:nvSpPr>
        <p:spPr bwMode="auto">
          <a:xfrm>
            <a:off x="5334000" y="762000"/>
            <a:ext cx="609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240" name="Line 24"/>
          <p:cNvSpPr>
            <a:spLocks noChangeShapeType="1"/>
          </p:cNvSpPr>
          <p:nvPr/>
        </p:nvSpPr>
        <p:spPr bwMode="auto">
          <a:xfrm>
            <a:off x="5943600" y="762000"/>
            <a:ext cx="0" cy="990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241" name="Line 25"/>
          <p:cNvSpPr>
            <a:spLocks noChangeShapeType="1"/>
          </p:cNvSpPr>
          <p:nvPr/>
        </p:nvSpPr>
        <p:spPr bwMode="auto">
          <a:xfrm>
            <a:off x="5943600" y="17526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242" name="Line 26"/>
          <p:cNvSpPr>
            <a:spLocks noChangeShapeType="1"/>
          </p:cNvSpPr>
          <p:nvPr/>
        </p:nvSpPr>
        <p:spPr bwMode="auto">
          <a:xfrm flipV="1">
            <a:off x="6858000" y="762000"/>
            <a:ext cx="0" cy="990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243" name="Line 27"/>
          <p:cNvSpPr>
            <a:spLocks noChangeShapeType="1"/>
          </p:cNvSpPr>
          <p:nvPr/>
        </p:nvSpPr>
        <p:spPr bwMode="auto">
          <a:xfrm>
            <a:off x="6858000" y="762000"/>
            <a:ext cx="304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244" name="Line 28"/>
          <p:cNvSpPr>
            <a:spLocks noChangeShapeType="1"/>
          </p:cNvSpPr>
          <p:nvPr/>
        </p:nvSpPr>
        <p:spPr bwMode="auto">
          <a:xfrm>
            <a:off x="7162800" y="762000"/>
            <a:ext cx="0" cy="1219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245" name="Line 29"/>
          <p:cNvSpPr>
            <a:spLocks noChangeShapeType="1"/>
          </p:cNvSpPr>
          <p:nvPr/>
        </p:nvSpPr>
        <p:spPr bwMode="auto">
          <a:xfrm flipH="1">
            <a:off x="5638800" y="1981200"/>
            <a:ext cx="1524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37246" name="Picture 30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1828800"/>
            <a:ext cx="838200" cy="379413"/>
          </a:xfrm>
          <a:prstGeom prst="rect">
            <a:avLst/>
          </a:prstGeom>
          <a:noFill/>
        </p:spPr>
      </p:pic>
      <p:sp>
        <p:nvSpPr>
          <p:cNvPr id="137247" name="WordArt 31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37248" name="Group 32"/>
          <p:cNvGrpSpPr>
            <a:grpSpLocks/>
          </p:cNvGrpSpPr>
          <p:nvPr/>
        </p:nvGrpSpPr>
        <p:grpSpPr bwMode="auto">
          <a:xfrm>
            <a:off x="1295400" y="381000"/>
            <a:ext cx="6629400" cy="4267200"/>
            <a:chOff x="816" y="240"/>
            <a:chExt cx="4176" cy="2688"/>
          </a:xfrm>
        </p:grpSpPr>
        <p:sp>
          <p:nvSpPr>
            <p:cNvPr id="137249" name="Rectangle 33"/>
            <p:cNvSpPr>
              <a:spLocks noChangeArrowheads="1"/>
            </p:cNvSpPr>
            <p:nvPr/>
          </p:nvSpPr>
          <p:spPr bwMode="auto">
            <a:xfrm>
              <a:off x="816" y="240"/>
              <a:ext cx="4176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7250" name="Picture 34" descr="TN00546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258" name="Group 42"/>
          <p:cNvGrpSpPr>
            <a:grpSpLocks/>
          </p:cNvGrpSpPr>
          <p:nvPr/>
        </p:nvGrpSpPr>
        <p:grpSpPr bwMode="auto">
          <a:xfrm>
            <a:off x="44450" y="5116513"/>
            <a:ext cx="9099550" cy="674687"/>
            <a:chOff x="28" y="3223"/>
            <a:chExt cx="5732" cy="425"/>
          </a:xfrm>
        </p:grpSpPr>
        <p:sp>
          <p:nvSpPr>
            <p:cNvPr id="137252" name="Text Box 36"/>
            <p:cNvSpPr txBox="1">
              <a:spLocks noChangeArrowheads="1"/>
            </p:cNvSpPr>
            <p:nvPr/>
          </p:nvSpPr>
          <p:spPr bwMode="auto">
            <a:xfrm>
              <a:off x="672" y="326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true</a:t>
              </a:r>
            </a:p>
          </p:txBody>
        </p:sp>
        <p:pic>
          <p:nvPicPr>
            <p:cNvPr id="137253" name="Picture 37" descr="Tool Box 05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" y="3223"/>
              <a:ext cx="536" cy="425"/>
            </a:xfrm>
            <a:prstGeom prst="rect">
              <a:avLst/>
            </a:prstGeom>
            <a:noFill/>
          </p:spPr>
        </p:pic>
      </p:grpSp>
      <p:grpSp>
        <p:nvGrpSpPr>
          <p:cNvPr id="137254" name="Group 38"/>
          <p:cNvGrpSpPr>
            <a:grpSpLocks/>
          </p:cNvGrpSpPr>
          <p:nvPr/>
        </p:nvGrpSpPr>
        <p:grpSpPr bwMode="auto">
          <a:xfrm>
            <a:off x="44450" y="5802313"/>
            <a:ext cx="9099550" cy="674687"/>
            <a:chOff x="28" y="3655"/>
            <a:chExt cx="5732" cy="425"/>
          </a:xfrm>
        </p:grpSpPr>
        <p:sp>
          <p:nvSpPr>
            <p:cNvPr id="137255" name="Text Box 39"/>
            <p:cNvSpPr txBox="1">
              <a:spLocks noChangeArrowheads="1"/>
            </p:cNvSpPr>
            <p:nvPr/>
          </p:nvSpPr>
          <p:spPr bwMode="auto">
            <a:xfrm>
              <a:off x="672" y="374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false</a:t>
              </a:r>
            </a:p>
          </p:txBody>
        </p:sp>
        <p:pic>
          <p:nvPicPr>
            <p:cNvPr id="137256" name="Picture 40" descr="Tool Box 05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" y="3655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37257" name="Rectangle 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# 9  Community governments run schools and provide fire and police protection.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7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7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3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72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7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7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7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7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7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372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7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7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7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7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37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7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7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39" grpId="0" animBg="1"/>
      <p:bldP spid="137240" grpId="0" animBg="1"/>
      <p:bldP spid="137241" grpId="0" animBg="1"/>
      <p:bldP spid="137242" grpId="0" animBg="1"/>
      <p:bldP spid="137243" grpId="0" animBg="1"/>
      <p:bldP spid="137244" grpId="0" animBg="1"/>
      <p:bldP spid="137245" grpId="0" animBg="1"/>
      <p:bldP spid="137257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242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38243" name="Group 3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38244" name="Group 4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grpSp>
              <p:nvGrpSpPr>
                <p:cNvPr id="138245" name="Group 5"/>
                <p:cNvGrpSpPr>
                  <a:grpSpLocks/>
                </p:cNvGrpSpPr>
                <p:nvPr/>
              </p:nvGrpSpPr>
              <p:grpSpPr bwMode="auto">
                <a:xfrm>
                  <a:off x="816" y="240"/>
                  <a:ext cx="4176" cy="2678"/>
                  <a:chOff x="816" y="240"/>
                  <a:chExt cx="4176" cy="2678"/>
                </a:xfrm>
              </p:grpSpPr>
              <p:pic>
                <p:nvPicPr>
                  <p:cNvPr id="138246" name="Picture 6" descr="maze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/>
                  <a:srcRect/>
                  <a:stretch>
                    <a:fillRect/>
                  </a:stretch>
                </p:blipFill>
                <p:spPr bwMode="auto">
                  <a:xfrm>
                    <a:off x="816" y="240"/>
                    <a:ext cx="4176" cy="2678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38247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864" y="1104"/>
                    <a:ext cx="24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248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04" y="480"/>
                    <a:ext cx="0" cy="624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249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104" y="480"/>
                    <a:ext cx="148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250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480"/>
                    <a:ext cx="0" cy="768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251" name="Line 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00" y="1248"/>
                    <a:ext cx="192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252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1248"/>
                    <a:ext cx="0" cy="144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8253" name="Line 13"/>
                <p:cNvSpPr>
                  <a:spLocks noChangeShapeType="1"/>
                </p:cNvSpPr>
                <p:nvPr/>
              </p:nvSpPr>
              <p:spPr bwMode="auto">
                <a:xfrm>
                  <a:off x="2400" y="2688"/>
                  <a:ext cx="2112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8254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4512" y="2352"/>
                  <a:ext cx="0" cy="336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8255" name="Line 15"/>
                <p:cNvSpPr>
                  <a:spLocks noChangeShapeType="1"/>
                </p:cNvSpPr>
                <p:nvPr/>
              </p:nvSpPr>
              <p:spPr bwMode="auto">
                <a:xfrm flipH="1">
                  <a:off x="2592" y="2352"/>
                  <a:ext cx="1920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8256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2592" y="1440"/>
                  <a:ext cx="0" cy="912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8257" name="Line 17"/>
                <p:cNvSpPr>
                  <a:spLocks noChangeShapeType="1"/>
                </p:cNvSpPr>
                <p:nvPr/>
              </p:nvSpPr>
              <p:spPr bwMode="auto">
                <a:xfrm>
                  <a:off x="2592" y="1440"/>
                  <a:ext cx="576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8258" name="Line 18"/>
                <p:cNvSpPr>
                  <a:spLocks noChangeShapeType="1"/>
                </p:cNvSpPr>
                <p:nvPr/>
              </p:nvSpPr>
              <p:spPr bwMode="auto">
                <a:xfrm>
                  <a:off x="3168" y="1440"/>
                  <a:ext cx="0" cy="76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38259" name="Line 19"/>
              <p:cNvSpPr>
                <a:spLocks noChangeShapeType="1"/>
              </p:cNvSpPr>
              <p:nvPr/>
            </p:nvSpPr>
            <p:spPr bwMode="auto">
              <a:xfrm>
                <a:off x="3168" y="2208"/>
                <a:ext cx="62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260" name="Line 20"/>
              <p:cNvSpPr>
                <a:spLocks noChangeShapeType="1"/>
              </p:cNvSpPr>
              <p:nvPr/>
            </p:nvSpPr>
            <p:spPr bwMode="auto">
              <a:xfrm flipV="1">
                <a:off x="3792" y="2064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261" name="Line 21"/>
              <p:cNvSpPr>
                <a:spLocks noChangeShapeType="1"/>
              </p:cNvSpPr>
              <p:nvPr/>
            </p:nvSpPr>
            <p:spPr bwMode="auto">
              <a:xfrm flipH="1">
                <a:off x="3360" y="2064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262" name="Line 22"/>
              <p:cNvSpPr>
                <a:spLocks noChangeShapeType="1"/>
              </p:cNvSpPr>
              <p:nvPr/>
            </p:nvSpPr>
            <p:spPr bwMode="auto">
              <a:xfrm flipV="1">
                <a:off x="3360" y="480"/>
                <a:ext cx="0" cy="158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8263" name="Line 23"/>
            <p:cNvSpPr>
              <a:spLocks noChangeShapeType="1"/>
            </p:cNvSpPr>
            <p:nvPr/>
          </p:nvSpPr>
          <p:spPr bwMode="auto">
            <a:xfrm>
              <a:off x="3360" y="480"/>
              <a:ext cx="3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264" name="Line 24"/>
            <p:cNvSpPr>
              <a:spLocks noChangeShapeType="1"/>
            </p:cNvSpPr>
            <p:nvPr/>
          </p:nvSpPr>
          <p:spPr bwMode="auto">
            <a:xfrm>
              <a:off x="3744" y="480"/>
              <a:ext cx="0" cy="6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265" name="Line 25"/>
            <p:cNvSpPr>
              <a:spLocks noChangeShapeType="1"/>
            </p:cNvSpPr>
            <p:nvPr/>
          </p:nvSpPr>
          <p:spPr bwMode="auto">
            <a:xfrm>
              <a:off x="3744" y="1104"/>
              <a:ext cx="57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266" name="Line 26"/>
            <p:cNvSpPr>
              <a:spLocks noChangeShapeType="1"/>
            </p:cNvSpPr>
            <p:nvPr/>
          </p:nvSpPr>
          <p:spPr bwMode="auto">
            <a:xfrm flipV="1">
              <a:off x="4320" y="480"/>
              <a:ext cx="0" cy="6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267" name="Line 27"/>
            <p:cNvSpPr>
              <a:spLocks noChangeShapeType="1"/>
            </p:cNvSpPr>
            <p:nvPr/>
          </p:nvSpPr>
          <p:spPr bwMode="auto">
            <a:xfrm>
              <a:off x="4320" y="480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268" name="Line 28"/>
            <p:cNvSpPr>
              <a:spLocks noChangeShapeType="1"/>
            </p:cNvSpPr>
            <p:nvPr/>
          </p:nvSpPr>
          <p:spPr bwMode="auto">
            <a:xfrm>
              <a:off x="4512" y="480"/>
              <a:ext cx="0" cy="76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8269" name="Line 29"/>
            <p:cNvSpPr>
              <a:spLocks noChangeShapeType="1"/>
            </p:cNvSpPr>
            <p:nvPr/>
          </p:nvSpPr>
          <p:spPr bwMode="auto">
            <a:xfrm flipH="1">
              <a:off x="3552" y="1248"/>
              <a:ext cx="96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270" name="Line 30"/>
          <p:cNvSpPr>
            <a:spLocks noChangeShapeType="1"/>
          </p:cNvSpPr>
          <p:nvPr/>
        </p:nvSpPr>
        <p:spPr bwMode="auto">
          <a:xfrm flipV="1">
            <a:off x="5638800" y="838200"/>
            <a:ext cx="0" cy="1143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38271" name="Picture 31" descr="TN00546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1752600"/>
            <a:ext cx="838200" cy="379413"/>
          </a:xfrm>
          <a:prstGeom prst="rect">
            <a:avLst/>
          </a:prstGeom>
          <a:noFill/>
        </p:spPr>
      </p:pic>
      <p:pic>
        <p:nvPicPr>
          <p:cNvPr id="138272" name="Picture 32" descr="TN00546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685800"/>
            <a:ext cx="838200" cy="379413"/>
          </a:xfrm>
          <a:prstGeom prst="rect">
            <a:avLst/>
          </a:prstGeom>
          <a:noFill/>
        </p:spPr>
      </p:pic>
      <p:pic>
        <p:nvPicPr>
          <p:cNvPr id="138273" name="Picture 33" descr="j026138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19600" y="-457200"/>
            <a:ext cx="2667000" cy="2633663"/>
          </a:xfrm>
          <a:prstGeom prst="rect">
            <a:avLst/>
          </a:prstGeom>
          <a:noFill/>
        </p:spPr>
      </p:pic>
      <p:grpSp>
        <p:nvGrpSpPr>
          <p:cNvPr id="138274" name="Group 34"/>
          <p:cNvGrpSpPr>
            <a:grpSpLocks/>
          </p:cNvGrpSpPr>
          <p:nvPr/>
        </p:nvGrpSpPr>
        <p:grpSpPr bwMode="auto">
          <a:xfrm>
            <a:off x="152400" y="304800"/>
            <a:ext cx="8686800" cy="4419600"/>
            <a:chOff x="96" y="192"/>
            <a:chExt cx="5472" cy="2784"/>
          </a:xfrm>
        </p:grpSpPr>
        <p:sp>
          <p:nvSpPr>
            <p:cNvPr id="138275" name="Rectangle 35"/>
            <p:cNvSpPr>
              <a:spLocks noChangeArrowheads="1"/>
            </p:cNvSpPr>
            <p:nvPr/>
          </p:nvSpPr>
          <p:spPr bwMode="auto">
            <a:xfrm>
              <a:off x="96" y="192"/>
              <a:ext cx="5472" cy="2784"/>
            </a:xfrm>
            <a:prstGeom prst="rect">
              <a:avLst/>
            </a:prstGeom>
            <a:solidFill>
              <a:srgbClr val="3366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8276" name="Picture 36" descr="Auto Racing - Pit Crew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400" y="336"/>
              <a:ext cx="1236" cy="2619"/>
            </a:xfrm>
            <a:prstGeom prst="rect">
              <a:avLst/>
            </a:prstGeom>
            <a:noFill/>
          </p:spPr>
        </p:pic>
      </p:grpSp>
      <p:sp>
        <p:nvSpPr>
          <p:cNvPr id="138277" name="WordArt 37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38278" name="Group 38"/>
          <p:cNvGrpSpPr>
            <a:grpSpLocks/>
          </p:cNvGrpSpPr>
          <p:nvPr/>
        </p:nvGrpSpPr>
        <p:grpSpPr bwMode="auto">
          <a:xfrm>
            <a:off x="44450" y="5241925"/>
            <a:ext cx="6737350" cy="701675"/>
            <a:chOff x="28" y="3302"/>
            <a:chExt cx="4244" cy="442"/>
          </a:xfrm>
        </p:grpSpPr>
        <p:sp>
          <p:nvSpPr>
            <p:cNvPr id="138279" name="Text Box 39"/>
            <p:cNvSpPr txBox="1">
              <a:spLocks noChangeArrowheads="1"/>
            </p:cNvSpPr>
            <p:nvPr/>
          </p:nvSpPr>
          <p:spPr bwMode="auto">
            <a:xfrm>
              <a:off x="672" y="3302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hlink"/>
                  </a:solidFill>
                  <a:latin typeface="Arial" charset="0"/>
                </a:rPr>
                <a:t>Click here to go back to the correct Pit Stop and have your car repaired.</a:t>
              </a:r>
            </a:p>
          </p:txBody>
        </p:sp>
        <p:pic>
          <p:nvPicPr>
            <p:cNvPr id="138280" name="Picture 40" descr="Tool Box 05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8" y="3310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38281" name="Rectangle 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You’ve Crashed!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82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382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8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8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70" grpId="0" animBg="1"/>
      <p:bldP spid="138281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266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39267" name="Group 3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39268" name="Group 4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grpSp>
              <p:nvGrpSpPr>
                <p:cNvPr id="139269" name="Group 5"/>
                <p:cNvGrpSpPr>
                  <a:grpSpLocks/>
                </p:cNvGrpSpPr>
                <p:nvPr/>
              </p:nvGrpSpPr>
              <p:grpSpPr bwMode="auto">
                <a:xfrm>
                  <a:off x="816" y="240"/>
                  <a:ext cx="4176" cy="2678"/>
                  <a:chOff x="816" y="240"/>
                  <a:chExt cx="4176" cy="2678"/>
                </a:xfrm>
              </p:grpSpPr>
              <p:pic>
                <p:nvPicPr>
                  <p:cNvPr id="139270" name="Picture 6" descr="maze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16" y="240"/>
                    <a:ext cx="4176" cy="2678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39271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864" y="1104"/>
                    <a:ext cx="24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272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04" y="480"/>
                    <a:ext cx="0" cy="624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273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104" y="480"/>
                    <a:ext cx="148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274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480"/>
                    <a:ext cx="0" cy="768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275" name="Line 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00" y="1248"/>
                    <a:ext cx="192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276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1248"/>
                    <a:ext cx="0" cy="144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9277" name="Line 13"/>
                <p:cNvSpPr>
                  <a:spLocks noChangeShapeType="1"/>
                </p:cNvSpPr>
                <p:nvPr/>
              </p:nvSpPr>
              <p:spPr bwMode="auto">
                <a:xfrm>
                  <a:off x="2400" y="2688"/>
                  <a:ext cx="2112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278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4512" y="2352"/>
                  <a:ext cx="0" cy="336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279" name="Line 15"/>
                <p:cNvSpPr>
                  <a:spLocks noChangeShapeType="1"/>
                </p:cNvSpPr>
                <p:nvPr/>
              </p:nvSpPr>
              <p:spPr bwMode="auto">
                <a:xfrm flipH="1">
                  <a:off x="2592" y="2352"/>
                  <a:ext cx="1920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280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2592" y="1440"/>
                  <a:ext cx="0" cy="912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281" name="Line 17"/>
                <p:cNvSpPr>
                  <a:spLocks noChangeShapeType="1"/>
                </p:cNvSpPr>
                <p:nvPr/>
              </p:nvSpPr>
              <p:spPr bwMode="auto">
                <a:xfrm>
                  <a:off x="2592" y="1440"/>
                  <a:ext cx="576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282" name="Line 18"/>
                <p:cNvSpPr>
                  <a:spLocks noChangeShapeType="1"/>
                </p:cNvSpPr>
                <p:nvPr/>
              </p:nvSpPr>
              <p:spPr bwMode="auto">
                <a:xfrm>
                  <a:off x="3168" y="1440"/>
                  <a:ext cx="0" cy="76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39283" name="Line 19"/>
              <p:cNvSpPr>
                <a:spLocks noChangeShapeType="1"/>
              </p:cNvSpPr>
              <p:nvPr/>
            </p:nvSpPr>
            <p:spPr bwMode="auto">
              <a:xfrm>
                <a:off x="3168" y="2208"/>
                <a:ext cx="62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84" name="Line 20"/>
              <p:cNvSpPr>
                <a:spLocks noChangeShapeType="1"/>
              </p:cNvSpPr>
              <p:nvPr/>
            </p:nvSpPr>
            <p:spPr bwMode="auto">
              <a:xfrm flipV="1">
                <a:off x="3792" y="2064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85" name="Line 21"/>
              <p:cNvSpPr>
                <a:spLocks noChangeShapeType="1"/>
              </p:cNvSpPr>
              <p:nvPr/>
            </p:nvSpPr>
            <p:spPr bwMode="auto">
              <a:xfrm flipH="1">
                <a:off x="3360" y="2064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86" name="Line 22"/>
              <p:cNvSpPr>
                <a:spLocks noChangeShapeType="1"/>
              </p:cNvSpPr>
              <p:nvPr/>
            </p:nvSpPr>
            <p:spPr bwMode="auto">
              <a:xfrm flipV="1">
                <a:off x="3360" y="480"/>
                <a:ext cx="0" cy="158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9287" name="Line 23"/>
            <p:cNvSpPr>
              <a:spLocks noChangeShapeType="1"/>
            </p:cNvSpPr>
            <p:nvPr/>
          </p:nvSpPr>
          <p:spPr bwMode="auto">
            <a:xfrm>
              <a:off x="3360" y="480"/>
              <a:ext cx="3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9288" name="Line 24"/>
            <p:cNvSpPr>
              <a:spLocks noChangeShapeType="1"/>
            </p:cNvSpPr>
            <p:nvPr/>
          </p:nvSpPr>
          <p:spPr bwMode="auto">
            <a:xfrm>
              <a:off x="3744" y="480"/>
              <a:ext cx="0" cy="6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9289" name="Line 25"/>
            <p:cNvSpPr>
              <a:spLocks noChangeShapeType="1"/>
            </p:cNvSpPr>
            <p:nvPr/>
          </p:nvSpPr>
          <p:spPr bwMode="auto">
            <a:xfrm>
              <a:off x="3744" y="1104"/>
              <a:ext cx="57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9290" name="Line 26"/>
            <p:cNvSpPr>
              <a:spLocks noChangeShapeType="1"/>
            </p:cNvSpPr>
            <p:nvPr/>
          </p:nvSpPr>
          <p:spPr bwMode="auto">
            <a:xfrm flipV="1">
              <a:off x="4320" y="480"/>
              <a:ext cx="0" cy="6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9291" name="Line 27"/>
            <p:cNvSpPr>
              <a:spLocks noChangeShapeType="1"/>
            </p:cNvSpPr>
            <p:nvPr/>
          </p:nvSpPr>
          <p:spPr bwMode="auto">
            <a:xfrm>
              <a:off x="4320" y="480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9292" name="Line 28"/>
            <p:cNvSpPr>
              <a:spLocks noChangeShapeType="1"/>
            </p:cNvSpPr>
            <p:nvPr/>
          </p:nvSpPr>
          <p:spPr bwMode="auto">
            <a:xfrm>
              <a:off x="4512" y="480"/>
              <a:ext cx="0" cy="76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9293" name="Line 29"/>
            <p:cNvSpPr>
              <a:spLocks noChangeShapeType="1"/>
            </p:cNvSpPr>
            <p:nvPr/>
          </p:nvSpPr>
          <p:spPr bwMode="auto">
            <a:xfrm flipH="1">
              <a:off x="3552" y="1248"/>
              <a:ext cx="96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39294" name="Picture 30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1828800"/>
            <a:ext cx="838200" cy="379413"/>
          </a:xfrm>
          <a:prstGeom prst="rect">
            <a:avLst/>
          </a:prstGeom>
          <a:noFill/>
        </p:spPr>
      </p:pic>
      <p:sp>
        <p:nvSpPr>
          <p:cNvPr id="139295" name="Line 31"/>
          <p:cNvSpPr>
            <a:spLocks noChangeShapeType="1"/>
          </p:cNvSpPr>
          <p:nvPr/>
        </p:nvSpPr>
        <p:spPr bwMode="auto">
          <a:xfrm>
            <a:off x="5638800" y="1981200"/>
            <a:ext cx="0" cy="990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9296" name="Line 32"/>
          <p:cNvSpPr>
            <a:spLocks noChangeShapeType="1"/>
          </p:cNvSpPr>
          <p:nvPr/>
        </p:nvSpPr>
        <p:spPr bwMode="auto">
          <a:xfrm>
            <a:off x="5638800" y="2971800"/>
            <a:ext cx="1828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39297" name="Picture 33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2743200"/>
            <a:ext cx="838200" cy="379413"/>
          </a:xfrm>
          <a:prstGeom prst="rect">
            <a:avLst/>
          </a:prstGeom>
          <a:noFill/>
        </p:spPr>
      </p:pic>
      <p:sp>
        <p:nvSpPr>
          <p:cNvPr id="139298" name="WordArt 34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39299" name="Group 35"/>
          <p:cNvGrpSpPr>
            <a:grpSpLocks/>
          </p:cNvGrpSpPr>
          <p:nvPr/>
        </p:nvGrpSpPr>
        <p:grpSpPr bwMode="auto">
          <a:xfrm>
            <a:off x="1295400" y="381000"/>
            <a:ext cx="6934200" cy="4267200"/>
            <a:chOff x="816" y="240"/>
            <a:chExt cx="4368" cy="2688"/>
          </a:xfrm>
        </p:grpSpPr>
        <p:sp>
          <p:nvSpPr>
            <p:cNvPr id="139300" name="Rectangle 36"/>
            <p:cNvSpPr>
              <a:spLocks noChangeArrowheads="1"/>
            </p:cNvSpPr>
            <p:nvPr/>
          </p:nvSpPr>
          <p:spPr bwMode="auto">
            <a:xfrm>
              <a:off x="816" y="240"/>
              <a:ext cx="4368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39301" name="Picture 37" descr="TN00546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9302" name="Group 38"/>
          <p:cNvGrpSpPr>
            <a:grpSpLocks/>
          </p:cNvGrpSpPr>
          <p:nvPr/>
        </p:nvGrpSpPr>
        <p:grpSpPr bwMode="auto">
          <a:xfrm>
            <a:off x="44450" y="5116513"/>
            <a:ext cx="9099550" cy="674687"/>
            <a:chOff x="28" y="3223"/>
            <a:chExt cx="5732" cy="425"/>
          </a:xfrm>
        </p:grpSpPr>
        <p:sp>
          <p:nvSpPr>
            <p:cNvPr id="139303" name="Text Box 39"/>
            <p:cNvSpPr txBox="1">
              <a:spLocks noChangeArrowheads="1"/>
            </p:cNvSpPr>
            <p:nvPr/>
          </p:nvSpPr>
          <p:spPr bwMode="auto">
            <a:xfrm>
              <a:off x="672" y="326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true</a:t>
              </a:r>
            </a:p>
          </p:txBody>
        </p:sp>
        <p:pic>
          <p:nvPicPr>
            <p:cNvPr id="139304" name="Picture 40" descr="Tool Box 05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" y="3223"/>
              <a:ext cx="536" cy="425"/>
            </a:xfrm>
            <a:prstGeom prst="rect">
              <a:avLst/>
            </a:prstGeom>
            <a:noFill/>
          </p:spPr>
        </p:pic>
      </p:grpSp>
      <p:grpSp>
        <p:nvGrpSpPr>
          <p:cNvPr id="139309" name="Group 45"/>
          <p:cNvGrpSpPr>
            <a:grpSpLocks/>
          </p:cNvGrpSpPr>
          <p:nvPr/>
        </p:nvGrpSpPr>
        <p:grpSpPr bwMode="auto">
          <a:xfrm>
            <a:off x="44450" y="5802313"/>
            <a:ext cx="9099550" cy="674687"/>
            <a:chOff x="28" y="3655"/>
            <a:chExt cx="5732" cy="425"/>
          </a:xfrm>
        </p:grpSpPr>
        <p:sp>
          <p:nvSpPr>
            <p:cNvPr id="139306" name="Text Box 42"/>
            <p:cNvSpPr txBox="1">
              <a:spLocks noChangeArrowheads="1"/>
            </p:cNvSpPr>
            <p:nvPr/>
          </p:nvSpPr>
          <p:spPr bwMode="auto">
            <a:xfrm>
              <a:off x="672" y="374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false</a:t>
              </a:r>
            </a:p>
          </p:txBody>
        </p:sp>
        <p:pic>
          <p:nvPicPr>
            <p:cNvPr id="139307" name="Picture 43" descr="Tool Box 05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" y="3655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39308" name="Rectangle 4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# 10  Everyone who lives in a community must pay a property tax.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9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9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39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92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92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9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9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9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9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9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9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9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95" grpId="0" animBg="1"/>
      <p:bldP spid="139296" grpId="0" animBg="1"/>
      <p:bldP spid="139308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290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40291" name="Group 3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40292" name="Group 4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grpSp>
              <p:nvGrpSpPr>
                <p:cNvPr id="140293" name="Group 5"/>
                <p:cNvGrpSpPr>
                  <a:grpSpLocks/>
                </p:cNvGrpSpPr>
                <p:nvPr/>
              </p:nvGrpSpPr>
              <p:grpSpPr bwMode="auto">
                <a:xfrm>
                  <a:off x="816" y="240"/>
                  <a:ext cx="4176" cy="2678"/>
                  <a:chOff x="816" y="240"/>
                  <a:chExt cx="4176" cy="2678"/>
                </a:xfrm>
              </p:grpSpPr>
              <p:grpSp>
                <p:nvGrpSpPr>
                  <p:cNvPr id="140294" name="Group 6"/>
                  <p:cNvGrpSpPr>
                    <a:grpSpLocks/>
                  </p:cNvGrpSpPr>
                  <p:nvPr/>
                </p:nvGrpSpPr>
                <p:grpSpPr bwMode="auto">
                  <a:xfrm>
                    <a:off x="816" y="240"/>
                    <a:ext cx="4176" cy="2678"/>
                    <a:chOff x="816" y="240"/>
                    <a:chExt cx="4176" cy="2678"/>
                  </a:xfrm>
                </p:grpSpPr>
                <p:pic>
                  <p:nvPicPr>
                    <p:cNvPr id="140295" name="Picture 7" descr="maze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816" y="240"/>
                      <a:ext cx="4176" cy="2678"/>
                    </a:xfrm>
                    <a:prstGeom prst="rect">
                      <a:avLst/>
                    </a:prstGeom>
                    <a:noFill/>
                  </p:spPr>
                </p:pic>
                <p:sp>
                  <p:nvSpPr>
                    <p:cNvPr id="140296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4" y="1104"/>
                      <a:ext cx="240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0297" name="Line 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104" y="480"/>
                      <a:ext cx="0" cy="624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0298" name="Line 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4" y="480"/>
                      <a:ext cx="14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0299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92" y="480"/>
                      <a:ext cx="0" cy="768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0300" name="Line 1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00" y="1248"/>
                      <a:ext cx="192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0301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00" y="1248"/>
                      <a:ext cx="0" cy="144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40302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2688"/>
                    <a:ext cx="2112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0303" name="Line 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12" y="2352"/>
                    <a:ext cx="0" cy="336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0304" name="Line 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592" y="2352"/>
                    <a:ext cx="192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0305" name="Line 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1440"/>
                    <a:ext cx="0" cy="912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0306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1440"/>
                    <a:ext cx="576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0307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1440"/>
                    <a:ext cx="0" cy="768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0308" name="Line 20"/>
                <p:cNvSpPr>
                  <a:spLocks noChangeShapeType="1"/>
                </p:cNvSpPr>
                <p:nvPr/>
              </p:nvSpPr>
              <p:spPr bwMode="auto">
                <a:xfrm>
                  <a:off x="3168" y="220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0309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3792" y="2064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0310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3360" y="2064"/>
                  <a:ext cx="432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0311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3360" y="480"/>
                  <a:ext cx="0" cy="1584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0312" name="Line 24"/>
              <p:cNvSpPr>
                <a:spLocks noChangeShapeType="1"/>
              </p:cNvSpPr>
              <p:nvPr/>
            </p:nvSpPr>
            <p:spPr bwMode="auto">
              <a:xfrm>
                <a:off x="3360" y="480"/>
                <a:ext cx="38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13" name="Line 25"/>
              <p:cNvSpPr>
                <a:spLocks noChangeShapeType="1"/>
              </p:cNvSpPr>
              <p:nvPr/>
            </p:nvSpPr>
            <p:spPr bwMode="auto">
              <a:xfrm>
                <a:off x="3744" y="480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14" name="Line 26"/>
              <p:cNvSpPr>
                <a:spLocks noChangeShapeType="1"/>
              </p:cNvSpPr>
              <p:nvPr/>
            </p:nvSpPr>
            <p:spPr bwMode="auto">
              <a:xfrm>
                <a:off x="3744" y="1104"/>
                <a:ext cx="576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15" name="Line 27"/>
              <p:cNvSpPr>
                <a:spLocks noChangeShapeType="1"/>
              </p:cNvSpPr>
              <p:nvPr/>
            </p:nvSpPr>
            <p:spPr bwMode="auto">
              <a:xfrm flipV="1">
                <a:off x="4320" y="480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16" name="Line 28"/>
              <p:cNvSpPr>
                <a:spLocks noChangeShapeType="1"/>
              </p:cNvSpPr>
              <p:nvPr/>
            </p:nvSpPr>
            <p:spPr bwMode="auto">
              <a:xfrm>
                <a:off x="4320" y="480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17" name="Line 29"/>
              <p:cNvSpPr>
                <a:spLocks noChangeShapeType="1"/>
              </p:cNvSpPr>
              <p:nvPr/>
            </p:nvSpPr>
            <p:spPr bwMode="auto">
              <a:xfrm>
                <a:off x="4512" y="480"/>
                <a:ext cx="0" cy="76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18" name="Line 30"/>
              <p:cNvSpPr>
                <a:spLocks noChangeShapeType="1"/>
              </p:cNvSpPr>
              <p:nvPr/>
            </p:nvSpPr>
            <p:spPr bwMode="auto">
              <a:xfrm flipH="1">
                <a:off x="3552" y="1248"/>
                <a:ext cx="96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0319" name="Line 31"/>
            <p:cNvSpPr>
              <a:spLocks noChangeShapeType="1"/>
            </p:cNvSpPr>
            <p:nvPr/>
          </p:nvSpPr>
          <p:spPr bwMode="auto">
            <a:xfrm>
              <a:off x="3552" y="1248"/>
              <a:ext cx="0" cy="6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0320" name="Line 32"/>
            <p:cNvSpPr>
              <a:spLocks noChangeShapeType="1"/>
            </p:cNvSpPr>
            <p:nvPr/>
          </p:nvSpPr>
          <p:spPr bwMode="auto">
            <a:xfrm>
              <a:off x="3552" y="1872"/>
              <a:ext cx="115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40321" name="Picture 33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10400" y="2743200"/>
            <a:ext cx="838200" cy="379413"/>
          </a:xfrm>
          <a:prstGeom prst="rect">
            <a:avLst/>
          </a:prstGeom>
          <a:noFill/>
        </p:spPr>
      </p:pic>
      <p:sp>
        <p:nvSpPr>
          <p:cNvPr id="140322" name="Line 34"/>
          <p:cNvSpPr>
            <a:spLocks noChangeShapeType="1"/>
          </p:cNvSpPr>
          <p:nvPr/>
        </p:nvSpPr>
        <p:spPr bwMode="auto">
          <a:xfrm>
            <a:off x="7467600" y="2971800"/>
            <a:ext cx="0" cy="533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0323" name="Line 35"/>
          <p:cNvSpPr>
            <a:spLocks noChangeShapeType="1"/>
          </p:cNvSpPr>
          <p:nvPr/>
        </p:nvSpPr>
        <p:spPr bwMode="auto">
          <a:xfrm flipH="1">
            <a:off x="7162800" y="3505200"/>
            <a:ext cx="304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0324" name="Line 36"/>
          <p:cNvSpPr>
            <a:spLocks noChangeShapeType="1"/>
          </p:cNvSpPr>
          <p:nvPr/>
        </p:nvSpPr>
        <p:spPr bwMode="auto">
          <a:xfrm flipV="1">
            <a:off x="7162800" y="3200400"/>
            <a:ext cx="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0325" name="Line 37"/>
          <p:cNvSpPr>
            <a:spLocks noChangeShapeType="1"/>
          </p:cNvSpPr>
          <p:nvPr/>
        </p:nvSpPr>
        <p:spPr bwMode="auto">
          <a:xfrm flipH="1">
            <a:off x="6248400" y="32004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0326" name="Line 38"/>
          <p:cNvSpPr>
            <a:spLocks noChangeShapeType="1"/>
          </p:cNvSpPr>
          <p:nvPr/>
        </p:nvSpPr>
        <p:spPr bwMode="auto">
          <a:xfrm>
            <a:off x="6248400" y="3200400"/>
            <a:ext cx="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0327" name="Line 39"/>
          <p:cNvSpPr>
            <a:spLocks noChangeShapeType="1"/>
          </p:cNvSpPr>
          <p:nvPr/>
        </p:nvSpPr>
        <p:spPr bwMode="auto">
          <a:xfrm>
            <a:off x="6248400" y="3505200"/>
            <a:ext cx="762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40328" name="Picture 40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29400" y="3352800"/>
            <a:ext cx="838200" cy="379413"/>
          </a:xfrm>
          <a:prstGeom prst="rect">
            <a:avLst/>
          </a:prstGeom>
          <a:noFill/>
        </p:spPr>
      </p:pic>
      <p:pic>
        <p:nvPicPr>
          <p:cNvPr id="140329" name="Picture 41" descr="j026138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91200" y="2133600"/>
            <a:ext cx="2667000" cy="2633663"/>
          </a:xfrm>
          <a:prstGeom prst="rect">
            <a:avLst/>
          </a:prstGeom>
          <a:noFill/>
        </p:spPr>
      </p:pic>
      <p:grpSp>
        <p:nvGrpSpPr>
          <p:cNvPr id="140330" name="Group 42"/>
          <p:cNvGrpSpPr>
            <a:grpSpLocks/>
          </p:cNvGrpSpPr>
          <p:nvPr/>
        </p:nvGrpSpPr>
        <p:grpSpPr bwMode="auto">
          <a:xfrm>
            <a:off x="0" y="381000"/>
            <a:ext cx="8686800" cy="4419600"/>
            <a:chOff x="96" y="192"/>
            <a:chExt cx="5472" cy="2784"/>
          </a:xfrm>
        </p:grpSpPr>
        <p:sp>
          <p:nvSpPr>
            <p:cNvPr id="140331" name="Rectangle 43"/>
            <p:cNvSpPr>
              <a:spLocks noChangeArrowheads="1"/>
            </p:cNvSpPr>
            <p:nvPr/>
          </p:nvSpPr>
          <p:spPr bwMode="auto">
            <a:xfrm>
              <a:off x="96" y="192"/>
              <a:ext cx="5472" cy="2784"/>
            </a:xfrm>
            <a:prstGeom prst="rect">
              <a:avLst/>
            </a:prstGeom>
            <a:solidFill>
              <a:srgbClr val="3366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0332" name="Picture 44" descr="Auto Racing - Pit Crew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400" y="336"/>
              <a:ext cx="1236" cy="2619"/>
            </a:xfrm>
            <a:prstGeom prst="rect">
              <a:avLst/>
            </a:prstGeom>
            <a:noFill/>
          </p:spPr>
        </p:pic>
      </p:grpSp>
      <p:sp>
        <p:nvSpPr>
          <p:cNvPr id="140333" name="WordArt 45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40334" name="Group 46"/>
          <p:cNvGrpSpPr>
            <a:grpSpLocks/>
          </p:cNvGrpSpPr>
          <p:nvPr/>
        </p:nvGrpSpPr>
        <p:grpSpPr bwMode="auto">
          <a:xfrm>
            <a:off x="44450" y="5241925"/>
            <a:ext cx="6737350" cy="701675"/>
            <a:chOff x="28" y="3302"/>
            <a:chExt cx="4244" cy="442"/>
          </a:xfrm>
        </p:grpSpPr>
        <p:sp>
          <p:nvSpPr>
            <p:cNvPr id="140335" name="Text Box 47"/>
            <p:cNvSpPr txBox="1">
              <a:spLocks noChangeArrowheads="1"/>
            </p:cNvSpPr>
            <p:nvPr/>
          </p:nvSpPr>
          <p:spPr bwMode="auto">
            <a:xfrm>
              <a:off x="672" y="3302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hlink"/>
                  </a:solidFill>
                  <a:latin typeface="Arial" charset="0"/>
                </a:rPr>
                <a:t>Click here to go back to the correct Pit Stop and have your car repaired.</a:t>
              </a:r>
            </a:p>
          </p:txBody>
        </p:sp>
        <p:pic>
          <p:nvPicPr>
            <p:cNvPr id="140336" name="Picture 48" descr="Tool Box 05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8" y="3310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40337" name="Rectangle 4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You’ve Crashed!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0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0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40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03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0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0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40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0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03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0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0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500"/>
                                        <p:tgtEl>
                                          <p:spTgt spid="1403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0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0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0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0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22" grpId="0" animBg="1"/>
      <p:bldP spid="140323" grpId="0" animBg="1"/>
      <p:bldP spid="140324" grpId="0" animBg="1"/>
      <p:bldP spid="140325" grpId="0" animBg="1"/>
      <p:bldP spid="140326" grpId="0" animBg="1"/>
      <p:bldP spid="140327" grpId="0" animBg="1"/>
      <p:bldP spid="140337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314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41315" name="Group 3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41316" name="Group 4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grpSp>
              <p:nvGrpSpPr>
                <p:cNvPr id="141317" name="Group 5"/>
                <p:cNvGrpSpPr>
                  <a:grpSpLocks/>
                </p:cNvGrpSpPr>
                <p:nvPr/>
              </p:nvGrpSpPr>
              <p:grpSpPr bwMode="auto">
                <a:xfrm>
                  <a:off x="816" y="240"/>
                  <a:ext cx="4176" cy="2678"/>
                  <a:chOff x="816" y="240"/>
                  <a:chExt cx="4176" cy="2678"/>
                </a:xfrm>
              </p:grpSpPr>
              <p:grpSp>
                <p:nvGrpSpPr>
                  <p:cNvPr id="141318" name="Group 6"/>
                  <p:cNvGrpSpPr>
                    <a:grpSpLocks/>
                  </p:cNvGrpSpPr>
                  <p:nvPr/>
                </p:nvGrpSpPr>
                <p:grpSpPr bwMode="auto">
                  <a:xfrm>
                    <a:off x="816" y="240"/>
                    <a:ext cx="4176" cy="2678"/>
                    <a:chOff x="816" y="240"/>
                    <a:chExt cx="4176" cy="2678"/>
                  </a:xfrm>
                </p:grpSpPr>
                <p:grpSp>
                  <p:nvGrpSpPr>
                    <p:cNvPr id="141319" name="Group 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16" y="240"/>
                      <a:ext cx="4176" cy="2678"/>
                      <a:chOff x="816" y="240"/>
                      <a:chExt cx="4176" cy="2678"/>
                    </a:xfrm>
                  </p:grpSpPr>
                  <p:pic>
                    <p:nvPicPr>
                      <p:cNvPr id="141320" name="Picture 8" descr="maze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 cstate="print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6" y="240"/>
                        <a:ext cx="4176" cy="2678"/>
                      </a:xfrm>
                      <a:prstGeom prst="rect">
                        <a:avLst/>
                      </a:prstGeom>
                      <a:noFill/>
                    </p:spPr>
                  </p:pic>
                  <p:sp>
                    <p:nvSpPr>
                      <p:cNvPr id="141321" name="Line 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64" y="1104"/>
                        <a:ext cx="240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1322" name="Line 1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04" y="480"/>
                        <a:ext cx="0" cy="624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1323" name="Line 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4" y="480"/>
                        <a:ext cx="1488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1324" name="Line 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92" y="480"/>
                        <a:ext cx="0" cy="768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1325" name="Line 13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2400" y="1248"/>
                        <a:ext cx="192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1326" name="Line 1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00" y="1248"/>
                        <a:ext cx="0" cy="144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41327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00" y="2688"/>
                      <a:ext cx="2112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328" name="Line 1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512" y="2352"/>
                      <a:ext cx="0" cy="336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329" name="Line 1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592" y="2352"/>
                      <a:ext cx="1920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330" name="Line 1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592" y="1440"/>
                      <a:ext cx="0" cy="912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331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92" y="1440"/>
                      <a:ext cx="576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332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68" y="1440"/>
                      <a:ext cx="0" cy="768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41333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2208"/>
                    <a:ext cx="624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1334" name="Line 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92" y="2064"/>
                    <a:ext cx="0" cy="14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1335" name="Line 2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60" y="2064"/>
                    <a:ext cx="432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1336" name="Line 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60" y="480"/>
                    <a:ext cx="0" cy="158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1337" name="Line 25"/>
                <p:cNvSpPr>
                  <a:spLocks noChangeShapeType="1"/>
                </p:cNvSpPr>
                <p:nvPr/>
              </p:nvSpPr>
              <p:spPr bwMode="auto">
                <a:xfrm>
                  <a:off x="3360" y="480"/>
                  <a:ext cx="384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1338" name="Line 26"/>
                <p:cNvSpPr>
                  <a:spLocks noChangeShapeType="1"/>
                </p:cNvSpPr>
                <p:nvPr/>
              </p:nvSpPr>
              <p:spPr bwMode="auto">
                <a:xfrm>
                  <a:off x="3744" y="480"/>
                  <a:ext cx="0" cy="624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1339" name="Line 27"/>
                <p:cNvSpPr>
                  <a:spLocks noChangeShapeType="1"/>
                </p:cNvSpPr>
                <p:nvPr/>
              </p:nvSpPr>
              <p:spPr bwMode="auto">
                <a:xfrm>
                  <a:off x="3744" y="1104"/>
                  <a:ext cx="576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1340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4320" y="480"/>
                  <a:ext cx="0" cy="624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1341" name="Line 29"/>
                <p:cNvSpPr>
                  <a:spLocks noChangeShapeType="1"/>
                </p:cNvSpPr>
                <p:nvPr/>
              </p:nvSpPr>
              <p:spPr bwMode="auto">
                <a:xfrm>
                  <a:off x="4320" y="480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1342" name="Line 30"/>
                <p:cNvSpPr>
                  <a:spLocks noChangeShapeType="1"/>
                </p:cNvSpPr>
                <p:nvPr/>
              </p:nvSpPr>
              <p:spPr bwMode="auto">
                <a:xfrm>
                  <a:off x="4512" y="480"/>
                  <a:ext cx="0" cy="768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1343" name="Line 31"/>
                <p:cNvSpPr>
                  <a:spLocks noChangeShapeType="1"/>
                </p:cNvSpPr>
                <p:nvPr/>
              </p:nvSpPr>
              <p:spPr bwMode="auto">
                <a:xfrm flipH="1">
                  <a:off x="3552" y="1248"/>
                  <a:ext cx="960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41344" name="Line 32"/>
              <p:cNvSpPr>
                <a:spLocks noChangeShapeType="1"/>
              </p:cNvSpPr>
              <p:nvPr/>
            </p:nvSpPr>
            <p:spPr bwMode="auto">
              <a:xfrm>
                <a:off x="3552" y="1248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1345" name="Line 33"/>
            <p:cNvSpPr>
              <a:spLocks noChangeShapeType="1"/>
            </p:cNvSpPr>
            <p:nvPr/>
          </p:nvSpPr>
          <p:spPr bwMode="auto">
            <a:xfrm>
              <a:off x="3552" y="1872"/>
              <a:ext cx="115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1346" name="Line 34"/>
          <p:cNvSpPr>
            <a:spLocks noChangeShapeType="1"/>
          </p:cNvSpPr>
          <p:nvPr/>
        </p:nvSpPr>
        <p:spPr bwMode="auto">
          <a:xfrm flipV="1">
            <a:off x="7467600" y="533400"/>
            <a:ext cx="0" cy="2438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1347" name="Line 35"/>
          <p:cNvSpPr>
            <a:spLocks noChangeShapeType="1"/>
          </p:cNvSpPr>
          <p:nvPr/>
        </p:nvSpPr>
        <p:spPr bwMode="auto">
          <a:xfrm>
            <a:off x="7467600" y="5334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41348" name="Picture 36" descr="TN00546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01000" y="381000"/>
            <a:ext cx="838200" cy="379413"/>
          </a:xfrm>
          <a:prstGeom prst="rect">
            <a:avLst/>
          </a:prstGeom>
          <a:noFill/>
        </p:spPr>
      </p:pic>
      <p:pic>
        <p:nvPicPr>
          <p:cNvPr id="141349" name="Picture 37" descr="TN00546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86600" y="2743200"/>
            <a:ext cx="838200" cy="379413"/>
          </a:xfrm>
          <a:prstGeom prst="rect">
            <a:avLst/>
          </a:prstGeom>
          <a:noFill/>
        </p:spPr>
      </p:pic>
      <p:grpSp>
        <p:nvGrpSpPr>
          <p:cNvPr id="141350" name="Group 38"/>
          <p:cNvGrpSpPr>
            <a:grpSpLocks/>
          </p:cNvGrpSpPr>
          <p:nvPr/>
        </p:nvGrpSpPr>
        <p:grpSpPr bwMode="auto">
          <a:xfrm>
            <a:off x="8077200" y="838200"/>
            <a:ext cx="876300" cy="304800"/>
            <a:chOff x="192" y="1584"/>
            <a:chExt cx="552" cy="192"/>
          </a:xfrm>
        </p:grpSpPr>
        <p:grpSp>
          <p:nvGrpSpPr>
            <p:cNvPr id="141351" name="Group 39"/>
            <p:cNvGrpSpPr>
              <a:grpSpLocks/>
            </p:cNvGrpSpPr>
            <p:nvPr/>
          </p:nvGrpSpPr>
          <p:grpSpPr bwMode="auto">
            <a:xfrm>
              <a:off x="192" y="1584"/>
              <a:ext cx="456" cy="192"/>
              <a:chOff x="192" y="1584"/>
              <a:chExt cx="456" cy="192"/>
            </a:xfrm>
          </p:grpSpPr>
          <p:sp>
            <p:nvSpPr>
              <p:cNvPr id="141352" name="Line 40"/>
              <p:cNvSpPr>
                <a:spLocks noChangeShapeType="1"/>
              </p:cNvSpPr>
              <p:nvPr/>
            </p:nvSpPr>
            <p:spPr bwMode="auto">
              <a:xfrm rot="18900000" flipH="1">
                <a:off x="432" y="1488"/>
                <a:ext cx="0" cy="43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53" name="Rectangle 41" descr="Large checker board"/>
              <p:cNvSpPr>
                <a:spLocks noChangeArrowheads="1"/>
              </p:cNvSpPr>
              <p:nvPr/>
            </p:nvSpPr>
            <p:spPr bwMode="auto">
              <a:xfrm rot="2700000">
                <a:off x="192" y="1584"/>
                <a:ext cx="192" cy="192"/>
              </a:xfrm>
              <a:prstGeom prst="rect">
                <a:avLst/>
              </a:prstGeom>
              <a:pattFill prst="lgCheck">
                <a:fgClr>
                  <a:schemeClr val="bg2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41354" name="Group 42"/>
            <p:cNvGrpSpPr>
              <a:grpSpLocks/>
            </p:cNvGrpSpPr>
            <p:nvPr/>
          </p:nvGrpSpPr>
          <p:grpSpPr bwMode="auto">
            <a:xfrm flipH="1">
              <a:off x="288" y="1584"/>
              <a:ext cx="456" cy="192"/>
              <a:chOff x="192" y="1584"/>
              <a:chExt cx="456" cy="192"/>
            </a:xfrm>
          </p:grpSpPr>
          <p:sp>
            <p:nvSpPr>
              <p:cNvPr id="141355" name="Line 43"/>
              <p:cNvSpPr>
                <a:spLocks noChangeShapeType="1"/>
              </p:cNvSpPr>
              <p:nvPr/>
            </p:nvSpPr>
            <p:spPr bwMode="auto">
              <a:xfrm rot="18900000" flipH="1">
                <a:off x="432" y="1488"/>
                <a:ext cx="0" cy="43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56" name="Rectangle 44" descr="Large checker board"/>
              <p:cNvSpPr>
                <a:spLocks noChangeArrowheads="1"/>
              </p:cNvSpPr>
              <p:nvPr/>
            </p:nvSpPr>
            <p:spPr bwMode="auto">
              <a:xfrm rot="2700000">
                <a:off x="192" y="1584"/>
                <a:ext cx="192" cy="192"/>
              </a:xfrm>
              <a:prstGeom prst="rect">
                <a:avLst/>
              </a:prstGeom>
              <a:pattFill prst="lgCheck">
                <a:fgClr>
                  <a:schemeClr val="bg2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41357" name="WordArt 45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41358" name="Group 46"/>
          <p:cNvGrpSpPr>
            <a:grpSpLocks/>
          </p:cNvGrpSpPr>
          <p:nvPr/>
        </p:nvGrpSpPr>
        <p:grpSpPr bwMode="auto">
          <a:xfrm>
            <a:off x="1295400" y="381000"/>
            <a:ext cx="7848600" cy="4267200"/>
            <a:chOff x="816" y="240"/>
            <a:chExt cx="4944" cy="2688"/>
          </a:xfrm>
        </p:grpSpPr>
        <p:sp>
          <p:nvSpPr>
            <p:cNvPr id="141359" name="Rectangle 47"/>
            <p:cNvSpPr>
              <a:spLocks noChangeArrowheads="1"/>
            </p:cNvSpPr>
            <p:nvPr/>
          </p:nvSpPr>
          <p:spPr bwMode="auto">
            <a:xfrm>
              <a:off x="816" y="240"/>
              <a:ext cx="4944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1360" name="Picture 48" descr="TN00546_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1361" name="Rectangle 4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Congratulations!  You’ve Completed the First Race!</a:t>
            </a:r>
          </a:p>
        </p:txBody>
      </p:sp>
      <p:grpSp>
        <p:nvGrpSpPr>
          <p:cNvPr id="141365" name="Group 53"/>
          <p:cNvGrpSpPr>
            <a:grpSpLocks/>
          </p:cNvGrpSpPr>
          <p:nvPr/>
        </p:nvGrpSpPr>
        <p:grpSpPr bwMode="auto">
          <a:xfrm>
            <a:off x="228600" y="5264150"/>
            <a:ext cx="6553200" cy="763588"/>
            <a:chOff x="144" y="3316"/>
            <a:chExt cx="4128" cy="481"/>
          </a:xfrm>
        </p:grpSpPr>
        <p:pic>
          <p:nvPicPr>
            <p:cNvPr id="141363" name="Picture 51" descr="Auto Racing - Equipment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44" y="3316"/>
              <a:ext cx="530" cy="481"/>
            </a:xfrm>
            <a:prstGeom prst="rect">
              <a:avLst/>
            </a:prstGeom>
            <a:noFill/>
          </p:spPr>
        </p:pic>
        <p:sp>
          <p:nvSpPr>
            <p:cNvPr id="141364" name="Text Box 52"/>
            <p:cNvSpPr txBox="1">
              <a:spLocks noChangeArrowheads="1"/>
            </p:cNvSpPr>
            <p:nvPr/>
          </p:nvSpPr>
          <p:spPr bwMode="auto">
            <a:xfrm>
              <a:off x="672" y="3336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Click here to go to your final race to win the Academic Cup.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1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1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4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13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13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1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1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41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41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141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1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1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1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1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46" grpId="0" animBg="1"/>
      <p:bldP spid="141347" grpId="0" animBg="1"/>
      <p:bldP spid="141361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3366CC">
                <a:gamma/>
                <a:tint val="53725"/>
                <a:invGamma/>
              </a:srgbClr>
            </a:gs>
            <a:gs pos="100000">
              <a:srgbClr val="3366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324600"/>
            <a:ext cx="9067800" cy="533400"/>
          </a:xfrm>
        </p:spPr>
        <p:txBody>
          <a:bodyPr/>
          <a:lstStyle/>
          <a:p>
            <a:r>
              <a:rPr lang="en-US"/>
              <a:t>Indianapolis 500</a:t>
            </a:r>
          </a:p>
        </p:txBody>
      </p:sp>
      <p:pic>
        <p:nvPicPr>
          <p:cNvPr id="145411" name="Picture 3" descr="TN00734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0"/>
            <a:ext cx="7772400" cy="6096000"/>
          </a:xfrm>
          <a:prstGeom prst="rect">
            <a:avLst/>
          </a:prstGeom>
          <a:noFill/>
        </p:spPr>
      </p:pic>
      <p:pic>
        <p:nvPicPr>
          <p:cNvPr id="145414" name="Picture 6" descr="indy500"/>
          <p:cNvPicPr>
            <a:picLocks noChangeAspect="1" noChangeArrowheads="1"/>
          </p:cNvPicPr>
          <p:nvPr/>
        </p:nvPicPr>
        <p:blipFill>
          <a:blip r:embed="rId5" cstate="print"/>
          <a:srcRect l="10612" t="64354" b="7852"/>
          <a:stretch>
            <a:fillRect/>
          </a:stretch>
        </p:blipFill>
        <p:spPr bwMode="auto">
          <a:xfrm>
            <a:off x="1295400" y="5029200"/>
            <a:ext cx="8077200" cy="18288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0" y="0"/>
            <a:ext cx="1371600" cy="6858000"/>
          </a:xfrm>
          <a:prstGeom prst="rect">
            <a:avLst/>
          </a:prstGeom>
          <a:solidFill>
            <a:schemeClr val="bg2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16" name="AutoShape 8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54848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0000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C0000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45417" name="AutoShape 9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29702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0000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C0000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45418" name="AutoShape 10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17129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0000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C0000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45419" name="AutoShape 11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45720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0000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C0000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45420" name="AutoShape 12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42275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0000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C0000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45421" name="AutoShape 13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54848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chemeClr val="accent1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45422" name="AutoShape 14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29702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chemeClr val="accent1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45423" name="AutoShape 15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17129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chemeClr val="accent1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45424" name="AutoShape 16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45720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chemeClr val="accent1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45425" name="AutoShape 17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42275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chemeClr val="accent1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45426" name="AutoShape 18"/>
          <p:cNvSpPr>
            <a:spLocks noChangeArrowheads="1"/>
          </p:cNvSpPr>
          <p:nvPr/>
        </p:nvSpPr>
        <p:spPr bwMode="auto">
          <a:xfrm>
            <a:off x="228600" y="548005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66FF66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66FF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45427" name="AutoShape 19"/>
          <p:cNvSpPr>
            <a:spLocks noChangeArrowheads="1"/>
          </p:cNvSpPr>
          <p:nvPr/>
        </p:nvSpPr>
        <p:spPr bwMode="auto">
          <a:xfrm>
            <a:off x="228600" y="296545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66FF66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66FF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45428" name="AutoShape 20"/>
          <p:cNvSpPr>
            <a:spLocks noChangeArrowheads="1"/>
          </p:cNvSpPr>
          <p:nvPr/>
        </p:nvSpPr>
        <p:spPr bwMode="auto">
          <a:xfrm>
            <a:off x="228600" y="170815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66FF66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66FF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45429" name="AutoShape 21"/>
          <p:cNvSpPr>
            <a:spLocks noChangeArrowheads="1"/>
          </p:cNvSpPr>
          <p:nvPr/>
        </p:nvSpPr>
        <p:spPr bwMode="auto">
          <a:xfrm>
            <a:off x="228600" y="452438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66FF66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66FF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145430" name="AutoShape 22"/>
          <p:cNvSpPr>
            <a:spLocks noChangeArrowheads="1"/>
          </p:cNvSpPr>
          <p:nvPr/>
        </p:nvSpPr>
        <p:spPr bwMode="auto">
          <a:xfrm>
            <a:off x="228600" y="422275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66FF66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66FF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pic>
        <p:nvPicPr>
          <p:cNvPr id="145431" name="Picture 23" descr="TR00138_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/>
          <a:srcRect b="-8478"/>
          <a:stretch>
            <a:fillRect/>
          </a:stretch>
        </p:blipFill>
        <p:spPr bwMode="auto">
          <a:xfrm>
            <a:off x="7391400" y="5029200"/>
            <a:ext cx="1295400" cy="12192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145432" name="AutoShape 24"/>
          <p:cNvSpPr>
            <a:spLocks noChangeArrowheads="1"/>
          </p:cNvSpPr>
          <p:nvPr/>
        </p:nvSpPr>
        <p:spPr bwMode="auto">
          <a:xfrm>
            <a:off x="1447800" y="457200"/>
            <a:ext cx="7696200" cy="838200"/>
          </a:xfrm>
          <a:prstGeom prst="ribbon">
            <a:avLst>
              <a:gd name="adj1" fmla="val 33333"/>
              <a:gd name="adj2" fmla="val 75000"/>
            </a:avLst>
          </a:prstGeom>
          <a:solidFill>
            <a:schemeClr val="bg1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>
                <a:solidFill>
                  <a:srgbClr val="EC0000"/>
                </a:solidFill>
                <a:latin typeface="Arial" charset="0"/>
              </a:rPr>
              <a:t>INDIANAPOLIS 500</a:t>
            </a:r>
          </a:p>
        </p:txBody>
      </p:sp>
      <p:grpSp>
        <p:nvGrpSpPr>
          <p:cNvPr id="145442" name="Group 34"/>
          <p:cNvGrpSpPr>
            <a:grpSpLocks/>
          </p:cNvGrpSpPr>
          <p:nvPr/>
        </p:nvGrpSpPr>
        <p:grpSpPr bwMode="auto">
          <a:xfrm>
            <a:off x="2017713" y="5483225"/>
            <a:ext cx="6299200" cy="1697038"/>
            <a:chOff x="1296" y="3504"/>
            <a:chExt cx="3968" cy="1069"/>
          </a:xfrm>
        </p:grpSpPr>
        <p:pic>
          <p:nvPicPr>
            <p:cNvPr id="145443" name="Picture 35" descr="right hand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32" y="3504"/>
              <a:ext cx="1232" cy="1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5444" name="Picture 36" descr="left hand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96" y="3504"/>
              <a:ext cx="1226" cy="1064"/>
            </a:xfrm>
            <a:prstGeom prst="rect">
              <a:avLst/>
            </a:prstGeom>
            <a:noFill/>
          </p:spPr>
        </p:pic>
      </p:grpSp>
      <p:grpSp>
        <p:nvGrpSpPr>
          <p:cNvPr id="145433" name="Group 25"/>
          <p:cNvGrpSpPr>
            <a:grpSpLocks/>
          </p:cNvGrpSpPr>
          <p:nvPr/>
        </p:nvGrpSpPr>
        <p:grpSpPr bwMode="auto">
          <a:xfrm>
            <a:off x="3124200" y="4040188"/>
            <a:ext cx="4113213" cy="4113212"/>
            <a:chOff x="1968" y="2496"/>
            <a:chExt cx="2591" cy="2591"/>
          </a:xfrm>
        </p:grpSpPr>
        <p:grpSp>
          <p:nvGrpSpPr>
            <p:cNvPr id="145434" name="Group 26"/>
            <p:cNvGrpSpPr>
              <a:grpSpLocks/>
            </p:cNvGrpSpPr>
            <p:nvPr/>
          </p:nvGrpSpPr>
          <p:grpSpPr bwMode="auto">
            <a:xfrm>
              <a:off x="2228" y="2712"/>
              <a:ext cx="2070" cy="1582"/>
              <a:chOff x="2228" y="2712"/>
              <a:chExt cx="2070" cy="1582"/>
            </a:xfrm>
          </p:grpSpPr>
          <p:sp>
            <p:nvSpPr>
              <p:cNvPr id="145435" name="AutoShape 27"/>
              <p:cNvSpPr>
                <a:spLocks noChangeAspect="1" noChangeArrowheads="1"/>
              </p:cNvSpPr>
              <p:nvPr/>
            </p:nvSpPr>
            <p:spPr bwMode="auto">
              <a:xfrm>
                <a:off x="3047" y="2712"/>
                <a:ext cx="432" cy="1037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4D4D4D">
                      <a:gamma/>
                      <a:shade val="86275"/>
                      <a:invGamma/>
                    </a:srgbClr>
                  </a:gs>
                  <a:gs pos="100000">
                    <a:srgbClr val="4D4D4D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prstShdw prst="shdw18" dist="17961" dir="13500000">
                  <a:srgbClr val="4D4D4D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45436" name="Group 28"/>
              <p:cNvGrpSpPr>
                <a:grpSpLocks/>
              </p:cNvGrpSpPr>
              <p:nvPr/>
            </p:nvGrpSpPr>
            <p:grpSpPr bwMode="auto">
              <a:xfrm>
                <a:off x="2228" y="3861"/>
                <a:ext cx="2070" cy="433"/>
                <a:chOff x="2228" y="3861"/>
                <a:chExt cx="2070" cy="433"/>
              </a:xfrm>
            </p:grpSpPr>
            <p:sp>
              <p:nvSpPr>
                <p:cNvPr id="145437" name="AutoShape 29"/>
                <p:cNvSpPr>
                  <a:spLocks noChangeAspect="1" noChangeArrowheads="1"/>
                </p:cNvSpPr>
                <p:nvPr/>
              </p:nvSpPr>
              <p:spPr bwMode="auto">
                <a:xfrm rot="7200000">
                  <a:off x="3564" y="3559"/>
                  <a:ext cx="432" cy="10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4D4D4D">
                        <a:gamma/>
                        <a:shade val="8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>
                  <a:prstShdw prst="shdw18" dist="17961" dir="13500000">
                    <a:srgbClr val="4D4D4D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5438" name="AutoShape 30"/>
                <p:cNvSpPr>
                  <a:spLocks noChangeAspect="1" noChangeArrowheads="1"/>
                </p:cNvSpPr>
                <p:nvPr/>
              </p:nvSpPr>
              <p:spPr bwMode="auto">
                <a:xfrm rot="14400000" flipH="1">
                  <a:off x="2531" y="3558"/>
                  <a:ext cx="432" cy="10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4D4D4D">
                        <a:gamma/>
                        <a:shade val="86275"/>
                        <a:invGamma/>
                      </a:srgbClr>
                    </a:gs>
                  </a:gsLst>
                  <a:path path="rect">
                    <a:fillToRect l="100000" b="10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>
                  <a:prstShdw prst="shdw18" dist="17961" dir="13500000">
                    <a:srgbClr val="4D4D4D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45439" name="AutoShape 31" descr="60%"/>
            <p:cNvSpPr>
              <a:spLocks noChangeAspect="1" noChangeArrowheads="1"/>
            </p:cNvSpPr>
            <p:nvPr/>
          </p:nvSpPr>
          <p:spPr bwMode="auto">
            <a:xfrm>
              <a:off x="1968" y="2496"/>
              <a:ext cx="2591" cy="2591"/>
            </a:xfrm>
            <a:custGeom>
              <a:avLst/>
              <a:gdLst>
                <a:gd name="G0" fmla="+- 1703 0 0"/>
                <a:gd name="G1" fmla="+- 21600 0 1703"/>
                <a:gd name="G2" fmla="+- 21600 0 170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03" y="10800"/>
                  </a:moveTo>
                  <a:cubicBezTo>
                    <a:pt x="1703" y="15824"/>
                    <a:pt x="5776" y="19897"/>
                    <a:pt x="10800" y="19897"/>
                  </a:cubicBezTo>
                  <a:cubicBezTo>
                    <a:pt x="15824" y="19897"/>
                    <a:pt x="19897" y="15824"/>
                    <a:pt x="19897" y="10800"/>
                  </a:cubicBezTo>
                  <a:cubicBezTo>
                    <a:pt x="19897" y="5776"/>
                    <a:pt x="15824" y="1703"/>
                    <a:pt x="10800" y="1703"/>
                  </a:cubicBezTo>
                  <a:cubicBezTo>
                    <a:pt x="5776" y="1703"/>
                    <a:pt x="1703" y="5776"/>
                    <a:pt x="1703" y="10800"/>
                  </a:cubicBezTo>
                  <a:close/>
                </a:path>
              </a:pathLst>
            </a:custGeom>
            <a:pattFill prst="pct60">
              <a:fgClr>
                <a:schemeClr val="tx2"/>
              </a:fgClr>
              <a:bgClr>
                <a:srgbClr val="4D4D4D"/>
              </a:bgClr>
            </a:patt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tx2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440" name="Oval 32"/>
            <p:cNvSpPr>
              <a:spLocks noChangeAspect="1" noChangeArrowheads="1"/>
            </p:cNvSpPr>
            <p:nvPr/>
          </p:nvSpPr>
          <p:spPr bwMode="auto">
            <a:xfrm>
              <a:off x="3004" y="3533"/>
              <a:ext cx="518" cy="518"/>
            </a:xfrm>
            <a:prstGeom prst="ellipse">
              <a:avLst/>
            </a:prstGeom>
            <a:gradFill rotWithShape="0">
              <a:gsLst>
                <a:gs pos="0">
                  <a:srgbClr val="4D4D4D">
                    <a:gamma/>
                    <a:shade val="46275"/>
                    <a:invGamma/>
                  </a:srgbClr>
                </a:gs>
                <a:gs pos="100000">
                  <a:srgbClr val="4D4D4D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8" dist="17961" dir="13500000">
                <a:srgbClr val="4D4D4D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5441" name="Text Box 33"/>
          <p:cNvSpPr txBox="1">
            <a:spLocks noChangeArrowheads="1"/>
          </p:cNvSpPr>
          <p:nvPr/>
        </p:nvSpPr>
        <p:spPr bwMode="auto">
          <a:xfrm>
            <a:off x="5562600" y="45720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  <a:latin typeface="Arial" charset="0"/>
              </a:rPr>
              <a:t>Click on the key to start</a:t>
            </a:r>
          </a:p>
        </p:txBody>
      </p:sp>
      <p:grpSp>
        <p:nvGrpSpPr>
          <p:cNvPr id="145445" name="Group 37"/>
          <p:cNvGrpSpPr>
            <a:grpSpLocks/>
          </p:cNvGrpSpPr>
          <p:nvPr/>
        </p:nvGrpSpPr>
        <p:grpSpPr bwMode="auto">
          <a:xfrm>
            <a:off x="1371600" y="6397625"/>
            <a:ext cx="7616825" cy="990600"/>
            <a:chOff x="889" y="4080"/>
            <a:chExt cx="4798" cy="624"/>
          </a:xfrm>
        </p:grpSpPr>
        <p:pic>
          <p:nvPicPr>
            <p:cNvPr id="145446" name="Picture 38" descr="right hand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t="53882"/>
            <a:stretch>
              <a:fillRect/>
            </a:stretch>
          </p:blipFill>
          <p:spPr bwMode="auto">
            <a:xfrm>
              <a:off x="4032" y="4080"/>
              <a:ext cx="1232" cy="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5447" name="Picture 39" descr="left hand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t="54135"/>
            <a:stretch>
              <a:fillRect/>
            </a:stretch>
          </p:blipFill>
          <p:spPr bwMode="auto">
            <a:xfrm>
              <a:off x="1296" y="4080"/>
              <a:ext cx="1226" cy="488"/>
            </a:xfrm>
            <a:prstGeom prst="rect">
              <a:avLst/>
            </a:prstGeom>
            <a:noFill/>
          </p:spPr>
        </p:pic>
        <p:sp>
          <p:nvSpPr>
            <p:cNvPr id="145448" name="Freeform 40"/>
            <p:cNvSpPr>
              <a:spLocks/>
            </p:cNvSpPr>
            <p:nvPr/>
          </p:nvSpPr>
          <p:spPr bwMode="auto">
            <a:xfrm>
              <a:off x="889" y="4093"/>
              <a:ext cx="599" cy="563"/>
            </a:xfrm>
            <a:custGeom>
              <a:avLst/>
              <a:gdLst/>
              <a:ahLst/>
              <a:cxnLst>
                <a:cxn ang="0">
                  <a:pos x="404" y="0"/>
                </a:cxn>
                <a:cxn ang="0">
                  <a:pos x="314" y="40"/>
                </a:cxn>
                <a:cxn ang="0">
                  <a:pos x="303" y="70"/>
                </a:cxn>
                <a:cxn ang="0">
                  <a:pos x="283" y="91"/>
                </a:cxn>
                <a:cxn ang="0">
                  <a:pos x="162" y="313"/>
                </a:cxn>
                <a:cxn ang="0">
                  <a:pos x="122" y="374"/>
                </a:cxn>
                <a:cxn ang="0">
                  <a:pos x="101" y="434"/>
                </a:cxn>
                <a:cxn ang="0">
                  <a:pos x="51" y="485"/>
                </a:cxn>
                <a:cxn ang="0">
                  <a:pos x="0" y="576"/>
                </a:cxn>
                <a:cxn ang="0">
                  <a:pos x="31" y="596"/>
                </a:cxn>
                <a:cxn ang="0">
                  <a:pos x="91" y="616"/>
                </a:cxn>
                <a:cxn ang="0">
                  <a:pos x="263" y="656"/>
                </a:cxn>
                <a:cxn ang="0">
                  <a:pos x="526" y="454"/>
                </a:cxn>
                <a:cxn ang="0">
                  <a:pos x="516" y="424"/>
                </a:cxn>
              </a:cxnLst>
              <a:rect l="0" t="0" r="r" b="b"/>
              <a:pathLst>
                <a:path w="526" h="694">
                  <a:moveTo>
                    <a:pt x="404" y="0"/>
                  </a:moveTo>
                  <a:cubicBezTo>
                    <a:pt x="333" y="24"/>
                    <a:pt x="362" y="8"/>
                    <a:pt x="314" y="40"/>
                  </a:cubicBezTo>
                  <a:cubicBezTo>
                    <a:pt x="310" y="50"/>
                    <a:pt x="309" y="61"/>
                    <a:pt x="303" y="70"/>
                  </a:cubicBezTo>
                  <a:cubicBezTo>
                    <a:pt x="298" y="78"/>
                    <a:pt x="287" y="82"/>
                    <a:pt x="283" y="91"/>
                  </a:cubicBezTo>
                  <a:cubicBezTo>
                    <a:pt x="240" y="178"/>
                    <a:pt x="251" y="254"/>
                    <a:pt x="162" y="313"/>
                  </a:cubicBezTo>
                  <a:cubicBezTo>
                    <a:pt x="149" y="333"/>
                    <a:pt x="130" y="351"/>
                    <a:pt x="122" y="374"/>
                  </a:cubicBezTo>
                  <a:cubicBezTo>
                    <a:pt x="115" y="394"/>
                    <a:pt x="116" y="419"/>
                    <a:pt x="101" y="434"/>
                  </a:cubicBezTo>
                  <a:cubicBezTo>
                    <a:pt x="84" y="451"/>
                    <a:pt x="51" y="485"/>
                    <a:pt x="51" y="485"/>
                  </a:cubicBezTo>
                  <a:cubicBezTo>
                    <a:pt x="41" y="526"/>
                    <a:pt x="29" y="546"/>
                    <a:pt x="0" y="576"/>
                  </a:cubicBezTo>
                  <a:cubicBezTo>
                    <a:pt x="10" y="583"/>
                    <a:pt x="20" y="591"/>
                    <a:pt x="31" y="596"/>
                  </a:cubicBezTo>
                  <a:cubicBezTo>
                    <a:pt x="50" y="604"/>
                    <a:pt x="91" y="616"/>
                    <a:pt x="91" y="616"/>
                  </a:cubicBezTo>
                  <a:cubicBezTo>
                    <a:pt x="143" y="694"/>
                    <a:pt x="135" y="667"/>
                    <a:pt x="263" y="656"/>
                  </a:cubicBezTo>
                  <a:cubicBezTo>
                    <a:pt x="354" y="596"/>
                    <a:pt x="451" y="533"/>
                    <a:pt x="526" y="454"/>
                  </a:cubicBezTo>
                  <a:cubicBezTo>
                    <a:pt x="523" y="444"/>
                    <a:pt x="516" y="424"/>
                    <a:pt x="516" y="424"/>
                  </a:cubicBezTo>
                </a:path>
              </a:pathLst>
            </a:custGeom>
            <a:solidFill>
              <a:srgbClr val="FFF0E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5449" name="Freeform 41"/>
            <p:cNvSpPr>
              <a:spLocks/>
            </p:cNvSpPr>
            <p:nvPr/>
          </p:nvSpPr>
          <p:spPr bwMode="auto">
            <a:xfrm flipH="1">
              <a:off x="5088" y="4099"/>
              <a:ext cx="599" cy="605"/>
            </a:xfrm>
            <a:custGeom>
              <a:avLst/>
              <a:gdLst/>
              <a:ahLst/>
              <a:cxnLst>
                <a:cxn ang="0">
                  <a:pos x="404" y="0"/>
                </a:cxn>
                <a:cxn ang="0">
                  <a:pos x="314" y="40"/>
                </a:cxn>
                <a:cxn ang="0">
                  <a:pos x="303" y="70"/>
                </a:cxn>
                <a:cxn ang="0">
                  <a:pos x="283" y="91"/>
                </a:cxn>
                <a:cxn ang="0">
                  <a:pos x="162" y="313"/>
                </a:cxn>
                <a:cxn ang="0">
                  <a:pos x="122" y="374"/>
                </a:cxn>
                <a:cxn ang="0">
                  <a:pos x="101" y="434"/>
                </a:cxn>
                <a:cxn ang="0">
                  <a:pos x="51" y="485"/>
                </a:cxn>
                <a:cxn ang="0">
                  <a:pos x="0" y="576"/>
                </a:cxn>
                <a:cxn ang="0">
                  <a:pos x="31" y="596"/>
                </a:cxn>
                <a:cxn ang="0">
                  <a:pos x="91" y="616"/>
                </a:cxn>
                <a:cxn ang="0">
                  <a:pos x="263" y="656"/>
                </a:cxn>
                <a:cxn ang="0">
                  <a:pos x="526" y="454"/>
                </a:cxn>
                <a:cxn ang="0">
                  <a:pos x="516" y="424"/>
                </a:cxn>
              </a:cxnLst>
              <a:rect l="0" t="0" r="r" b="b"/>
              <a:pathLst>
                <a:path w="526" h="694">
                  <a:moveTo>
                    <a:pt x="404" y="0"/>
                  </a:moveTo>
                  <a:cubicBezTo>
                    <a:pt x="333" y="24"/>
                    <a:pt x="362" y="8"/>
                    <a:pt x="314" y="40"/>
                  </a:cubicBezTo>
                  <a:cubicBezTo>
                    <a:pt x="310" y="50"/>
                    <a:pt x="309" y="61"/>
                    <a:pt x="303" y="70"/>
                  </a:cubicBezTo>
                  <a:cubicBezTo>
                    <a:pt x="298" y="78"/>
                    <a:pt x="287" y="82"/>
                    <a:pt x="283" y="91"/>
                  </a:cubicBezTo>
                  <a:cubicBezTo>
                    <a:pt x="240" y="178"/>
                    <a:pt x="251" y="254"/>
                    <a:pt x="162" y="313"/>
                  </a:cubicBezTo>
                  <a:cubicBezTo>
                    <a:pt x="149" y="333"/>
                    <a:pt x="130" y="351"/>
                    <a:pt x="122" y="374"/>
                  </a:cubicBezTo>
                  <a:cubicBezTo>
                    <a:pt x="115" y="394"/>
                    <a:pt x="116" y="419"/>
                    <a:pt x="101" y="434"/>
                  </a:cubicBezTo>
                  <a:cubicBezTo>
                    <a:pt x="84" y="451"/>
                    <a:pt x="51" y="485"/>
                    <a:pt x="51" y="485"/>
                  </a:cubicBezTo>
                  <a:cubicBezTo>
                    <a:pt x="41" y="526"/>
                    <a:pt x="29" y="546"/>
                    <a:pt x="0" y="576"/>
                  </a:cubicBezTo>
                  <a:cubicBezTo>
                    <a:pt x="10" y="583"/>
                    <a:pt x="20" y="591"/>
                    <a:pt x="31" y="596"/>
                  </a:cubicBezTo>
                  <a:cubicBezTo>
                    <a:pt x="50" y="604"/>
                    <a:pt x="91" y="616"/>
                    <a:pt x="91" y="616"/>
                  </a:cubicBezTo>
                  <a:cubicBezTo>
                    <a:pt x="143" y="694"/>
                    <a:pt x="135" y="667"/>
                    <a:pt x="263" y="656"/>
                  </a:cubicBezTo>
                  <a:cubicBezTo>
                    <a:pt x="354" y="596"/>
                    <a:pt x="451" y="533"/>
                    <a:pt x="526" y="454"/>
                  </a:cubicBezTo>
                  <a:cubicBezTo>
                    <a:pt x="523" y="444"/>
                    <a:pt x="516" y="424"/>
                    <a:pt x="516" y="424"/>
                  </a:cubicBezTo>
                </a:path>
              </a:pathLst>
            </a:custGeom>
            <a:solidFill>
              <a:srgbClr val="FFF0E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ee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ee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ee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6" grpId="0" animBg="1" autoUpdateAnimBg="0"/>
      <p:bldP spid="145417" grpId="0" animBg="1" autoUpdateAnimBg="0"/>
      <p:bldP spid="145418" grpId="0" animBg="1" autoUpdateAnimBg="0"/>
      <p:bldP spid="145419" grpId="0" animBg="1" autoUpdateAnimBg="0"/>
      <p:bldP spid="145420" grpId="0" animBg="1" autoUpdateAnimBg="0"/>
      <p:bldP spid="145421" grpId="0" animBg="1" autoUpdateAnimBg="0"/>
      <p:bldP spid="145422" grpId="0" animBg="1" autoUpdateAnimBg="0"/>
      <p:bldP spid="145423" grpId="0" animBg="1" autoUpdateAnimBg="0"/>
      <p:bldP spid="145424" grpId="0" animBg="1" autoUpdateAnimBg="0"/>
      <p:bldP spid="145425" grpId="0" animBg="1" autoUpdateAnimBg="0"/>
      <p:bldP spid="145426" grpId="0" animBg="1" autoUpdateAnimBg="0"/>
      <p:bldP spid="145427" grpId="0" animBg="1" autoUpdateAnimBg="0"/>
      <p:bldP spid="145428" grpId="0" animBg="1" autoUpdateAnimBg="0"/>
      <p:bldP spid="145429" grpId="0" animBg="1" autoUpdateAnimBg="0"/>
      <p:bldP spid="145430" grpId="0" animBg="1" autoUpdateAnimBg="0"/>
      <p:bldP spid="145441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 descr="TN00546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1524000"/>
            <a:ext cx="838200" cy="379413"/>
          </a:xfrm>
          <a:prstGeom prst="rect">
            <a:avLst/>
          </a:prstGeom>
          <a:noFill/>
        </p:spPr>
      </p:pic>
      <p:pic>
        <p:nvPicPr>
          <p:cNvPr id="147459" name="Picture 3" descr="maz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381000"/>
            <a:ext cx="6629400" cy="4251325"/>
          </a:xfrm>
          <a:prstGeom prst="rect">
            <a:avLst/>
          </a:prstGeom>
          <a:noFill/>
        </p:spPr>
      </p:pic>
      <p:sp>
        <p:nvSpPr>
          <p:cNvPr id="147460" name="Line 4"/>
          <p:cNvSpPr>
            <a:spLocks noChangeShapeType="1"/>
          </p:cNvSpPr>
          <p:nvPr/>
        </p:nvSpPr>
        <p:spPr bwMode="auto">
          <a:xfrm>
            <a:off x="1295400" y="1752600"/>
            <a:ext cx="457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7461" name="Line 5"/>
          <p:cNvSpPr>
            <a:spLocks noChangeShapeType="1"/>
          </p:cNvSpPr>
          <p:nvPr/>
        </p:nvSpPr>
        <p:spPr bwMode="auto">
          <a:xfrm flipV="1">
            <a:off x="1752600" y="7620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7462" name="Line 6"/>
          <p:cNvSpPr>
            <a:spLocks noChangeShapeType="1"/>
          </p:cNvSpPr>
          <p:nvPr/>
        </p:nvSpPr>
        <p:spPr bwMode="auto">
          <a:xfrm>
            <a:off x="1752600" y="762000"/>
            <a:ext cx="2362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7463" name="Line 7"/>
          <p:cNvSpPr>
            <a:spLocks noChangeShapeType="1"/>
          </p:cNvSpPr>
          <p:nvPr/>
        </p:nvSpPr>
        <p:spPr bwMode="auto">
          <a:xfrm>
            <a:off x="4114800" y="762000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7464" name="Line 8"/>
          <p:cNvSpPr>
            <a:spLocks noChangeShapeType="1"/>
          </p:cNvSpPr>
          <p:nvPr/>
        </p:nvSpPr>
        <p:spPr bwMode="auto">
          <a:xfrm flipH="1">
            <a:off x="3810000" y="1981200"/>
            <a:ext cx="304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7465" name="Line 9"/>
          <p:cNvSpPr>
            <a:spLocks noChangeShapeType="1"/>
          </p:cNvSpPr>
          <p:nvPr/>
        </p:nvSpPr>
        <p:spPr bwMode="auto">
          <a:xfrm>
            <a:off x="3810000" y="1981200"/>
            <a:ext cx="0" cy="1981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47466" name="Group 10"/>
          <p:cNvGrpSpPr>
            <a:grpSpLocks/>
          </p:cNvGrpSpPr>
          <p:nvPr/>
        </p:nvGrpSpPr>
        <p:grpSpPr bwMode="auto">
          <a:xfrm>
            <a:off x="228600" y="1600200"/>
            <a:ext cx="876300" cy="304800"/>
            <a:chOff x="192" y="1584"/>
            <a:chExt cx="552" cy="192"/>
          </a:xfrm>
        </p:grpSpPr>
        <p:grpSp>
          <p:nvGrpSpPr>
            <p:cNvPr id="147467" name="Group 11"/>
            <p:cNvGrpSpPr>
              <a:grpSpLocks/>
            </p:cNvGrpSpPr>
            <p:nvPr/>
          </p:nvGrpSpPr>
          <p:grpSpPr bwMode="auto">
            <a:xfrm>
              <a:off x="192" y="1584"/>
              <a:ext cx="456" cy="192"/>
              <a:chOff x="192" y="1584"/>
              <a:chExt cx="456" cy="192"/>
            </a:xfrm>
          </p:grpSpPr>
          <p:sp>
            <p:nvSpPr>
              <p:cNvPr id="147468" name="Line 12"/>
              <p:cNvSpPr>
                <a:spLocks noChangeShapeType="1"/>
              </p:cNvSpPr>
              <p:nvPr/>
            </p:nvSpPr>
            <p:spPr bwMode="auto">
              <a:xfrm rot="18900000" flipH="1">
                <a:off x="432" y="1488"/>
                <a:ext cx="0" cy="43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469" name="Rectangle 13" descr="Large checker board"/>
              <p:cNvSpPr>
                <a:spLocks noChangeArrowheads="1"/>
              </p:cNvSpPr>
              <p:nvPr/>
            </p:nvSpPr>
            <p:spPr bwMode="auto">
              <a:xfrm rot="2700000">
                <a:off x="192" y="1584"/>
                <a:ext cx="192" cy="192"/>
              </a:xfrm>
              <a:prstGeom prst="rect">
                <a:avLst/>
              </a:prstGeom>
              <a:pattFill prst="lgCheck">
                <a:fgClr>
                  <a:schemeClr val="bg2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47470" name="Group 14"/>
            <p:cNvGrpSpPr>
              <a:grpSpLocks/>
            </p:cNvGrpSpPr>
            <p:nvPr/>
          </p:nvGrpSpPr>
          <p:grpSpPr bwMode="auto">
            <a:xfrm flipH="1">
              <a:off x="288" y="1584"/>
              <a:ext cx="456" cy="192"/>
              <a:chOff x="192" y="1584"/>
              <a:chExt cx="456" cy="192"/>
            </a:xfrm>
          </p:grpSpPr>
          <p:sp>
            <p:nvSpPr>
              <p:cNvPr id="147471" name="Line 15"/>
              <p:cNvSpPr>
                <a:spLocks noChangeShapeType="1"/>
              </p:cNvSpPr>
              <p:nvPr/>
            </p:nvSpPr>
            <p:spPr bwMode="auto">
              <a:xfrm rot="18900000" flipH="1">
                <a:off x="432" y="1488"/>
                <a:ext cx="0" cy="43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472" name="Rectangle 16" descr="Large checker board"/>
              <p:cNvSpPr>
                <a:spLocks noChangeArrowheads="1"/>
              </p:cNvSpPr>
              <p:nvPr/>
            </p:nvSpPr>
            <p:spPr bwMode="auto">
              <a:xfrm rot="2700000">
                <a:off x="192" y="1584"/>
                <a:ext cx="192" cy="192"/>
              </a:xfrm>
              <a:prstGeom prst="rect">
                <a:avLst/>
              </a:prstGeom>
              <a:pattFill prst="lgCheck">
                <a:fgClr>
                  <a:schemeClr val="bg2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47473" name="WordArt 17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pic>
        <p:nvPicPr>
          <p:cNvPr id="147474" name="Picture 18" descr="TN00546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3962400"/>
            <a:ext cx="838200" cy="379413"/>
          </a:xfrm>
          <a:prstGeom prst="rect">
            <a:avLst/>
          </a:prstGeom>
          <a:noFill/>
        </p:spPr>
      </p:pic>
      <p:grpSp>
        <p:nvGrpSpPr>
          <p:cNvPr id="147475" name="Group 19"/>
          <p:cNvGrpSpPr>
            <a:grpSpLocks/>
          </p:cNvGrpSpPr>
          <p:nvPr/>
        </p:nvGrpSpPr>
        <p:grpSpPr bwMode="auto">
          <a:xfrm>
            <a:off x="1295400" y="381000"/>
            <a:ext cx="6629400" cy="4267200"/>
            <a:chOff x="816" y="240"/>
            <a:chExt cx="4176" cy="2688"/>
          </a:xfrm>
        </p:grpSpPr>
        <p:sp>
          <p:nvSpPr>
            <p:cNvPr id="147476" name="Rectangle 20"/>
            <p:cNvSpPr>
              <a:spLocks noChangeArrowheads="1"/>
            </p:cNvSpPr>
            <p:nvPr/>
          </p:nvSpPr>
          <p:spPr bwMode="auto">
            <a:xfrm>
              <a:off x="816" y="240"/>
              <a:ext cx="4176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7477" name="Picture 21" descr="TN00546_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7485" name="Group 29"/>
          <p:cNvGrpSpPr>
            <a:grpSpLocks/>
          </p:cNvGrpSpPr>
          <p:nvPr/>
        </p:nvGrpSpPr>
        <p:grpSpPr bwMode="auto">
          <a:xfrm>
            <a:off x="44450" y="5116513"/>
            <a:ext cx="9099550" cy="674687"/>
            <a:chOff x="28" y="3223"/>
            <a:chExt cx="5732" cy="425"/>
          </a:xfrm>
        </p:grpSpPr>
        <p:sp>
          <p:nvSpPr>
            <p:cNvPr id="147479" name="Text Box 23"/>
            <p:cNvSpPr txBox="1">
              <a:spLocks noChangeArrowheads="1"/>
            </p:cNvSpPr>
            <p:nvPr/>
          </p:nvSpPr>
          <p:spPr bwMode="auto">
            <a:xfrm>
              <a:off x="672" y="326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Write letters</a:t>
              </a:r>
            </a:p>
          </p:txBody>
        </p:sp>
        <p:pic>
          <p:nvPicPr>
            <p:cNvPr id="147480" name="Picture 24" descr="Tool Box 05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" y="3223"/>
              <a:ext cx="536" cy="425"/>
            </a:xfrm>
            <a:prstGeom prst="rect">
              <a:avLst/>
            </a:prstGeom>
            <a:noFill/>
          </p:spPr>
        </p:pic>
      </p:grpSp>
      <p:grpSp>
        <p:nvGrpSpPr>
          <p:cNvPr id="147481" name="Group 25"/>
          <p:cNvGrpSpPr>
            <a:grpSpLocks/>
          </p:cNvGrpSpPr>
          <p:nvPr/>
        </p:nvGrpSpPr>
        <p:grpSpPr bwMode="auto">
          <a:xfrm>
            <a:off x="44450" y="5802313"/>
            <a:ext cx="9099550" cy="674687"/>
            <a:chOff x="28" y="3655"/>
            <a:chExt cx="5732" cy="425"/>
          </a:xfrm>
        </p:grpSpPr>
        <p:sp>
          <p:nvSpPr>
            <p:cNvPr id="147482" name="Text Box 26"/>
            <p:cNvSpPr txBox="1">
              <a:spLocks noChangeArrowheads="1"/>
            </p:cNvSpPr>
            <p:nvPr/>
          </p:nvSpPr>
          <p:spPr bwMode="auto">
            <a:xfrm>
              <a:off x="672" y="374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Start a petition</a:t>
              </a:r>
            </a:p>
          </p:txBody>
        </p:sp>
        <p:pic>
          <p:nvPicPr>
            <p:cNvPr id="147483" name="Picture 27" descr="Tool Box 05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" y="3655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47484" name="Rectangle 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# 11  What is a good way to learn about the government in your community?</a:t>
            </a: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7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7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4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74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47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7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7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7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5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47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4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50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7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7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0" grpId="0" animBg="1"/>
      <p:bldP spid="147461" grpId="0" animBg="1"/>
      <p:bldP spid="147462" grpId="0" animBg="1"/>
      <p:bldP spid="147463" grpId="0" animBg="1"/>
      <p:bldP spid="147464" grpId="0" animBg="1"/>
      <p:bldP spid="147465" grpId="0" animBg="1"/>
      <p:bldP spid="147484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482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pic>
          <p:nvPicPr>
            <p:cNvPr id="148483" name="Picture 3" descr="maze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16" y="240"/>
              <a:ext cx="4176" cy="2678"/>
            </a:xfrm>
            <a:prstGeom prst="rect">
              <a:avLst/>
            </a:prstGeom>
            <a:noFill/>
          </p:spPr>
        </p:pic>
        <p:sp>
          <p:nvSpPr>
            <p:cNvPr id="148484" name="Line 4"/>
            <p:cNvSpPr>
              <a:spLocks noChangeShapeType="1"/>
            </p:cNvSpPr>
            <p:nvPr/>
          </p:nvSpPr>
          <p:spPr bwMode="auto">
            <a:xfrm>
              <a:off x="864" y="1104"/>
              <a:ext cx="24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8485" name="Line 5"/>
            <p:cNvSpPr>
              <a:spLocks noChangeShapeType="1"/>
            </p:cNvSpPr>
            <p:nvPr/>
          </p:nvSpPr>
          <p:spPr bwMode="auto">
            <a:xfrm flipV="1">
              <a:off x="1104" y="480"/>
              <a:ext cx="0" cy="6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8486" name="Line 6"/>
            <p:cNvSpPr>
              <a:spLocks noChangeShapeType="1"/>
            </p:cNvSpPr>
            <p:nvPr/>
          </p:nvSpPr>
          <p:spPr bwMode="auto">
            <a:xfrm>
              <a:off x="1104" y="480"/>
              <a:ext cx="148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8487" name="Line 7"/>
            <p:cNvSpPr>
              <a:spLocks noChangeShapeType="1"/>
            </p:cNvSpPr>
            <p:nvPr/>
          </p:nvSpPr>
          <p:spPr bwMode="auto">
            <a:xfrm>
              <a:off x="2592" y="480"/>
              <a:ext cx="0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8488" name="Line 8"/>
            <p:cNvSpPr>
              <a:spLocks noChangeShapeType="1"/>
            </p:cNvSpPr>
            <p:nvPr/>
          </p:nvSpPr>
          <p:spPr bwMode="auto">
            <a:xfrm flipH="1">
              <a:off x="2400" y="1248"/>
              <a:ext cx="19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8489" name="Line 9"/>
            <p:cNvSpPr>
              <a:spLocks noChangeShapeType="1"/>
            </p:cNvSpPr>
            <p:nvPr/>
          </p:nvSpPr>
          <p:spPr bwMode="auto">
            <a:xfrm>
              <a:off x="2400" y="1248"/>
              <a:ext cx="0" cy="14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48490" name="Picture 10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4038600"/>
            <a:ext cx="838200" cy="379413"/>
          </a:xfrm>
          <a:prstGeom prst="rect">
            <a:avLst/>
          </a:prstGeom>
          <a:noFill/>
        </p:spPr>
      </p:pic>
      <p:sp>
        <p:nvSpPr>
          <p:cNvPr id="148491" name="Line 11"/>
          <p:cNvSpPr>
            <a:spLocks noChangeShapeType="1"/>
          </p:cNvSpPr>
          <p:nvPr/>
        </p:nvSpPr>
        <p:spPr bwMode="auto">
          <a:xfrm flipH="1">
            <a:off x="1752600" y="4267200"/>
            <a:ext cx="2057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492" name="Line 12"/>
          <p:cNvSpPr>
            <a:spLocks noChangeShapeType="1"/>
          </p:cNvSpPr>
          <p:nvPr/>
        </p:nvSpPr>
        <p:spPr bwMode="auto">
          <a:xfrm flipV="1">
            <a:off x="1752600" y="4038600"/>
            <a:ext cx="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493" name="Line 13"/>
          <p:cNvSpPr>
            <a:spLocks noChangeShapeType="1"/>
          </p:cNvSpPr>
          <p:nvPr/>
        </p:nvSpPr>
        <p:spPr bwMode="auto">
          <a:xfrm>
            <a:off x="1752600" y="403860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494" name="Line 14"/>
          <p:cNvSpPr>
            <a:spLocks noChangeShapeType="1"/>
          </p:cNvSpPr>
          <p:nvPr/>
        </p:nvSpPr>
        <p:spPr bwMode="auto">
          <a:xfrm flipV="1">
            <a:off x="2667000" y="37338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495" name="Line 15"/>
          <p:cNvSpPr>
            <a:spLocks noChangeShapeType="1"/>
          </p:cNvSpPr>
          <p:nvPr/>
        </p:nvSpPr>
        <p:spPr bwMode="auto">
          <a:xfrm>
            <a:off x="2667000" y="373380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496" name="Line 16"/>
          <p:cNvSpPr>
            <a:spLocks noChangeShapeType="1"/>
          </p:cNvSpPr>
          <p:nvPr/>
        </p:nvSpPr>
        <p:spPr bwMode="auto">
          <a:xfrm flipV="1">
            <a:off x="3581400" y="29718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497" name="Line 17"/>
          <p:cNvSpPr>
            <a:spLocks noChangeShapeType="1"/>
          </p:cNvSpPr>
          <p:nvPr/>
        </p:nvSpPr>
        <p:spPr bwMode="auto">
          <a:xfrm flipH="1">
            <a:off x="3200400" y="2971800"/>
            <a:ext cx="381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498" name="Line 18"/>
          <p:cNvSpPr>
            <a:spLocks noChangeShapeType="1"/>
          </p:cNvSpPr>
          <p:nvPr/>
        </p:nvSpPr>
        <p:spPr bwMode="auto">
          <a:xfrm>
            <a:off x="3200400" y="2971800"/>
            <a:ext cx="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499" name="Line 19"/>
          <p:cNvSpPr>
            <a:spLocks noChangeShapeType="1"/>
          </p:cNvSpPr>
          <p:nvPr/>
        </p:nvSpPr>
        <p:spPr bwMode="auto">
          <a:xfrm flipH="1">
            <a:off x="1752600" y="3505200"/>
            <a:ext cx="1447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500" name="Line 20"/>
          <p:cNvSpPr>
            <a:spLocks noChangeShapeType="1"/>
          </p:cNvSpPr>
          <p:nvPr/>
        </p:nvSpPr>
        <p:spPr bwMode="auto">
          <a:xfrm flipV="1">
            <a:off x="1752600" y="30480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501" name="Line 21"/>
          <p:cNvSpPr>
            <a:spLocks noChangeShapeType="1"/>
          </p:cNvSpPr>
          <p:nvPr/>
        </p:nvSpPr>
        <p:spPr bwMode="auto">
          <a:xfrm>
            <a:off x="1752600" y="3048000"/>
            <a:ext cx="1143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502" name="Line 22"/>
          <p:cNvSpPr>
            <a:spLocks noChangeShapeType="1"/>
          </p:cNvSpPr>
          <p:nvPr/>
        </p:nvSpPr>
        <p:spPr bwMode="auto">
          <a:xfrm flipV="1">
            <a:off x="2895600" y="22860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503" name="Line 23"/>
          <p:cNvSpPr>
            <a:spLocks noChangeShapeType="1"/>
          </p:cNvSpPr>
          <p:nvPr/>
        </p:nvSpPr>
        <p:spPr bwMode="auto">
          <a:xfrm>
            <a:off x="2895600" y="2286000"/>
            <a:ext cx="685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504" name="Line 24"/>
          <p:cNvSpPr>
            <a:spLocks noChangeShapeType="1"/>
          </p:cNvSpPr>
          <p:nvPr/>
        </p:nvSpPr>
        <p:spPr bwMode="auto">
          <a:xfrm flipV="1">
            <a:off x="3581400" y="19812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505" name="Line 25"/>
          <p:cNvSpPr>
            <a:spLocks noChangeShapeType="1"/>
          </p:cNvSpPr>
          <p:nvPr/>
        </p:nvSpPr>
        <p:spPr bwMode="auto">
          <a:xfrm flipH="1">
            <a:off x="2286000" y="198120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506" name="Line 26"/>
          <p:cNvSpPr>
            <a:spLocks noChangeShapeType="1"/>
          </p:cNvSpPr>
          <p:nvPr/>
        </p:nvSpPr>
        <p:spPr bwMode="auto">
          <a:xfrm flipV="1">
            <a:off x="2286000" y="9906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507" name="Line 27"/>
          <p:cNvSpPr>
            <a:spLocks noChangeShapeType="1"/>
          </p:cNvSpPr>
          <p:nvPr/>
        </p:nvSpPr>
        <p:spPr bwMode="auto">
          <a:xfrm flipH="1">
            <a:off x="2057400" y="9906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508" name="Line 28"/>
          <p:cNvSpPr>
            <a:spLocks noChangeShapeType="1"/>
          </p:cNvSpPr>
          <p:nvPr/>
        </p:nvSpPr>
        <p:spPr bwMode="auto">
          <a:xfrm>
            <a:off x="2057400" y="990600"/>
            <a:ext cx="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8509" name="Line 29"/>
          <p:cNvSpPr>
            <a:spLocks noChangeShapeType="1"/>
          </p:cNvSpPr>
          <p:nvPr/>
        </p:nvSpPr>
        <p:spPr bwMode="auto">
          <a:xfrm flipH="1">
            <a:off x="1600200" y="2514600"/>
            <a:ext cx="457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48510" name="Picture 30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9200" y="2362200"/>
            <a:ext cx="838200" cy="379413"/>
          </a:xfrm>
          <a:prstGeom prst="rect">
            <a:avLst/>
          </a:prstGeom>
          <a:noFill/>
        </p:spPr>
      </p:pic>
      <p:pic>
        <p:nvPicPr>
          <p:cNvPr id="148511" name="Picture 31" descr="j026138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" y="1066800"/>
            <a:ext cx="2667000" cy="2633663"/>
          </a:xfrm>
          <a:prstGeom prst="rect">
            <a:avLst/>
          </a:prstGeom>
          <a:noFill/>
        </p:spPr>
      </p:pic>
      <p:grpSp>
        <p:nvGrpSpPr>
          <p:cNvPr id="148512" name="Group 32"/>
          <p:cNvGrpSpPr>
            <a:grpSpLocks/>
          </p:cNvGrpSpPr>
          <p:nvPr/>
        </p:nvGrpSpPr>
        <p:grpSpPr bwMode="auto">
          <a:xfrm>
            <a:off x="152400" y="304800"/>
            <a:ext cx="8686800" cy="4419600"/>
            <a:chOff x="96" y="192"/>
            <a:chExt cx="5472" cy="2784"/>
          </a:xfrm>
        </p:grpSpPr>
        <p:sp>
          <p:nvSpPr>
            <p:cNvPr id="148513" name="Rectangle 33"/>
            <p:cNvSpPr>
              <a:spLocks noChangeArrowheads="1"/>
            </p:cNvSpPr>
            <p:nvPr/>
          </p:nvSpPr>
          <p:spPr bwMode="auto">
            <a:xfrm>
              <a:off x="96" y="192"/>
              <a:ext cx="5472" cy="2784"/>
            </a:xfrm>
            <a:prstGeom prst="rect">
              <a:avLst/>
            </a:prstGeom>
            <a:solidFill>
              <a:srgbClr val="3366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8514" name="Picture 34" descr="Auto Racing - Pit Crew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400" y="336"/>
              <a:ext cx="1236" cy="2619"/>
            </a:xfrm>
            <a:prstGeom prst="rect">
              <a:avLst/>
            </a:prstGeom>
            <a:noFill/>
          </p:spPr>
        </p:pic>
      </p:grpSp>
      <p:sp>
        <p:nvSpPr>
          <p:cNvPr id="148515" name="WordArt 35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48516" name="Group 36"/>
          <p:cNvGrpSpPr>
            <a:grpSpLocks/>
          </p:cNvGrpSpPr>
          <p:nvPr/>
        </p:nvGrpSpPr>
        <p:grpSpPr bwMode="auto">
          <a:xfrm>
            <a:off x="44450" y="5241925"/>
            <a:ext cx="6737350" cy="701675"/>
            <a:chOff x="28" y="3302"/>
            <a:chExt cx="4244" cy="442"/>
          </a:xfrm>
        </p:grpSpPr>
        <p:sp>
          <p:nvSpPr>
            <p:cNvPr id="148517" name="Text Box 37"/>
            <p:cNvSpPr txBox="1">
              <a:spLocks noChangeArrowheads="1"/>
            </p:cNvSpPr>
            <p:nvPr/>
          </p:nvSpPr>
          <p:spPr bwMode="auto">
            <a:xfrm>
              <a:off x="672" y="3302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hlink"/>
                  </a:solidFill>
                  <a:latin typeface="Arial" charset="0"/>
                </a:rPr>
                <a:t>Click here to go back to the correct Pit Stop and have your car repaired.</a:t>
              </a:r>
            </a:p>
          </p:txBody>
        </p:sp>
        <p:pic>
          <p:nvPicPr>
            <p:cNvPr id="148518" name="Picture 38" descr="Tool Box 05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8" y="3310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48519" name="Rectangle 3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You’ve Crashed!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84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8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8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8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8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48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48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8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8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85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48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48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48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30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48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48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40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48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45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48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0"/>
                            </p:stCondLst>
                            <p:childTnLst>
                              <p:par>
                                <p:cTn id="8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1485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500"/>
                            </p:stCondLst>
                            <p:childTnLst>
                              <p:par>
                                <p:cTn id="86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8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8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6"/>
                                            </p:cond>
                                          </p:stCondLst>
                                        </p:cTn>
                                        <p:tgtEl>
                                          <p:spTgt spid="148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7000"/>
                            </p:stCondLst>
                            <p:childTnLst>
                              <p:par>
                                <p:cTn id="9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500"/>
                                        <p:tgtEl>
                                          <p:spTgt spid="1485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48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80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48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8500"/>
                            </p:stCondLst>
                            <p:childTnLst>
                              <p:par>
                                <p:cTn id="103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8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8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91" grpId="0" animBg="1"/>
      <p:bldP spid="148492" grpId="0" animBg="1"/>
      <p:bldP spid="148493" grpId="0" animBg="1"/>
      <p:bldP spid="148494" grpId="0" animBg="1"/>
      <p:bldP spid="148495" grpId="0" animBg="1"/>
      <p:bldP spid="148496" grpId="0" animBg="1"/>
      <p:bldP spid="148497" grpId="0" animBg="1"/>
      <p:bldP spid="148498" grpId="0" animBg="1"/>
      <p:bldP spid="148499" grpId="0" animBg="1"/>
      <p:bldP spid="148500" grpId="0" animBg="1"/>
      <p:bldP spid="148501" grpId="0" animBg="1"/>
      <p:bldP spid="148502" grpId="0" animBg="1"/>
      <p:bldP spid="148503" grpId="0" animBg="1"/>
      <p:bldP spid="148504" grpId="0" animBg="1"/>
      <p:bldP spid="148505" grpId="0" animBg="1"/>
      <p:bldP spid="148506" grpId="0" animBg="1"/>
      <p:bldP spid="148507" grpId="0" animBg="1"/>
      <p:bldP spid="148508" grpId="0" animBg="1"/>
      <p:bldP spid="148509" grpId="0" animBg="1"/>
      <p:bldP spid="14851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3366CC">
                <a:gamma/>
                <a:tint val="53725"/>
                <a:invGamma/>
              </a:srgbClr>
            </a:gs>
            <a:gs pos="100000">
              <a:srgbClr val="3366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46" name="Rectangle 270"/>
          <p:cNvSpPr>
            <a:spLocks noGrp="1" noChangeArrowheads="1"/>
          </p:cNvSpPr>
          <p:nvPr>
            <p:ph type="title"/>
          </p:nvPr>
        </p:nvSpPr>
        <p:spPr>
          <a:xfrm>
            <a:off x="0" y="6324600"/>
            <a:ext cx="9067800" cy="533400"/>
          </a:xfrm>
        </p:spPr>
        <p:txBody>
          <a:bodyPr/>
          <a:lstStyle/>
          <a:p>
            <a:r>
              <a:rPr lang="en-US"/>
              <a:t>Qualifying Lap</a:t>
            </a:r>
          </a:p>
        </p:txBody>
      </p:sp>
      <p:pic>
        <p:nvPicPr>
          <p:cNvPr id="50302" name="Picture 126" descr="TN00734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0"/>
            <a:ext cx="7772400" cy="6096000"/>
          </a:xfrm>
          <a:prstGeom prst="rect">
            <a:avLst/>
          </a:prstGeom>
          <a:noFill/>
        </p:spPr>
      </p:pic>
      <p:pic>
        <p:nvPicPr>
          <p:cNvPr id="50186" name="Picture 10" descr="indy500"/>
          <p:cNvPicPr>
            <a:picLocks noChangeAspect="1" noChangeArrowheads="1"/>
          </p:cNvPicPr>
          <p:nvPr/>
        </p:nvPicPr>
        <p:blipFill>
          <a:blip r:embed="rId5" cstate="print"/>
          <a:srcRect l="10612" t="64354" b="7852"/>
          <a:stretch>
            <a:fillRect/>
          </a:stretch>
        </p:blipFill>
        <p:spPr bwMode="auto">
          <a:xfrm>
            <a:off x="1295400" y="5029200"/>
            <a:ext cx="8077200" cy="18288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50194" name="Rectangle 18"/>
          <p:cNvSpPr>
            <a:spLocks noChangeArrowheads="1"/>
          </p:cNvSpPr>
          <p:nvPr/>
        </p:nvSpPr>
        <p:spPr bwMode="auto">
          <a:xfrm>
            <a:off x="0" y="0"/>
            <a:ext cx="1371600" cy="6858000"/>
          </a:xfrm>
          <a:prstGeom prst="rect">
            <a:avLst/>
          </a:prstGeom>
          <a:solidFill>
            <a:schemeClr val="bg2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95" name="AutoShape 19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54848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0000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C0000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50196" name="AutoShape 20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29702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0000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C0000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50197" name="AutoShape 21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17129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0000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C0000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50198" name="AutoShape 22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45720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0000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C0000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50199" name="AutoShape 23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42275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CC0000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C0000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50200" name="AutoShape 24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54848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chemeClr val="accent1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50201" name="AutoShape 25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29702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chemeClr val="accent1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50202" name="AutoShape 26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17129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chemeClr val="accent1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50203" name="AutoShape 27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45720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chemeClr val="accent1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50204" name="AutoShape 28">
            <a:hlinkClick r:id="" action="ppaction://noaction">
              <a:snd r:embed="rId6" name="error.wav"/>
            </a:hlinkClick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600" y="4227513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chemeClr val="accent1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50205" name="AutoShape 29"/>
          <p:cNvSpPr>
            <a:spLocks noChangeArrowheads="1"/>
          </p:cNvSpPr>
          <p:nvPr/>
        </p:nvSpPr>
        <p:spPr bwMode="auto">
          <a:xfrm>
            <a:off x="228600" y="548005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66FF66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66FF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50206" name="AutoShape 30"/>
          <p:cNvSpPr>
            <a:spLocks noChangeArrowheads="1"/>
          </p:cNvSpPr>
          <p:nvPr/>
        </p:nvSpPr>
        <p:spPr bwMode="auto">
          <a:xfrm>
            <a:off x="228600" y="296545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66FF66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66FF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50207" name="AutoShape 31"/>
          <p:cNvSpPr>
            <a:spLocks noChangeArrowheads="1"/>
          </p:cNvSpPr>
          <p:nvPr/>
        </p:nvSpPr>
        <p:spPr bwMode="auto">
          <a:xfrm>
            <a:off x="228600" y="170815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66FF66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66FF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50208" name="AutoShape 32"/>
          <p:cNvSpPr>
            <a:spLocks noChangeArrowheads="1"/>
          </p:cNvSpPr>
          <p:nvPr/>
        </p:nvSpPr>
        <p:spPr bwMode="auto">
          <a:xfrm>
            <a:off x="228600" y="452438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66FF66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66FF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sp>
        <p:nvSpPr>
          <p:cNvPr id="50209" name="AutoShape 33"/>
          <p:cNvSpPr>
            <a:spLocks noChangeArrowheads="1"/>
          </p:cNvSpPr>
          <p:nvPr/>
        </p:nvSpPr>
        <p:spPr bwMode="auto">
          <a:xfrm>
            <a:off x="228600" y="4222750"/>
            <a:ext cx="914400" cy="914400"/>
          </a:xfrm>
          <a:custGeom>
            <a:avLst/>
            <a:gdLst>
              <a:gd name="G0" fmla="+- 10800 0 0"/>
              <a:gd name="G1" fmla="+- 21600 0 10800"/>
              <a:gd name="G2" fmla="+- 21600 0 108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800" y="10800"/>
                </a:move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ubicBezTo>
                  <a:pt x="10800" y="10800"/>
                  <a:pt x="10800" y="10800"/>
                  <a:pt x="10800" y="10800"/>
                </a:cubicBezTo>
                <a:close/>
              </a:path>
            </a:pathLst>
          </a:custGeom>
          <a:solidFill>
            <a:srgbClr val="66FF66"/>
          </a:solidFill>
          <a:ln w="12700" cap="sq">
            <a:round/>
            <a:headEnd type="none" w="sm" len="sm"/>
            <a:tailEnd type="none" w="sm" len="sm"/>
          </a:ln>
          <a:effectLst/>
          <a:scene3d>
            <a:camera prst="legacyPerspectiveFron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66FF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>
              <a:solidFill>
                <a:srgbClr val="006666"/>
              </a:solidFill>
              <a:latin typeface="Times" pitchFamily="18" charset="0"/>
            </a:endParaRPr>
          </a:p>
        </p:txBody>
      </p:sp>
      <p:pic>
        <p:nvPicPr>
          <p:cNvPr id="50217" name="Picture 41" descr="TR00138_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/>
          <a:srcRect b="-8478"/>
          <a:stretch>
            <a:fillRect/>
          </a:stretch>
        </p:blipFill>
        <p:spPr bwMode="auto">
          <a:xfrm>
            <a:off x="7391400" y="5029200"/>
            <a:ext cx="1295400" cy="121920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50303" name="AutoShape 127"/>
          <p:cNvSpPr>
            <a:spLocks noChangeArrowheads="1"/>
          </p:cNvSpPr>
          <p:nvPr/>
        </p:nvSpPr>
        <p:spPr bwMode="auto">
          <a:xfrm>
            <a:off x="1447800" y="457200"/>
            <a:ext cx="7696200" cy="838200"/>
          </a:xfrm>
          <a:prstGeom prst="ribbon">
            <a:avLst>
              <a:gd name="adj1" fmla="val 33333"/>
              <a:gd name="adj2" fmla="val 75000"/>
            </a:avLst>
          </a:prstGeom>
          <a:solidFill>
            <a:schemeClr val="bg1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>
                <a:solidFill>
                  <a:srgbClr val="EC0000"/>
                </a:solidFill>
                <a:latin typeface="Arial" charset="0"/>
              </a:rPr>
              <a:t>QUALIFYING LAP</a:t>
            </a:r>
          </a:p>
        </p:txBody>
      </p:sp>
      <p:grpSp>
        <p:nvGrpSpPr>
          <p:cNvPr id="50510" name="Group 334"/>
          <p:cNvGrpSpPr>
            <a:grpSpLocks/>
          </p:cNvGrpSpPr>
          <p:nvPr/>
        </p:nvGrpSpPr>
        <p:grpSpPr bwMode="auto">
          <a:xfrm>
            <a:off x="2017713" y="5483225"/>
            <a:ext cx="6299200" cy="1697038"/>
            <a:chOff x="1296" y="3504"/>
            <a:chExt cx="3968" cy="1069"/>
          </a:xfrm>
        </p:grpSpPr>
        <p:pic>
          <p:nvPicPr>
            <p:cNvPr id="50511" name="Picture 335" descr="right hand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32" y="3504"/>
              <a:ext cx="1232" cy="1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512" name="Picture 336" descr="left hand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96" y="3504"/>
              <a:ext cx="1226" cy="1064"/>
            </a:xfrm>
            <a:prstGeom prst="rect">
              <a:avLst/>
            </a:prstGeom>
            <a:noFill/>
          </p:spPr>
        </p:pic>
      </p:grpSp>
      <p:grpSp>
        <p:nvGrpSpPr>
          <p:cNvPr id="50374" name="Group 198"/>
          <p:cNvGrpSpPr>
            <a:grpSpLocks/>
          </p:cNvGrpSpPr>
          <p:nvPr/>
        </p:nvGrpSpPr>
        <p:grpSpPr bwMode="auto">
          <a:xfrm>
            <a:off x="3124200" y="4040188"/>
            <a:ext cx="4113213" cy="4113212"/>
            <a:chOff x="1968" y="2496"/>
            <a:chExt cx="2591" cy="2591"/>
          </a:xfrm>
        </p:grpSpPr>
        <p:grpSp>
          <p:nvGrpSpPr>
            <p:cNvPr id="50372" name="Group 196"/>
            <p:cNvGrpSpPr>
              <a:grpSpLocks/>
            </p:cNvGrpSpPr>
            <p:nvPr/>
          </p:nvGrpSpPr>
          <p:grpSpPr bwMode="auto">
            <a:xfrm>
              <a:off x="2228" y="2712"/>
              <a:ext cx="2070" cy="1582"/>
              <a:chOff x="2228" y="2712"/>
              <a:chExt cx="2070" cy="1582"/>
            </a:xfrm>
          </p:grpSpPr>
          <p:sp>
            <p:nvSpPr>
              <p:cNvPr id="50361" name="AutoShape 185"/>
              <p:cNvSpPr>
                <a:spLocks noChangeAspect="1" noChangeArrowheads="1"/>
              </p:cNvSpPr>
              <p:nvPr/>
            </p:nvSpPr>
            <p:spPr bwMode="auto">
              <a:xfrm>
                <a:off x="3047" y="2712"/>
                <a:ext cx="432" cy="1037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4D4D4D">
                      <a:gamma/>
                      <a:shade val="86275"/>
                      <a:invGamma/>
                    </a:srgbClr>
                  </a:gs>
                  <a:gs pos="100000">
                    <a:srgbClr val="4D4D4D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>
                <a:prstShdw prst="shdw18" dist="17961" dir="13500000">
                  <a:srgbClr val="4D4D4D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0371" name="Group 195"/>
              <p:cNvGrpSpPr>
                <a:grpSpLocks/>
              </p:cNvGrpSpPr>
              <p:nvPr/>
            </p:nvGrpSpPr>
            <p:grpSpPr bwMode="auto">
              <a:xfrm>
                <a:off x="2228" y="3861"/>
                <a:ext cx="2070" cy="433"/>
                <a:chOff x="2228" y="3861"/>
                <a:chExt cx="2070" cy="433"/>
              </a:xfrm>
            </p:grpSpPr>
            <p:sp>
              <p:nvSpPr>
                <p:cNvPr id="50362" name="AutoShape 186"/>
                <p:cNvSpPr>
                  <a:spLocks noChangeAspect="1" noChangeArrowheads="1"/>
                </p:cNvSpPr>
                <p:nvPr/>
              </p:nvSpPr>
              <p:spPr bwMode="auto">
                <a:xfrm rot="7200000">
                  <a:off x="3564" y="3559"/>
                  <a:ext cx="432" cy="10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4D4D4D">
                        <a:gamma/>
                        <a:shade val="86275"/>
                        <a:invGamma/>
                      </a:srgbClr>
                    </a:gs>
                  </a:gsLst>
                  <a:path path="rect">
                    <a:fillToRect r="100000" b="10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>
                  <a:prstShdw prst="shdw18" dist="17961" dir="13500000">
                    <a:srgbClr val="4D4D4D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363" name="AutoShape 187"/>
                <p:cNvSpPr>
                  <a:spLocks noChangeAspect="1" noChangeArrowheads="1"/>
                </p:cNvSpPr>
                <p:nvPr/>
              </p:nvSpPr>
              <p:spPr bwMode="auto">
                <a:xfrm rot="14400000" flipH="1">
                  <a:off x="2531" y="3558"/>
                  <a:ext cx="432" cy="103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D4D4D"/>
                    </a:gs>
                    <a:gs pos="100000">
                      <a:srgbClr val="4D4D4D">
                        <a:gamma/>
                        <a:shade val="86275"/>
                        <a:invGamma/>
                      </a:srgbClr>
                    </a:gs>
                  </a:gsLst>
                  <a:path path="rect">
                    <a:fillToRect l="100000" b="10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>
                  <a:prstShdw prst="shdw18" dist="17961" dir="13500000">
                    <a:srgbClr val="4D4D4D">
                      <a:gamma/>
                      <a:shade val="60000"/>
                      <a:invGamma/>
                    </a:srgbClr>
                  </a:prst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0359" name="AutoShape 183" descr="60%"/>
            <p:cNvSpPr>
              <a:spLocks noChangeAspect="1" noChangeArrowheads="1"/>
            </p:cNvSpPr>
            <p:nvPr/>
          </p:nvSpPr>
          <p:spPr bwMode="auto">
            <a:xfrm>
              <a:off x="1968" y="2496"/>
              <a:ext cx="2591" cy="2591"/>
            </a:xfrm>
            <a:custGeom>
              <a:avLst/>
              <a:gdLst>
                <a:gd name="G0" fmla="+- 1703 0 0"/>
                <a:gd name="G1" fmla="+- 21600 0 1703"/>
                <a:gd name="G2" fmla="+- 21600 0 170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03" y="10800"/>
                  </a:moveTo>
                  <a:cubicBezTo>
                    <a:pt x="1703" y="15824"/>
                    <a:pt x="5776" y="19897"/>
                    <a:pt x="10800" y="19897"/>
                  </a:cubicBezTo>
                  <a:cubicBezTo>
                    <a:pt x="15824" y="19897"/>
                    <a:pt x="19897" y="15824"/>
                    <a:pt x="19897" y="10800"/>
                  </a:cubicBezTo>
                  <a:cubicBezTo>
                    <a:pt x="19897" y="5776"/>
                    <a:pt x="15824" y="1703"/>
                    <a:pt x="10800" y="1703"/>
                  </a:cubicBezTo>
                  <a:cubicBezTo>
                    <a:pt x="5776" y="1703"/>
                    <a:pt x="1703" y="5776"/>
                    <a:pt x="1703" y="10800"/>
                  </a:cubicBezTo>
                  <a:close/>
                </a:path>
              </a:pathLst>
            </a:custGeom>
            <a:pattFill prst="pct60">
              <a:fgClr>
                <a:schemeClr val="tx2"/>
              </a:fgClr>
              <a:bgClr>
                <a:srgbClr val="4D4D4D"/>
              </a:bgClr>
            </a:pattFill>
            <a:ln w="9525">
              <a:noFill/>
              <a:round/>
              <a:headEnd/>
              <a:tailEnd/>
            </a:ln>
            <a:effectLst>
              <a:prstShdw prst="shdw17" dist="17961" dir="2700000">
                <a:schemeClr val="tx2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60" name="Oval 184"/>
            <p:cNvSpPr>
              <a:spLocks noChangeAspect="1" noChangeArrowheads="1"/>
            </p:cNvSpPr>
            <p:nvPr/>
          </p:nvSpPr>
          <p:spPr bwMode="auto">
            <a:xfrm>
              <a:off x="3004" y="3533"/>
              <a:ext cx="518" cy="518"/>
            </a:xfrm>
            <a:prstGeom prst="ellipse">
              <a:avLst/>
            </a:prstGeom>
            <a:gradFill rotWithShape="0">
              <a:gsLst>
                <a:gs pos="0">
                  <a:srgbClr val="4D4D4D">
                    <a:gamma/>
                    <a:shade val="46275"/>
                    <a:invGamma/>
                  </a:srgbClr>
                </a:gs>
                <a:gs pos="100000">
                  <a:srgbClr val="4D4D4D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>
              <a:prstShdw prst="shdw18" dist="17961" dir="13500000">
                <a:srgbClr val="4D4D4D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0301" name="Text Box 125"/>
          <p:cNvSpPr txBox="1">
            <a:spLocks noChangeArrowheads="1"/>
          </p:cNvSpPr>
          <p:nvPr/>
        </p:nvSpPr>
        <p:spPr bwMode="auto">
          <a:xfrm>
            <a:off x="5562600" y="45720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  <a:latin typeface="Arial" charset="0"/>
              </a:rPr>
              <a:t>Click on the key to start</a:t>
            </a:r>
          </a:p>
        </p:txBody>
      </p:sp>
      <p:grpSp>
        <p:nvGrpSpPr>
          <p:cNvPr id="50513" name="Group 337"/>
          <p:cNvGrpSpPr>
            <a:grpSpLocks/>
          </p:cNvGrpSpPr>
          <p:nvPr/>
        </p:nvGrpSpPr>
        <p:grpSpPr bwMode="auto">
          <a:xfrm>
            <a:off x="1371600" y="6397625"/>
            <a:ext cx="7616825" cy="990600"/>
            <a:chOff x="889" y="4080"/>
            <a:chExt cx="4798" cy="624"/>
          </a:xfrm>
        </p:grpSpPr>
        <p:pic>
          <p:nvPicPr>
            <p:cNvPr id="50514" name="Picture 338" descr="right hand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t="53882"/>
            <a:stretch>
              <a:fillRect/>
            </a:stretch>
          </p:blipFill>
          <p:spPr bwMode="auto">
            <a:xfrm>
              <a:off x="4032" y="4080"/>
              <a:ext cx="1232" cy="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515" name="Picture 339" descr="left hand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t="54135"/>
            <a:stretch>
              <a:fillRect/>
            </a:stretch>
          </p:blipFill>
          <p:spPr bwMode="auto">
            <a:xfrm>
              <a:off x="1296" y="4080"/>
              <a:ext cx="1226" cy="488"/>
            </a:xfrm>
            <a:prstGeom prst="rect">
              <a:avLst/>
            </a:prstGeom>
            <a:noFill/>
          </p:spPr>
        </p:pic>
        <p:sp>
          <p:nvSpPr>
            <p:cNvPr id="50516" name="Freeform 340"/>
            <p:cNvSpPr>
              <a:spLocks/>
            </p:cNvSpPr>
            <p:nvPr/>
          </p:nvSpPr>
          <p:spPr bwMode="auto">
            <a:xfrm>
              <a:off x="889" y="4093"/>
              <a:ext cx="599" cy="563"/>
            </a:xfrm>
            <a:custGeom>
              <a:avLst/>
              <a:gdLst/>
              <a:ahLst/>
              <a:cxnLst>
                <a:cxn ang="0">
                  <a:pos x="404" y="0"/>
                </a:cxn>
                <a:cxn ang="0">
                  <a:pos x="314" y="40"/>
                </a:cxn>
                <a:cxn ang="0">
                  <a:pos x="303" y="70"/>
                </a:cxn>
                <a:cxn ang="0">
                  <a:pos x="283" y="91"/>
                </a:cxn>
                <a:cxn ang="0">
                  <a:pos x="162" y="313"/>
                </a:cxn>
                <a:cxn ang="0">
                  <a:pos x="122" y="374"/>
                </a:cxn>
                <a:cxn ang="0">
                  <a:pos x="101" y="434"/>
                </a:cxn>
                <a:cxn ang="0">
                  <a:pos x="51" y="485"/>
                </a:cxn>
                <a:cxn ang="0">
                  <a:pos x="0" y="576"/>
                </a:cxn>
                <a:cxn ang="0">
                  <a:pos x="31" y="596"/>
                </a:cxn>
                <a:cxn ang="0">
                  <a:pos x="91" y="616"/>
                </a:cxn>
                <a:cxn ang="0">
                  <a:pos x="263" y="656"/>
                </a:cxn>
                <a:cxn ang="0">
                  <a:pos x="526" y="454"/>
                </a:cxn>
                <a:cxn ang="0">
                  <a:pos x="516" y="424"/>
                </a:cxn>
              </a:cxnLst>
              <a:rect l="0" t="0" r="r" b="b"/>
              <a:pathLst>
                <a:path w="526" h="694">
                  <a:moveTo>
                    <a:pt x="404" y="0"/>
                  </a:moveTo>
                  <a:cubicBezTo>
                    <a:pt x="333" y="24"/>
                    <a:pt x="362" y="8"/>
                    <a:pt x="314" y="40"/>
                  </a:cubicBezTo>
                  <a:cubicBezTo>
                    <a:pt x="310" y="50"/>
                    <a:pt x="309" y="61"/>
                    <a:pt x="303" y="70"/>
                  </a:cubicBezTo>
                  <a:cubicBezTo>
                    <a:pt x="298" y="78"/>
                    <a:pt x="287" y="82"/>
                    <a:pt x="283" y="91"/>
                  </a:cubicBezTo>
                  <a:cubicBezTo>
                    <a:pt x="240" y="178"/>
                    <a:pt x="251" y="254"/>
                    <a:pt x="162" y="313"/>
                  </a:cubicBezTo>
                  <a:cubicBezTo>
                    <a:pt x="149" y="333"/>
                    <a:pt x="130" y="351"/>
                    <a:pt x="122" y="374"/>
                  </a:cubicBezTo>
                  <a:cubicBezTo>
                    <a:pt x="115" y="394"/>
                    <a:pt x="116" y="419"/>
                    <a:pt x="101" y="434"/>
                  </a:cubicBezTo>
                  <a:cubicBezTo>
                    <a:pt x="84" y="451"/>
                    <a:pt x="51" y="485"/>
                    <a:pt x="51" y="485"/>
                  </a:cubicBezTo>
                  <a:cubicBezTo>
                    <a:pt x="41" y="526"/>
                    <a:pt x="29" y="546"/>
                    <a:pt x="0" y="576"/>
                  </a:cubicBezTo>
                  <a:cubicBezTo>
                    <a:pt x="10" y="583"/>
                    <a:pt x="20" y="591"/>
                    <a:pt x="31" y="596"/>
                  </a:cubicBezTo>
                  <a:cubicBezTo>
                    <a:pt x="50" y="604"/>
                    <a:pt x="91" y="616"/>
                    <a:pt x="91" y="616"/>
                  </a:cubicBezTo>
                  <a:cubicBezTo>
                    <a:pt x="143" y="694"/>
                    <a:pt x="135" y="667"/>
                    <a:pt x="263" y="656"/>
                  </a:cubicBezTo>
                  <a:cubicBezTo>
                    <a:pt x="354" y="596"/>
                    <a:pt x="451" y="533"/>
                    <a:pt x="526" y="454"/>
                  </a:cubicBezTo>
                  <a:cubicBezTo>
                    <a:pt x="523" y="444"/>
                    <a:pt x="516" y="424"/>
                    <a:pt x="516" y="424"/>
                  </a:cubicBezTo>
                </a:path>
              </a:pathLst>
            </a:custGeom>
            <a:solidFill>
              <a:srgbClr val="FFF0E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517" name="Freeform 341"/>
            <p:cNvSpPr>
              <a:spLocks/>
            </p:cNvSpPr>
            <p:nvPr/>
          </p:nvSpPr>
          <p:spPr bwMode="auto">
            <a:xfrm flipH="1">
              <a:off x="5088" y="4099"/>
              <a:ext cx="599" cy="605"/>
            </a:xfrm>
            <a:custGeom>
              <a:avLst/>
              <a:gdLst/>
              <a:ahLst/>
              <a:cxnLst>
                <a:cxn ang="0">
                  <a:pos x="404" y="0"/>
                </a:cxn>
                <a:cxn ang="0">
                  <a:pos x="314" y="40"/>
                </a:cxn>
                <a:cxn ang="0">
                  <a:pos x="303" y="70"/>
                </a:cxn>
                <a:cxn ang="0">
                  <a:pos x="283" y="91"/>
                </a:cxn>
                <a:cxn ang="0">
                  <a:pos x="162" y="313"/>
                </a:cxn>
                <a:cxn ang="0">
                  <a:pos x="122" y="374"/>
                </a:cxn>
                <a:cxn ang="0">
                  <a:pos x="101" y="434"/>
                </a:cxn>
                <a:cxn ang="0">
                  <a:pos x="51" y="485"/>
                </a:cxn>
                <a:cxn ang="0">
                  <a:pos x="0" y="576"/>
                </a:cxn>
                <a:cxn ang="0">
                  <a:pos x="31" y="596"/>
                </a:cxn>
                <a:cxn ang="0">
                  <a:pos x="91" y="616"/>
                </a:cxn>
                <a:cxn ang="0">
                  <a:pos x="263" y="656"/>
                </a:cxn>
                <a:cxn ang="0">
                  <a:pos x="526" y="454"/>
                </a:cxn>
                <a:cxn ang="0">
                  <a:pos x="516" y="424"/>
                </a:cxn>
              </a:cxnLst>
              <a:rect l="0" t="0" r="r" b="b"/>
              <a:pathLst>
                <a:path w="526" h="694">
                  <a:moveTo>
                    <a:pt x="404" y="0"/>
                  </a:moveTo>
                  <a:cubicBezTo>
                    <a:pt x="333" y="24"/>
                    <a:pt x="362" y="8"/>
                    <a:pt x="314" y="40"/>
                  </a:cubicBezTo>
                  <a:cubicBezTo>
                    <a:pt x="310" y="50"/>
                    <a:pt x="309" y="61"/>
                    <a:pt x="303" y="70"/>
                  </a:cubicBezTo>
                  <a:cubicBezTo>
                    <a:pt x="298" y="78"/>
                    <a:pt x="287" y="82"/>
                    <a:pt x="283" y="91"/>
                  </a:cubicBezTo>
                  <a:cubicBezTo>
                    <a:pt x="240" y="178"/>
                    <a:pt x="251" y="254"/>
                    <a:pt x="162" y="313"/>
                  </a:cubicBezTo>
                  <a:cubicBezTo>
                    <a:pt x="149" y="333"/>
                    <a:pt x="130" y="351"/>
                    <a:pt x="122" y="374"/>
                  </a:cubicBezTo>
                  <a:cubicBezTo>
                    <a:pt x="115" y="394"/>
                    <a:pt x="116" y="419"/>
                    <a:pt x="101" y="434"/>
                  </a:cubicBezTo>
                  <a:cubicBezTo>
                    <a:pt x="84" y="451"/>
                    <a:pt x="51" y="485"/>
                    <a:pt x="51" y="485"/>
                  </a:cubicBezTo>
                  <a:cubicBezTo>
                    <a:pt x="41" y="526"/>
                    <a:pt x="29" y="546"/>
                    <a:pt x="0" y="576"/>
                  </a:cubicBezTo>
                  <a:cubicBezTo>
                    <a:pt x="10" y="583"/>
                    <a:pt x="20" y="591"/>
                    <a:pt x="31" y="596"/>
                  </a:cubicBezTo>
                  <a:cubicBezTo>
                    <a:pt x="50" y="604"/>
                    <a:pt x="91" y="616"/>
                    <a:pt x="91" y="616"/>
                  </a:cubicBezTo>
                  <a:cubicBezTo>
                    <a:pt x="143" y="694"/>
                    <a:pt x="135" y="667"/>
                    <a:pt x="263" y="656"/>
                  </a:cubicBezTo>
                  <a:cubicBezTo>
                    <a:pt x="354" y="596"/>
                    <a:pt x="451" y="533"/>
                    <a:pt x="526" y="454"/>
                  </a:cubicBezTo>
                  <a:cubicBezTo>
                    <a:pt x="523" y="444"/>
                    <a:pt x="516" y="424"/>
                    <a:pt x="516" y="424"/>
                  </a:cubicBezTo>
                </a:path>
              </a:pathLst>
            </a:custGeom>
            <a:solidFill>
              <a:srgbClr val="FFF0E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ee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ee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ee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5" grpId="0" animBg="1" autoUpdateAnimBg="0"/>
      <p:bldP spid="50196" grpId="0" animBg="1" autoUpdateAnimBg="0"/>
      <p:bldP spid="50197" grpId="0" animBg="1" autoUpdateAnimBg="0"/>
      <p:bldP spid="50198" grpId="0" animBg="1" autoUpdateAnimBg="0"/>
      <p:bldP spid="50199" grpId="0" animBg="1" autoUpdateAnimBg="0"/>
      <p:bldP spid="50200" grpId="0" animBg="1" autoUpdateAnimBg="0"/>
      <p:bldP spid="50201" grpId="0" animBg="1" autoUpdateAnimBg="0"/>
      <p:bldP spid="50202" grpId="0" animBg="1" autoUpdateAnimBg="0"/>
      <p:bldP spid="50203" grpId="0" animBg="1" autoUpdateAnimBg="0"/>
      <p:bldP spid="50204" grpId="0" animBg="1" autoUpdateAnimBg="0"/>
      <p:bldP spid="50205" grpId="0" animBg="1" autoUpdateAnimBg="0"/>
      <p:bldP spid="50206" grpId="0" animBg="1" autoUpdateAnimBg="0"/>
      <p:bldP spid="50207" grpId="0" animBg="1" autoUpdateAnimBg="0"/>
      <p:bldP spid="50208" grpId="0" animBg="1" autoUpdateAnimBg="0"/>
      <p:bldP spid="50209" grpId="0" animBg="1" autoUpdateAnimBg="0"/>
      <p:bldP spid="50301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506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pic>
          <p:nvPicPr>
            <p:cNvPr id="149507" name="Picture 3" descr="maz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16" y="240"/>
              <a:ext cx="4176" cy="2678"/>
            </a:xfrm>
            <a:prstGeom prst="rect">
              <a:avLst/>
            </a:prstGeom>
            <a:noFill/>
          </p:spPr>
        </p:pic>
        <p:sp>
          <p:nvSpPr>
            <p:cNvPr id="149508" name="Line 4"/>
            <p:cNvSpPr>
              <a:spLocks noChangeShapeType="1"/>
            </p:cNvSpPr>
            <p:nvPr/>
          </p:nvSpPr>
          <p:spPr bwMode="auto">
            <a:xfrm>
              <a:off x="864" y="1104"/>
              <a:ext cx="24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9509" name="Line 5"/>
            <p:cNvSpPr>
              <a:spLocks noChangeShapeType="1"/>
            </p:cNvSpPr>
            <p:nvPr/>
          </p:nvSpPr>
          <p:spPr bwMode="auto">
            <a:xfrm flipV="1">
              <a:off x="1104" y="480"/>
              <a:ext cx="0" cy="6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9510" name="Line 6"/>
            <p:cNvSpPr>
              <a:spLocks noChangeShapeType="1"/>
            </p:cNvSpPr>
            <p:nvPr/>
          </p:nvSpPr>
          <p:spPr bwMode="auto">
            <a:xfrm>
              <a:off x="1104" y="480"/>
              <a:ext cx="148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9511" name="Line 7"/>
            <p:cNvSpPr>
              <a:spLocks noChangeShapeType="1"/>
            </p:cNvSpPr>
            <p:nvPr/>
          </p:nvSpPr>
          <p:spPr bwMode="auto">
            <a:xfrm>
              <a:off x="2592" y="480"/>
              <a:ext cx="0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9512" name="Line 8"/>
            <p:cNvSpPr>
              <a:spLocks noChangeShapeType="1"/>
            </p:cNvSpPr>
            <p:nvPr/>
          </p:nvSpPr>
          <p:spPr bwMode="auto">
            <a:xfrm flipH="1">
              <a:off x="2400" y="1248"/>
              <a:ext cx="19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9513" name="Line 9"/>
            <p:cNvSpPr>
              <a:spLocks noChangeShapeType="1"/>
            </p:cNvSpPr>
            <p:nvPr/>
          </p:nvSpPr>
          <p:spPr bwMode="auto">
            <a:xfrm>
              <a:off x="2400" y="1248"/>
              <a:ext cx="0" cy="14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49514" name="Picture 10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4038600"/>
            <a:ext cx="838200" cy="379413"/>
          </a:xfrm>
          <a:prstGeom prst="rect">
            <a:avLst/>
          </a:prstGeom>
          <a:noFill/>
        </p:spPr>
      </p:pic>
      <p:sp>
        <p:nvSpPr>
          <p:cNvPr id="149515" name="Line 11"/>
          <p:cNvSpPr>
            <a:spLocks noChangeShapeType="1"/>
          </p:cNvSpPr>
          <p:nvPr/>
        </p:nvSpPr>
        <p:spPr bwMode="auto">
          <a:xfrm>
            <a:off x="3810000" y="4267200"/>
            <a:ext cx="3352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9516" name="Line 12"/>
          <p:cNvSpPr>
            <a:spLocks noChangeShapeType="1"/>
          </p:cNvSpPr>
          <p:nvPr/>
        </p:nvSpPr>
        <p:spPr bwMode="auto">
          <a:xfrm flipV="1">
            <a:off x="7162800" y="3733800"/>
            <a:ext cx="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9517" name="Line 13"/>
          <p:cNvSpPr>
            <a:spLocks noChangeShapeType="1"/>
          </p:cNvSpPr>
          <p:nvPr/>
        </p:nvSpPr>
        <p:spPr bwMode="auto">
          <a:xfrm flipH="1">
            <a:off x="4114800" y="3733800"/>
            <a:ext cx="3048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9518" name="Line 14"/>
          <p:cNvSpPr>
            <a:spLocks noChangeShapeType="1"/>
          </p:cNvSpPr>
          <p:nvPr/>
        </p:nvSpPr>
        <p:spPr bwMode="auto">
          <a:xfrm flipV="1">
            <a:off x="4114800" y="2286000"/>
            <a:ext cx="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9519" name="Line 15"/>
          <p:cNvSpPr>
            <a:spLocks noChangeShapeType="1"/>
          </p:cNvSpPr>
          <p:nvPr/>
        </p:nvSpPr>
        <p:spPr bwMode="auto">
          <a:xfrm>
            <a:off x="4114800" y="228600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9520" name="Line 16"/>
          <p:cNvSpPr>
            <a:spLocks noChangeShapeType="1"/>
          </p:cNvSpPr>
          <p:nvPr/>
        </p:nvSpPr>
        <p:spPr bwMode="auto">
          <a:xfrm>
            <a:off x="5029200" y="2286000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49521" name="Picture 17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3352800"/>
            <a:ext cx="838200" cy="379413"/>
          </a:xfrm>
          <a:prstGeom prst="rect">
            <a:avLst/>
          </a:prstGeom>
          <a:noFill/>
        </p:spPr>
      </p:pic>
      <p:sp>
        <p:nvSpPr>
          <p:cNvPr id="149522" name="WordArt 18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49523" name="Group 19"/>
          <p:cNvGrpSpPr>
            <a:grpSpLocks/>
          </p:cNvGrpSpPr>
          <p:nvPr/>
        </p:nvGrpSpPr>
        <p:grpSpPr bwMode="auto">
          <a:xfrm>
            <a:off x="1295400" y="381000"/>
            <a:ext cx="6629400" cy="4267200"/>
            <a:chOff x="816" y="240"/>
            <a:chExt cx="4176" cy="2688"/>
          </a:xfrm>
        </p:grpSpPr>
        <p:sp>
          <p:nvSpPr>
            <p:cNvPr id="149524" name="Rectangle 20"/>
            <p:cNvSpPr>
              <a:spLocks noChangeArrowheads="1"/>
            </p:cNvSpPr>
            <p:nvPr/>
          </p:nvSpPr>
          <p:spPr bwMode="auto">
            <a:xfrm>
              <a:off x="816" y="240"/>
              <a:ext cx="4176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9525" name="Picture 21" descr="TN00546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9526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# 12  How many governors are in the United States of America?</a:t>
            </a:r>
          </a:p>
        </p:txBody>
      </p:sp>
      <p:grpSp>
        <p:nvGrpSpPr>
          <p:cNvPr id="149533" name="Group 29"/>
          <p:cNvGrpSpPr>
            <a:grpSpLocks/>
          </p:cNvGrpSpPr>
          <p:nvPr/>
        </p:nvGrpSpPr>
        <p:grpSpPr bwMode="auto">
          <a:xfrm>
            <a:off x="44450" y="5116513"/>
            <a:ext cx="9099550" cy="674687"/>
            <a:chOff x="28" y="3223"/>
            <a:chExt cx="5732" cy="425"/>
          </a:xfrm>
        </p:grpSpPr>
        <p:sp>
          <p:nvSpPr>
            <p:cNvPr id="149528" name="Text Box 24"/>
            <p:cNvSpPr txBox="1">
              <a:spLocks noChangeArrowheads="1"/>
            </p:cNvSpPr>
            <p:nvPr/>
          </p:nvSpPr>
          <p:spPr bwMode="auto">
            <a:xfrm>
              <a:off x="672" y="326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50</a:t>
              </a:r>
            </a:p>
          </p:txBody>
        </p:sp>
        <p:pic>
          <p:nvPicPr>
            <p:cNvPr id="149529" name="Picture 25" descr="Tool Box 05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" y="3223"/>
              <a:ext cx="536" cy="425"/>
            </a:xfrm>
            <a:prstGeom prst="rect">
              <a:avLst/>
            </a:prstGeom>
            <a:noFill/>
          </p:spPr>
        </p:pic>
      </p:grpSp>
      <p:grpSp>
        <p:nvGrpSpPr>
          <p:cNvPr id="149530" name="Group 26"/>
          <p:cNvGrpSpPr>
            <a:grpSpLocks/>
          </p:cNvGrpSpPr>
          <p:nvPr/>
        </p:nvGrpSpPr>
        <p:grpSpPr bwMode="auto">
          <a:xfrm>
            <a:off x="44450" y="5802313"/>
            <a:ext cx="9099550" cy="674687"/>
            <a:chOff x="28" y="3655"/>
            <a:chExt cx="5732" cy="425"/>
          </a:xfrm>
        </p:grpSpPr>
        <p:sp>
          <p:nvSpPr>
            <p:cNvPr id="149531" name="Text Box 27"/>
            <p:cNvSpPr txBox="1">
              <a:spLocks noChangeArrowheads="1"/>
            </p:cNvSpPr>
            <p:nvPr/>
          </p:nvSpPr>
          <p:spPr bwMode="auto">
            <a:xfrm>
              <a:off x="672" y="374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100</a:t>
              </a:r>
            </a:p>
          </p:txBody>
        </p:sp>
        <p:pic>
          <p:nvPicPr>
            <p:cNvPr id="149532" name="Picture 28" descr="Tool Box 05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" y="3655"/>
              <a:ext cx="536" cy="4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9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9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4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95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9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9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9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9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95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9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9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9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9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9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15" grpId="0" animBg="1"/>
      <p:bldP spid="149516" grpId="0" animBg="1"/>
      <p:bldP spid="149517" grpId="0" animBg="1"/>
      <p:bldP spid="149518" grpId="0" animBg="1"/>
      <p:bldP spid="149519" grpId="0" animBg="1"/>
      <p:bldP spid="149520" grpId="0" animBg="1"/>
      <p:bldP spid="149526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530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50531" name="Group 3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pic>
            <p:nvPicPr>
              <p:cNvPr id="150532" name="Picture 4" descr="maz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816" y="240"/>
                <a:ext cx="4176" cy="2678"/>
              </a:xfrm>
              <a:prstGeom prst="rect">
                <a:avLst/>
              </a:prstGeom>
              <a:noFill/>
            </p:spPr>
          </p:pic>
          <p:sp>
            <p:nvSpPr>
              <p:cNvPr id="150533" name="Line 5"/>
              <p:cNvSpPr>
                <a:spLocks noChangeShapeType="1"/>
              </p:cNvSpPr>
              <p:nvPr/>
            </p:nvSpPr>
            <p:spPr bwMode="auto">
              <a:xfrm>
                <a:off x="864" y="1104"/>
                <a:ext cx="24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534" name="Line 6"/>
              <p:cNvSpPr>
                <a:spLocks noChangeShapeType="1"/>
              </p:cNvSpPr>
              <p:nvPr/>
            </p:nvSpPr>
            <p:spPr bwMode="auto">
              <a:xfrm flipV="1">
                <a:off x="1104" y="480"/>
                <a:ext cx="0" cy="62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535" name="Line 7"/>
              <p:cNvSpPr>
                <a:spLocks noChangeShapeType="1"/>
              </p:cNvSpPr>
              <p:nvPr/>
            </p:nvSpPr>
            <p:spPr bwMode="auto">
              <a:xfrm>
                <a:off x="1104" y="480"/>
                <a:ext cx="1488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536" name="Line 8"/>
              <p:cNvSpPr>
                <a:spLocks noChangeShapeType="1"/>
              </p:cNvSpPr>
              <p:nvPr/>
            </p:nvSpPr>
            <p:spPr bwMode="auto">
              <a:xfrm>
                <a:off x="2592" y="480"/>
                <a:ext cx="0" cy="76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537" name="Line 9"/>
              <p:cNvSpPr>
                <a:spLocks noChangeShapeType="1"/>
              </p:cNvSpPr>
              <p:nvPr/>
            </p:nvSpPr>
            <p:spPr bwMode="auto">
              <a:xfrm flipH="1">
                <a:off x="2400" y="1248"/>
                <a:ext cx="19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538" name="Line 10"/>
              <p:cNvSpPr>
                <a:spLocks noChangeShapeType="1"/>
              </p:cNvSpPr>
              <p:nvPr/>
            </p:nvSpPr>
            <p:spPr bwMode="auto">
              <a:xfrm>
                <a:off x="2400" y="1248"/>
                <a:ext cx="0" cy="144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0539" name="Line 11"/>
            <p:cNvSpPr>
              <a:spLocks noChangeShapeType="1"/>
            </p:cNvSpPr>
            <p:nvPr/>
          </p:nvSpPr>
          <p:spPr bwMode="auto">
            <a:xfrm>
              <a:off x="2400" y="2688"/>
              <a:ext cx="211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0540" name="Line 12"/>
            <p:cNvSpPr>
              <a:spLocks noChangeShapeType="1"/>
            </p:cNvSpPr>
            <p:nvPr/>
          </p:nvSpPr>
          <p:spPr bwMode="auto">
            <a:xfrm flipV="1">
              <a:off x="4512" y="2352"/>
              <a:ext cx="0" cy="3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0541" name="Line 13"/>
            <p:cNvSpPr>
              <a:spLocks noChangeShapeType="1"/>
            </p:cNvSpPr>
            <p:nvPr/>
          </p:nvSpPr>
          <p:spPr bwMode="auto">
            <a:xfrm flipH="1">
              <a:off x="2592" y="2352"/>
              <a:ext cx="192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0542" name="Line 14"/>
            <p:cNvSpPr>
              <a:spLocks noChangeShapeType="1"/>
            </p:cNvSpPr>
            <p:nvPr/>
          </p:nvSpPr>
          <p:spPr bwMode="auto">
            <a:xfrm flipV="1">
              <a:off x="2592" y="1440"/>
              <a:ext cx="0" cy="9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0543" name="Line 15"/>
            <p:cNvSpPr>
              <a:spLocks noChangeShapeType="1"/>
            </p:cNvSpPr>
            <p:nvPr/>
          </p:nvSpPr>
          <p:spPr bwMode="auto">
            <a:xfrm>
              <a:off x="2592" y="1440"/>
              <a:ext cx="57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0544" name="Line 16"/>
            <p:cNvSpPr>
              <a:spLocks noChangeShapeType="1"/>
            </p:cNvSpPr>
            <p:nvPr/>
          </p:nvSpPr>
          <p:spPr bwMode="auto">
            <a:xfrm>
              <a:off x="3168" y="1440"/>
              <a:ext cx="0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50545" name="Picture 17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24400" y="3352800"/>
            <a:ext cx="838200" cy="379413"/>
          </a:xfrm>
          <a:prstGeom prst="rect">
            <a:avLst/>
          </a:prstGeom>
          <a:noFill/>
        </p:spPr>
      </p:pic>
      <p:sp>
        <p:nvSpPr>
          <p:cNvPr id="150546" name="Line 18"/>
          <p:cNvSpPr>
            <a:spLocks noChangeShapeType="1"/>
          </p:cNvSpPr>
          <p:nvPr/>
        </p:nvSpPr>
        <p:spPr bwMode="auto">
          <a:xfrm flipH="1">
            <a:off x="4419600" y="35052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547" name="Line 19"/>
          <p:cNvSpPr>
            <a:spLocks noChangeShapeType="1"/>
          </p:cNvSpPr>
          <p:nvPr/>
        </p:nvSpPr>
        <p:spPr bwMode="auto">
          <a:xfrm flipV="1">
            <a:off x="4419600" y="25146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548" name="Line 20"/>
          <p:cNvSpPr>
            <a:spLocks noChangeShapeType="1"/>
          </p:cNvSpPr>
          <p:nvPr/>
        </p:nvSpPr>
        <p:spPr bwMode="auto">
          <a:xfrm>
            <a:off x="4419600" y="2514600"/>
            <a:ext cx="304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549" name="Line 21"/>
          <p:cNvSpPr>
            <a:spLocks noChangeShapeType="1"/>
          </p:cNvSpPr>
          <p:nvPr/>
        </p:nvSpPr>
        <p:spPr bwMode="auto">
          <a:xfrm>
            <a:off x="4724400" y="2514600"/>
            <a:ext cx="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50550" name="Picture 22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43400" y="3124200"/>
            <a:ext cx="838200" cy="379413"/>
          </a:xfrm>
          <a:prstGeom prst="rect">
            <a:avLst/>
          </a:prstGeom>
          <a:noFill/>
        </p:spPr>
      </p:pic>
      <p:pic>
        <p:nvPicPr>
          <p:cNvPr id="150551" name="Picture 23" descr="j026138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57600" y="2133600"/>
            <a:ext cx="2667000" cy="2633663"/>
          </a:xfrm>
          <a:prstGeom prst="rect">
            <a:avLst/>
          </a:prstGeom>
          <a:noFill/>
        </p:spPr>
      </p:pic>
      <p:grpSp>
        <p:nvGrpSpPr>
          <p:cNvPr id="150552" name="Group 24"/>
          <p:cNvGrpSpPr>
            <a:grpSpLocks/>
          </p:cNvGrpSpPr>
          <p:nvPr/>
        </p:nvGrpSpPr>
        <p:grpSpPr bwMode="auto">
          <a:xfrm>
            <a:off x="152400" y="381000"/>
            <a:ext cx="8686800" cy="4419600"/>
            <a:chOff x="96" y="192"/>
            <a:chExt cx="5472" cy="2784"/>
          </a:xfrm>
        </p:grpSpPr>
        <p:sp>
          <p:nvSpPr>
            <p:cNvPr id="150553" name="Rectangle 25"/>
            <p:cNvSpPr>
              <a:spLocks noChangeArrowheads="1"/>
            </p:cNvSpPr>
            <p:nvPr/>
          </p:nvSpPr>
          <p:spPr bwMode="auto">
            <a:xfrm>
              <a:off x="96" y="192"/>
              <a:ext cx="5472" cy="2784"/>
            </a:xfrm>
            <a:prstGeom prst="rect">
              <a:avLst/>
            </a:prstGeom>
            <a:solidFill>
              <a:srgbClr val="3366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50554" name="Picture 26" descr="Auto Racing - Pit Crew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400" y="336"/>
              <a:ext cx="1236" cy="2619"/>
            </a:xfrm>
            <a:prstGeom prst="rect">
              <a:avLst/>
            </a:prstGeom>
            <a:noFill/>
          </p:spPr>
        </p:pic>
      </p:grpSp>
      <p:sp>
        <p:nvSpPr>
          <p:cNvPr id="150555" name="WordArt 27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50556" name="Group 28"/>
          <p:cNvGrpSpPr>
            <a:grpSpLocks/>
          </p:cNvGrpSpPr>
          <p:nvPr/>
        </p:nvGrpSpPr>
        <p:grpSpPr bwMode="auto">
          <a:xfrm>
            <a:off x="44450" y="5241925"/>
            <a:ext cx="6737350" cy="701675"/>
            <a:chOff x="28" y="3302"/>
            <a:chExt cx="4244" cy="442"/>
          </a:xfrm>
        </p:grpSpPr>
        <p:sp>
          <p:nvSpPr>
            <p:cNvPr id="150557" name="Text Box 29"/>
            <p:cNvSpPr txBox="1">
              <a:spLocks noChangeArrowheads="1"/>
            </p:cNvSpPr>
            <p:nvPr/>
          </p:nvSpPr>
          <p:spPr bwMode="auto">
            <a:xfrm>
              <a:off x="672" y="3302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hlink"/>
                  </a:solidFill>
                  <a:latin typeface="Arial" charset="0"/>
                </a:rPr>
                <a:t>Click here to go back to the correct Pit Stop and have your car repaired.</a:t>
              </a:r>
            </a:p>
          </p:txBody>
        </p:sp>
        <p:pic>
          <p:nvPicPr>
            <p:cNvPr id="150558" name="Picture 30" descr="Tool Box 05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8" y="3310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50559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You’ve Crashed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0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0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50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05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0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0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505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0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0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150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500"/>
                            </p:stCondLst>
                            <p:childTnLst>
                              <p:par>
                                <p:cTn id="3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1505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0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0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0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0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46" grpId="0" animBg="1"/>
      <p:bldP spid="150547" grpId="0" animBg="1"/>
      <p:bldP spid="150548" grpId="0" animBg="1"/>
      <p:bldP spid="150549" grpId="0" animBg="1"/>
      <p:bldP spid="150559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554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51555" name="Group 3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pic>
            <p:nvPicPr>
              <p:cNvPr id="151556" name="Picture 4" descr="maze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16" y="240"/>
                <a:ext cx="4176" cy="2678"/>
              </a:xfrm>
              <a:prstGeom prst="rect">
                <a:avLst/>
              </a:prstGeom>
              <a:noFill/>
            </p:spPr>
          </p:pic>
          <p:sp>
            <p:nvSpPr>
              <p:cNvPr id="151557" name="Line 5"/>
              <p:cNvSpPr>
                <a:spLocks noChangeShapeType="1"/>
              </p:cNvSpPr>
              <p:nvPr/>
            </p:nvSpPr>
            <p:spPr bwMode="auto">
              <a:xfrm>
                <a:off x="864" y="1104"/>
                <a:ext cx="24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58" name="Line 6"/>
              <p:cNvSpPr>
                <a:spLocks noChangeShapeType="1"/>
              </p:cNvSpPr>
              <p:nvPr/>
            </p:nvSpPr>
            <p:spPr bwMode="auto">
              <a:xfrm flipV="1">
                <a:off x="1104" y="480"/>
                <a:ext cx="0" cy="62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59" name="Line 7"/>
              <p:cNvSpPr>
                <a:spLocks noChangeShapeType="1"/>
              </p:cNvSpPr>
              <p:nvPr/>
            </p:nvSpPr>
            <p:spPr bwMode="auto">
              <a:xfrm>
                <a:off x="1104" y="480"/>
                <a:ext cx="1488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60" name="Line 8"/>
              <p:cNvSpPr>
                <a:spLocks noChangeShapeType="1"/>
              </p:cNvSpPr>
              <p:nvPr/>
            </p:nvSpPr>
            <p:spPr bwMode="auto">
              <a:xfrm>
                <a:off x="2592" y="480"/>
                <a:ext cx="0" cy="76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61" name="Line 9"/>
              <p:cNvSpPr>
                <a:spLocks noChangeShapeType="1"/>
              </p:cNvSpPr>
              <p:nvPr/>
            </p:nvSpPr>
            <p:spPr bwMode="auto">
              <a:xfrm flipH="1">
                <a:off x="2400" y="1248"/>
                <a:ext cx="19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562" name="Line 10"/>
              <p:cNvSpPr>
                <a:spLocks noChangeShapeType="1"/>
              </p:cNvSpPr>
              <p:nvPr/>
            </p:nvSpPr>
            <p:spPr bwMode="auto">
              <a:xfrm>
                <a:off x="2400" y="1248"/>
                <a:ext cx="0" cy="144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1563" name="Line 11"/>
            <p:cNvSpPr>
              <a:spLocks noChangeShapeType="1"/>
            </p:cNvSpPr>
            <p:nvPr/>
          </p:nvSpPr>
          <p:spPr bwMode="auto">
            <a:xfrm>
              <a:off x="2400" y="2688"/>
              <a:ext cx="211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1564" name="Line 12"/>
            <p:cNvSpPr>
              <a:spLocks noChangeShapeType="1"/>
            </p:cNvSpPr>
            <p:nvPr/>
          </p:nvSpPr>
          <p:spPr bwMode="auto">
            <a:xfrm flipV="1">
              <a:off x="4512" y="2352"/>
              <a:ext cx="0" cy="3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1565" name="Line 13"/>
            <p:cNvSpPr>
              <a:spLocks noChangeShapeType="1"/>
            </p:cNvSpPr>
            <p:nvPr/>
          </p:nvSpPr>
          <p:spPr bwMode="auto">
            <a:xfrm flipH="1">
              <a:off x="2592" y="2352"/>
              <a:ext cx="192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1566" name="Line 14"/>
            <p:cNvSpPr>
              <a:spLocks noChangeShapeType="1"/>
            </p:cNvSpPr>
            <p:nvPr/>
          </p:nvSpPr>
          <p:spPr bwMode="auto">
            <a:xfrm flipV="1">
              <a:off x="2592" y="1440"/>
              <a:ext cx="0" cy="9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1567" name="Line 15"/>
            <p:cNvSpPr>
              <a:spLocks noChangeShapeType="1"/>
            </p:cNvSpPr>
            <p:nvPr/>
          </p:nvSpPr>
          <p:spPr bwMode="auto">
            <a:xfrm>
              <a:off x="2592" y="1440"/>
              <a:ext cx="57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1568" name="Line 16"/>
            <p:cNvSpPr>
              <a:spLocks noChangeShapeType="1"/>
            </p:cNvSpPr>
            <p:nvPr/>
          </p:nvSpPr>
          <p:spPr bwMode="auto">
            <a:xfrm>
              <a:off x="3168" y="1440"/>
              <a:ext cx="0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51569" name="Picture 17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276600"/>
            <a:ext cx="838200" cy="379413"/>
          </a:xfrm>
          <a:prstGeom prst="rect">
            <a:avLst/>
          </a:prstGeom>
          <a:noFill/>
        </p:spPr>
      </p:pic>
      <p:sp>
        <p:nvSpPr>
          <p:cNvPr id="151570" name="Line 18"/>
          <p:cNvSpPr>
            <a:spLocks noChangeShapeType="1"/>
          </p:cNvSpPr>
          <p:nvPr/>
        </p:nvSpPr>
        <p:spPr bwMode="auto">
          <a:xfrm>
            <a:off x="5029200" y="3505200"/>
            <a:ext cx="990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1571" name="Line 19"/>
          <p:cNvSpPr>
            <a:spLocks noChangeShapeType="1"/>
          </p:cNvSpPr>
          <p:nvPr/>
        </p:nvSpPr>
        <p:spPr bwMode="auto">
          <a:xfrm flipV="1">
            <a:off x="6019800" y="3276600"/>
            <a:ext cx="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1572" name="Line 20"/>
          <p:cNvSpPr>
            <a:spLocks noChangeShapeType="1"/>
          </p:cNvSpPr>
          <p:nvPr/>
        </p:nvSpPr>
        <p:spPr bwMode="auto">
          <a:xfrm flipH="1">
            <a:off x="5334000" y="3276600"/>
            <a:ext cx="685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1573" name="Line 21"/>
          <p:cNvSpPr>
            <a:spLocks noChangeShapeType="1"/>
          </p:cNvSpPr>
          <p:nvPr/>
        </p:nvSpPr>
        <p:spPr bwMode="auto">
          <a:xfrm flipV="1">
            <a:off x="5334000" y="762000"/>
            <a:ext cx="0" cy="2514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51574" name="Picture 22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685800"/>
            <a:ext cx="838200" cy="379413"/>
          </a:xfrm>
          <a:prstGeom prst="rect">
            <a:avLst/>
          </a:prstGeom>
          <a:noFill/>
        </p:spPr>
      </p:pic>
      <p:sp>
        <p:nvSpPr>
          <p:cNvPr id="151575" name="WordArt 23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51576" name="Group 24"/>
          <p:cNvGrpSpPr>
            <a:grpSpLocks/>
          </p:cNvGrpSpPr>
          <p:nvPr/>
        </p:nvGrpSpPr>
        <p:grpSpPr bwMode="auto">
          <a:xfrm>
            <a:off x="1295400" y="381000"/>
            <a:ext cx="6629400" cy="4267200"/>
            <a:chOff x="816" y="240"/>
            <a:chExt cx="4176" cy="2688"/>
          </a:xfrm>
        </p:grpSpPr>
        <p:sp>
          <p:nvSpPr>
            <p:cNvPr id="151577" name="Rectangle 25"/>
            <p:cNvSpPr>
              <a:spLocks noChangeArrowheads="1"/>
            </p:cNvSpPr>
            <p:nvPr/>
          </p:nvSpPr>
          <p:spPr bwMode="auto">
            <a:xfrm>
              <a:off x="816" y="240"/>
              <a:ext cx="4176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51578" name="Picture 26" descr="TN00546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1579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#13  The governor works in the state..</a:t>
            </a:r>
          </a:p>
        </p:txBody>
      </p:sp>
      <p:grpSp>
        <p:nvGrpSpPr>
          <p:cNvPr id="151580" name="Group 28"/>
          <p:cNvGrpSpPr>
            <a:grpSpLocks/>
          </p:cNvGrpSpPr>
          <p:nvPr/>
        </p:nvGrpSpPr>
        <p:grpSpPr bwMode="auto">
          <a:xfrm>
            <a:off x="44450" y="5116513"/>
            <a:ext cx="9099550" cy="674687"/>
            <a:chOff x="28" y="3223"/>
            <a:chExt cx="5732" cy="425"/>
          </a:xfrm>
        </p:grpSpPr>
        <p:sp>
          <p:nvSpPr>
            <p:cNvPr id="151581" name="Text Box 29"/>
            <p:cNvSpPr txBox="1">
              <a:spLocks noChangeArrowheads="1"/>
            </p:cNvSpPr>
            <p:nvPr/>
          </p:nvSpPr>
          <p:spPr bwMode="auto">
            <a:xfrm>
              <a:off x="672" y="326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capitol</a:t>
              </a:r>
            </a:p>
          </p:txBody>
        </p:sp>
        <p:pic>
          <p:nvPicPr>
            <p:cNvPr id="151582" name="Picture 30" descr="Tool Box 05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" y="3223"/>
              <a:ext cx="536" cy="425"/>
            </a:xfrm>
            <a:prstGeom prst="rect">
              <a:avLst/>
            </a:prstGeom>
            <a:noFill/>
          </p:spPr>
        </p:pic>
      </p:grpSp>
      <p:grpSp>
        <p:nvGrpSpPr>
          <p:cNvPr id="151586" name="Group 34"/>
          <p:cNvGrpSpPr>
            <a:grpSpLocks/>
          </p:cNvGrpSpPr>
          <p:nvPr/>
        </p:nvGrpSpPr>
        <p:grpSpPr bwMode="auto">
          <a:xfrm>
            <a:off x="44450" y="5802313"/>
            <a:ext cx="9099550" cy="674687"/>
            <a:chOff x="28" y="3655"/>
            <a:chExt cx="5732" cy="425"/>
          </a:xfrm>
        </p:grpSpPr>
        <p:sp>
          <p:nvSpPr>
            <p:cNvPr id="151584" name="Text Box 32"/>
            <p:cNvSpPr txBox="1">
              <a:spLocks noChangeArrowheads="1"/>
            </p:cNvSpPr>
            <p:nvPr/>
          </p:nvSpPr>
          <p:spPr bwMode="auto">
            <a:xfrm>
              <a:off x="672" y="374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capital</a:t>
              </a:r>
            </a:p>
          </p:txBody>
        </p:sp>
        <p:pic>
          <p:nvPicPr>
            <p:cNvPr id="151585" name="Picture 33" descr="Tool Box 05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" y="3655"/>
              <a:ext cx="536" cy="4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1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1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51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15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1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51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15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1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1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1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1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1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1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1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70" grpId="0" animBg="1"/>
      <p:bldP spid="151571" grpId="0" animBg="1"/>
      <p:bldP spid="151572" grpId="0" animBg="1"/>
      <p:bldP spid="151573" grpId="0" animBg="1"/>
      <p:bldP spid="151579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578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52579" name="Group 3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52580" name="Group 4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pic>
              <p:nvPicPr>
                <p:cNvPr id="152581" name="Picture 5" descr="maz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816" y="240"/>
                  <a:ext cx="4176" cy="2678"/>
                </a:xfrm>
                <a:prstGeom prst="rect">
                  <a:avLst/>
                </a:prstGeom>
                <a:noFill/>
              </p:spPr>
            </p:pic>
            <p:sp>
              <p:nvSpPr>
                <p:cNvPr id="152582" name="Line 6"/>
                <p:cNvSpPr>
                  <a:spLocks noChangeShapeType="1"/>
                </p:cNvSpPr>
                <p:nvPr/>
              </p:nvSpPr>
              <p:spPr bwMode="auto">
                <a:xfrm>
                  <a:off x="864" y="1104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2583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1104" y="480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2584" name="Line 8"/>
                <p:cNvSpPr>
                  <a:spLocks noChangeShapeType="1"/>
                </p:cNvSpPr>
                <p:nvPr/>
              </p:nvSpPr>
              <p:spPr bwMode="auto">
                <a:xfrm>
                  <a:off x="1104" y="480"/>
                  <a:ext cx="1488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2585" name="Line 9"/>
                <p:cNvSpPr>
                  <a:spLocks noChangeShapeType="1"/>
                </p:cNvSpPr>
                <p:nvPr/>
              </p:nvSpPr>
              <p:spPr bwMode="auto">
                <a:xfrm>
                  <a:off x="2592" y="480"/>
                  <a:ext cx="0" cy="76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2586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2400" y="124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2587" name="Line 11"/>
                <p:cNvSpPr>
                  <a:spLocks noChangeShapeType="1"/>
                </p:cNvSpPr>
                <p:nvPr/>
              </p:nvSpPr>
              <p:spPr bwMode="auto">
                <a:xfrm>
                  <a:off x="2400" y="1248"/>
                  <a:ext cx="0" cy="144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2588" name="Line 12"/>
              <p:cNvSpPr>
                <a:spLocks noChangeShapeType="1"/>
              </p:cNvSpPr>
              <p:nvPr/>
            </p:nvSpPr>
            <p:spPr bwMode="auto">
              <a:xfrm>
                <a:off x="2400" y="2688"/>
                <a:ext cx="211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589" name="Line 13"/>
              <p:cNvSpPr>
                <a:spLocks noChangeShapeType="1"/>
              </p:cNvSpPr>
              <p:nvPr/>
            </p:nvSpPr>
            <p:spPr bwMode="auto">
              <a:xfrm flipV="1">
                <a:off x="4512" y="2352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590" name="Line 14"/>
              <p:cNvSpPr>
                <a:spLocks noChangeShapeType="1"/>
              </p:cNvSpPr>
              <p:nvPr/>
            </p:nvSpPr>
            <p:spPr bwMode="auto">
              <a:xfrm flipH="1">
                <a:off x="2592" y="2352"/>
                <a:ext cx="192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591" name="Line 15"/>
              <p:cNvSpPr>
                <a:spLocks noChangeShapeType="1"/>
              </p:cNvSpPr>
              <p:nvPr/>
            </p:nvSpPr>
            <p:spPr bwMode="auto">
              <a:xfrm flipV="1">
                <a:off x="2592" y="1440"/>
                <a:ext cx="0" cy="91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592" name="Line 16"/>
              <p:cNvSpPr>
                <a:spLocks noChangeShapeType="1"/>
              </p:cNvSpPr>
              <p:nvPr/>
            </p:nvSpPr>
            <p:spPr bwMode="auto">
              <a:xfrm>
                <a:off x="2592" y="1440"/>
                <a:ext cx="576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593" name="Line 17"/>
              <p:cNvSpPr>
                <a:spLocks noChangeShapeType="1"/>
              </p:cNvSpPr>
              <p:nvPr/>
            </p:nvSpPr>
            <p:spPr bwMode="auto">
              <a:xfrm>
                <a:off x="3168" y="1440"/>
                <a:ext cx="0" cy="76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2594" name="Line 18"/>
            <p:cNvSpPr>
              <a:spLocks noChangeShapeType="1"/>
            </p:cNvSpPr>
            <p:nvPr/>
          </p:nvSpPr>
          <p:spPr bwMode="auto">
            <a:xfrm>
              <a:off x="3168" y="2208"/>
              <a:ext cx="62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2595" name="Line 19"/>
            <p:cNvSpPr>
              <a:spLocks noChangeShapeType="1"/>
            </p:cNvSpPr>
            <p:nvPr/>
          </p:nvSpPr>
          <p:spPr bwMode="auto">
            <a:xfrm flipV="1">
              <a:off x="3792" y="2064"/>
              <a:ext cx="0" cy="14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2596" name="Line 20"/>
            <p:cNvSpPr>
              <a:spLocks noChangeShapeType="1"/>
            </p:cNvSpPr>
            <p:nvPr/>
          </p:nvSpPr>
          <p:spPr bwMode="auto">
            <a:xfrm flipH="1">
              <a:off x="3360" y="2064"/>
              <a:ext cx="43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2597" name="Line 21"/>
            <p:cNvSpPr>
              <a:spLocks noChangeShapeType="1"/>
            </p:cNvSpPr>
            <p:nvPr/>
          </p:nvSpPr>
          <p:spPr bwMode="auto">
            <a:xfrm flipV="1">
              <a:off x="3360" y="480"/>
              <a:ext cx="0" cy="158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52598" name="Picture 22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53000" y="609600"/>
            <a:ext cx="838200" cy="379413"/>
          </a:xfrm>
          <a:prstGeom prst="rect">
            <a:avLst/>
          </a:prstGeom>
          <a:noFill/>
        </p:spPr>
      </p:pic>
      <p:sp>
        <p:nvSpPr>
          <p:cNvPr id="152599" name="Line 23"/>
          <p:cNvSpPr>
            <a:spLocks noChangeShapeType="1"/>
          </p:cNvSpPr>
          <p:nvPr/>
        </p:nvSpPr>
        <p:spPr bwMode="auto">
          <a:xfrm flipH="1">
            <a:off x="4419600" y="7620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600" name="Line 24"/>
          <p:cNvSpPr>
            <a:spLocks noChangeShapeType="1"/>
          </p:cNvSpPr>
          <p:nvPr/>
        </p:nvSpPr>
        <p:spPr bwMode="auto">
          <a:xfrm>
            <a:off x="4419600" y="762000"/>
            <a:ext cx="0" cy="1219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601" name="Line 25"/>
          <p:cNvSpPr>
            <a:spLocks noChangeShapeType="1"/>
          </p:cNvSpPr>
          <p:nvPr/>
        </p:nvSpPr>
        <p:spPr bwMode="auto">
          <a:xfrm>
            <a:off x="4419600" y="1981200"/>
            <a:ext cx="381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602" name="Line 26"/>
          <p:cNvSpPr>
            <a:spLocks noChangeShapeType="1"/>
          </p:cNvSpPr>
          <p:nvPr/>
        </p:nvSpPr>
        <p:spPr bwMode="auto">
          <a:xfrm flipV="1">
            <a:off x="4800600" y="990600"/>
            <a:ext cx="0" cy="990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603" name="Line 27"/>
          <p:cNvSpPr>
            <a:spLocks noChangeShapeType="1"/>
          </p:cNvSpPr>
          <p:nvPr/>
        </p:nvSpPr>
        <p:spPr bwMode="auto">
          <a:xfrm>
            <a:off x="4800600" y="990600"/>
            <a:ext cx="228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2604" name="Line 28"/>
          <p:cNvSpPr>
            <a:spLocks noChangeShapeType="1"/>
          </p:cNvSpPr>
          <p:nvPr/>
        </p:nvSpPr>
        <p:spPr bwMode="auto">
          <a:xfrm>
            <a:off x="5029200" y="990600"/>
            <a:ext cx="0" cy="1143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52605" name="Picture 29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5800" y="1828800"/>
            <a:ext cx="838200" cy="379413"/>
          </a:xfrm>
          <a:prstGeom prst="rect">
            <a:avLst/>
          </a:prstGeom>
          <a:noFill/>
        </p:spPr>
      </p:pic>
      <p:pic>
        <p:nvPicPr>
          <p:cNvPr id="152606" name="Picture 30" descr="j026138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0" y="838200"/>
            <a:ext cx="2667000" cy="2633663"/>
          </a:xfrm>
          <a:prstGeom prst="rect">
            <a:avLst/>
          </a:prstGeom>
          <a:noFill/>
        </p:spPr>
      </p:pic>
      <p:grpSp>
        <p:nvGrpSpPr>
          <p:cNvPr id="152607" name="Group 31"/>
          <p:cNvGrpSpPr>
            <a:grpSpLocks/>
          </p:cNvGrpSpPr>
          <p:nvPr/>
        </p:nvGrpSpPr>
        <p:grpSpPr bwMode="auto">
          <a:xfrm>
            <a:off x="152400" y="304800"/>
            <a:ext cx="8686800" cy="4419600"/>
            <a:chOff x="96" y="192"/>
            <a:chExt cx="5472" cy="2784"/>
          </a:xfrm>
        </p:grpSpPr>
        <p:sp>
          <p:nvSpPr>
            <p:cNvPr id="152608" name="Rectangle 32"/>
            <p:cNvSpPr>
              <a:spLocks noChangeArrowheads="1"/>
            </p:cNvSpPr>
            <p:nvPr/>
          </p:nvSpPr>
          <p:spPr bwMode="auto">
            <a:xfrm>
              <a:off x="96" y="192"/>
              <a:ext cx="5472" cy="2784"/>
            </a:xfrm>
            <a:prstGeom prst="rect">
              <a:avLst/>
            </a:prstGeom>
            <a:solidFill>
              <a:srgbClr val="3366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52609" name="Picture 33" descr="Auto Racing - Pit Crew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400" y="336"/>
              <a:ext cx="1236" cy="2619"/>
            </a:xfrm>
            <a:prstGeom prst="rect">
              <a:avLst/>
            </a:prstGeom>
            <a:noFill/>
          </p:spPr>
        </p:pic>
      </p:grpSp>
      <p:sp>
        <p:nvSpPr>
          <p:cNvPr id="152610" name="WordArt 34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52611" name="Group 35"/>
          <p:cNvGrpSpPr>
            <a:grpSpLocks/>
          </p:cNvGrpSpPr>
          <p:nvPr/>
        </p:nvGrpSpPr>
        <p:grpSpPr bwMode="auto">
          <a:xfrm>
            <a:off x="44450" y="5241925"/>
            <a:ext cx="6737350" cy="701675"/>
            <a:chOff x="28" y="3302"/>
            <a:chExt cx="4244" cy="442"/>
          </a:xfrm>
        </p:grpSpPr>
        <p:sp>
          <p:nvSpPr>
            <p:cNvPr id="152612" name="Text Box 36"/>
            <p:cNvSpPr txBox="1">
              <a:spLocks noChangeArrowheads="1"/>
            </p:cNvSpPr>
            <p:nvPr/>
          </p:nvSpPr>
          <p:spPr bwMode="auto">
            <a:xfrm>
              <a:off x="672" y="3302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hlink"/>
                  </a:solidFill>
                  <a:latin typeface="Arial" charset="0"/>
                </a:rPr>
                <a:t>Click here to go back to the correct Pit Stop and have your car repaired.</a:t>
              </a:r>
            </a:p>
          </p:txBody>
        </p:sp>
        <p:pic>
          <p:nvPicPr>
            <p:cNvPr id="152613" name="Picture 37" descr="Tool Box 05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8" y="3310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52614" name="Rectangle 3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You’ve Crashed!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25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25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5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25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2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2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2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2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26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2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2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"/>
                                            </p:cond>
                                          </p:stCondLst>
                                        </p:cTn>
                                        <p:tgtEl>
                                          <p:spTgt spid="152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500"/>
                                        <p:tgtEl>
                                          <p:spTgt spid="1526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52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52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2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2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99" grpId="0" animBg="1"/>
      <p:bldP spid="152600" grpId="0" animBg="1"/>
      <p:bldP spid="152601" grpId="0" animBg="1"/>
      <p:bldP spid="152602" grpId="0" animBg="1"/>
      <p:bldP spid="152603" grpId="0" animBg="1"/>
      <p:bldP spid="152604" grpId="0" animBg="1"/>
      <p:bldP spid="152614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02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53603" name="Group 3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53604" name="Group 4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pic>
              <p:nvPicPr>
                <p:cNvPr id="153605" name="Picture 5" descr="maze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816" y="240"/>
                  <a:ext cx="4176" cy="2678"/>
                </a:xfrm>
                <a:prstGeom prst="rect">
                  <a:avLst/>
                </a:prstGeom>
                <a:noFill/>
              </p:spPr>
            </p:pic>
            <p:sp>
              <p:nvSpPr>
                <p:cNvPr id="153606" name="Line 6"/>
                <p:cNvSpPr>
                  <a:spLocks noChangeShapeType="1"/>
                </p:cNvSpPr>
                <p:nvPr/>
              </p:nvSpPr>
              <p:spPr bwMode="auto">
                <a:xfrm>
                  <a:off x="864" y="1104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607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1104" y="480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608" name="Line 8"/>
                <p:cNvSpPr>
                  <a:spLocks noChangeShapeType="1"/>
                </p:cNvSpPr>
                <p:nvPr/>
              </p:nvSpPr>
              <p:spPr bwMode="auto">
                <a:xfrm>
                  <a:off x="1104" y="480"/>
                  <a:ext cx="1488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609" name="Line 9"/>
                <p:cNvSpPr>
                  <a:spLocks noChangeShapeType="1"/>
                </p:cNvSpPr>
                <p:nvPr/>
              </p:nvSpPr>
              <p:spPr bwMode="auto">
                <a:xfrm>
                  <a:off x="2592" y="480"/>
                  <a:ext cx="0" cy="76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610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2400" y="124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611" name="Line 11"/>
                <p:cNvSpPr>
                  <a:spLocks noChangeShapeType="1"/>
                </p:cNvSpPr>
                <p:nvPr/>
              </p:nvSpPr>
              <p:spPr bwMode="auto">
                <a:xfrm>
                  <a:off x="2400" y="1248"/>
                  <a:ext cx="0" cy="144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3612" name="Line 12"/>
              <p:cNvSpPr>
                <a:spLocks noChangeShapeType="1"/>
              </p:cNvSpPr>
              <p:nvPr/>
            </p:nvSpPr>
            <p:spPr bwMode="auto">
              <a:xfrm>
                <a:off x="2400" y="2688"/>
                <a:ext cx="211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613" name="Line 13"/>
              <p:cNvSpPr>
                <a:spLocks noChangeShapeType="1"/>
              </p:cNvSpPr>
              <p:nvPr/>
            </p:nvSpPr>
            <p:spPr bwMode="auto">
              <a:xfrm flipV="1">
                <a:off x="4512" y="2352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614" name="Line 14"/>
              <p:cNvSpPr>
                <a:spLocks noChangeShapeType="1"/>
              </p:cNvSpPr>
              <p:nvPr/>
            </p:nvSpPr>
            <p:spPr bwMode="auto">
              <a:xfrm flipH="1">
                <a:off x="2592" y="2352"/>
                <a:ext cx="192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615" name="Line 15"/>
              <p:cNvSpPr>
                <a:spLocks noChangeShapeType="1"/>
              </p:cNvSpPr>
              <p:nvPr/>
            </p:nvSpPr>
            <p:spPr bwMode="auto">
              <a:xfrm flipV="1">
                <a:off x="2592" y="1440"/>
                <a:ext cx="0" cy="91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616" name="Line 16"/>
              <p:cNvSpPr>
                <a:spLocks noChangeShapeType="1"/>
              </p:cNvSpPr>
              <p:nvPr/>
            </p:nvSpPr>
            <p:spPr bwMode="auto">
              <a:xfrm>
                <a:off x="2592" y="1440"/>
                <a:ext cx="576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617" name="Line 17"/>
              <p:cNvSpPr>
                <a:spLocks noChangeShapeType="1"/>
              </p:cNvSpPr>
              <p:nvPr/>
            </p:nvSpPr>
            <p:spPr bwMode="auto">
              <a:xfrm>
                <a:off x="3168" y="1440"/>
                <a:ext cx="0" cy="76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3618" name="Line 18"/>
            <p:cNvSpPr>
              <a:spLocks noChangeShapeType="1"/>
            </p:cNvSpPr>
            <p:nvPr/>
          </p:nvSpPr>
          <p:spPr bwMode="auto">
            <a:xfrm>
              <a:off x="3168" y="2208"/>
              <a:ext cx="62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3619" name="Line 19"/>
            <p:cNvSpPr>
              <a:spLocks noChangeShapeType="1"/>
            </p:cNvSpPr>
            <p:nvPr/>
          </p:nvSpPr>
          <p:spPr bwMode="auto">
            <a:xfrm flipV="1">
              <a:off x="3792" y="2064"/>
              <a:ext cx="0" cy="14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3620" name="Line 20"/>
            <p:cNvSpPr>
              <a:spLocks noChangeShapeType="1"/>
            </p:cNvSpPr>
            <p:nvPr/>
          </p:nvSpPr>
          <p:spPr bwMode="auto">
            <a:xfrm flipH="1">
              <a:off x="3360" y="2064"/>
              <a:ext cx="43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3621" name="Line 21"/>
            <p:cNvSpPr>
              <a:spLocks noChangeShapeType="1"/>
            </p:cNvSpPr>
            <p:nvPr/>
          </p:nvSpPr>
          <p:spPr bwMode="auto">
            <a:xfrm flipV="1">
              <a:off x="3360" y="480"/>
              <a:ext cx="0" cy="158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53622" name="Picture 22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609600"/>
            <a:ext cx="838200" cy="379413"/>
          </a:xfrm>
          <a:prstGeom prst="rect">
            <a:avLst/>
          </a:prstGeom>
          <a:noFill/>
        </p:spPr>
      </p:pic>
      <p:sp>
        <p:nvSpPr>
          <p:cNvPr id="153623" name="Line 23"/>
          <p:cNvSpPr>
            <a:spLocks noChangeShapeType="1"/>
          </p:cNvSpPr>
          <p:nvPr/>
        </p:nvSpPr>
        <p:spPr bwMode="auto">
          <a:xfrm>
            <a:off x="5334000" y="762000"/>
            <a:ext cx="609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24" name="Line 24"/>
          <p:cNvSpPr>
            <a:spLocks noChangeShapeType="1"/>
          </p:cNvSpPr>
          <p:nvPr/>
        </p:nvSpPr>
        <p:spPr bwMode="auto">
          <a:xfrm>
            <a:off x="5943600" y="762000"/>
            <a:ext cx="0" cy="990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25" name="Line 25"/>
          <p:cNvSpPr>
            <a:spLocks noChangeShapeType="1"/>
          </p:cNvSpPr>
          <p:nvPr/>
        </p:nvSpPr>
        <p:spPr bwMode="auto">
          <a:xfrm>
            <a:off x="5943600" y="17526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26" name="Line 26"/>
          <p:cNvSpPr>
            <a:spLocks noChangeShapeType="1"/>
          </p:cNvSpPr>
          <p:nvPr/>
        </p:nvSpPr>
        <p:spPr bwMode="auto">
          <a:xfrm flipV="1">
            <a:off x="6858000" y="762000"/>
            <a:ext cx="0" cy="990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27" name="Line 27"/>
          <p:cNvSpPr>
            <a:spLocks noChangeShapeType="1"/>
          </p:cNvSpPr>
          <p:nvPr/>
        </p:nvSpPr>
        <p:spPr bwMode="auto">
          <a:xfrm>
            <a:off x="6858000" y="762000"/>
            <a:ext cx="304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28" name="Line 28"/>
          <p:cNvSpPr>
            <a:spLocks noChangeShapeType="1"/>
          </p:cNvSpPr>
          <p:nvPr/>
        </p:nvSpPr>
        <p:spPr bwMode="auto">
          <a:xfrm>
            <a:off x="7162800" y="762000"/>
            <a:ext cx="0" cy="1219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29" name="Line 29"/>
          <p:cNvSpPr>
            <a:spLocks noChangeShapeType="1"/>
          </p:cNvSpPr>
          <p:nvPr/>
        </p:nvSpPr>
        <p:spPr bwMode="auto">
          <a:xfrm flipH="1">
            <a:off x="5638800" y="1981200"/>
            <a:ext cx="1524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53630" name="Picture 30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1828800"/>
            <a:ext cx="838200" cy="379413"/>
          </a:xfrm>
          <a:prstGeom prst="rect">
            <a:avLst/>
          </a:prstGeom>
          <a:noFill/>
        </p:spPr>
      </p:pic>
      <p:sp>
        <p:nvSpPr>
          <p:cNvPr id="153631" name="WordArt 31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53632" name="Group 32"/>
          <p:cNvGrpSpPr>
            <a:grpSpLocks/>
          </p:cNvGrpSpPr>
          <p:nvPr/>
        </p:nvGrpSpPr>
        <p:grpSpPr bwMode="auto">
          <a:xfrm>
            <a:off x="1295400" y="381000"/>
            <a:ext cx="6629400" cy="4267200"/>
            <a:chOff x="816" y="240"/>
            <a:chExt cx="4176" cy="2688"/>
          </a:xfrm>
        </p:grpSpPr>
        <p:sp>
          <p:nvSpPr>
            <p:cNvPr id="153633" name="Rectangle 33"/>
            <p:cNvSpPr>
              <a:spLocks noChangeArrowheads="1"/>
            </p:cNvSpPr>
            <p:nvPr/>
          </p:nvSpPr>
          <p:spPr bwMode="auto">
            <a:xfrm>
              <a:off x="816" y="240"/>
              <a:ext cx="4176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53634" name="Picture 34" descr="TN00546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3642" name="Group 42"/>
          <p:cNvGrpSpPr>
            <a:grpSpLocks/>
          </p:cNvGrpSpPr>
          <p:nvPr/>
        </p:nvGrpSpPr>
        <p:grpSpPr bwMode="auto">
          <a:xfrm>
            <a:off x="44450" y="5116513"/>
            <a:ext cx="9099550" cy="674687"/>
            <a:chOff x="28" y="3223"/>
            <a:chExt cx="5732" cy="425"/>
          </a:xfrm>
        </p:grpSpPr>
        <p:sp>
          <p:nvSpPr>
            <p:cNvPr id="153636" name="Text Box 36"/>
            <p:cNvSpPr txBox="1">
              <a:spLocks noChangeArrowheads="1"/>
            </p:cNvSpPr>
            <p:nvPr/>
          </p:nvSpPr>
          <p:spPr bwMode="auto">
            <a:xfrm>
              <a:off x="672" y="326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false</a:t>
              </a:r>
            </a:p>
          </p:txBody>
        </p:sp>
        <p:pic>
          <p:nvPicPr>
            <p:cNvPr id="153637" name="Picture 37" descr="Tool Box 05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" y="3223"/>
              <a:ext cx="536" cy="425"/>
            </a:xfrm>
            <a:prstGeom prst="rect">
              <a:avLst/>
            </a:prstGeom>
            <a:noFill/>
          </p:spPr>
        </p:pic>
      </p:grpSp>
      <p:grpSp>
        <p:nvGrpSpPr>
          <p:cNvPr id="153638" name="Group 38"/>
          <p:cNvGrpSpPr>
            <a:grpSpLocks/>
          </p:cNvGrpSpPr>
          <p:nvPr/>
        </p:nvGrpSpPr>
        <p:grpSpPr bwMode="auto">
          <a:xfrm>
            <a:off x="44450" y="5802313"/>
            <a:ext cx="9099550" cy="674687"/>
            <a:chOff x="28" y="3655"/>
            <a:chExt cx="5732" cy="425"/>
          </a:xfrm>
        </p:grpSpPr>
        <p:sp>
          <p:nvSpPr>
            <p:cNvPr id="153639" name="Text Box 39"/>
            <p:cNvSpPr txBox="1">
              <a:spLocks noChangeArrowheads="1"/>
            </p:cNvSpPr>
            <p:nvPr/>
          </p:nvSpPr>
          <p:spPr bwMode="auto">
            <a:xfrm>
              <a:off x="672" y="374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true</a:t>
              </a:r>
            </a:p>
          </p:txBody>
        </p:sp>
        <p:pic>
          <p:nvPicPr>
            <p:cNvPr id="153640" name="Picture 40" descr="Tool Box 05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" y="3655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53641" name="Rectangle 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# 14 The federal government has a law that sets the number of days in the school year 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3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3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53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36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3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3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3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3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3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36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3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53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53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53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3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3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3" grpId="0" animBg="1"/>
      <p:bldP spid="153624" grpId="0" animBg="1"/>
      <p:bldP spid="153625" grpId="0" animBg="1"/>
      <p:bldP spid="153626" grpId="0" animBg="1"/>
      <p:bldP spid="153627" grpId="0" animBg="1"/>
      <p:bldP spid="153628" grpId="0" animBg="1"/>
      <p:bldP spid="153629" grpId="0" animBg="1"/>
      <p:bldP spid="153641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626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54627" name="Group 3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54628" name="Group 4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grpSp>
              <p:nvGrpSpPr>
                <p:cNvPr id="154629" name="Group 5"/>
                <p:cNvGrpSpPr>
                  <a:grpSpLocks/>
                </p:cNvGrpSpPr>
                <p:nvPr/>
              </p:nvGrpSpPr>
              <p:grpSpPr bwMode="auto">
                <a:xfrm>
                  <a:off x="816" y="240"/>
                  <a:ext cx="4176" cy="2678"/>
                  <a:chOff x="816" y="240"/>
                  <a:chExt cx="4176" cy="2678"/>
                </a:xfrm>
              </p:grpSpPr>
              <p:pic>
                <p:nvPicPr>
                  <p:cNvPr id="154630" name="Picture 6" descr="maze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/>
                  <a:srcRect/>
                  <a:stretch>
                    <a:fillRect/>
                  </a:stretch>
                </p:blipFill>
                <p:spPr bwMode="auto">
                  <a:xfrm>
                    <a:off x="816" y="240"/>
                    <a:ext cx="4176" cy="2678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54631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864" y="1104"/>
                    <a:ext cx="24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4632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04" y="480"/>
                    <a:ext cx="0" cy="624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4633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104" y="480"/>
                    <a:ext cx="148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4634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480"/>
                    <a:ext cx="0" cy="768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4635" name="Line 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00" y="1248"/>
                    <a:ext cx="192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4636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1248"/>
                    <a:ext cx="0" cy="144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4637" name="Line 13"/>
                <p:cNvSpPr>
                  <a:spLocks noChangeShapeType="1"/>
                </p:cNvSpPr>
                <p:nvPr/>
              </p:nvSpPr>
              <p:spPr bwMode="auto">
                <a:xfrm>
                  <a:off x="2400" y="2688"/>
                  <a:ext cx="2112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638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4512" y="2352"/>
                  <a:ext cx="0" cy="336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639" name="Line 15"/>
                <p:cNvSpPr>
                  <a:spLocks noChangeShapeType="1"/>
                </p:cNvSpPr>
                <p:nvPr/>
              </p:nvSpPr>
              <p:spPr bwMode="auto">
                <a:xfrm flipH="1">
                  <a:off x="2592" y="2352"/>
                  <a:ext cx="1920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640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2592" y="1440"/>
                  <a:ext cx="0" cy="912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641" name="Line 17"/>
                <p:cNvSpPr>
                  <a:spLocks noChangeShapeType="1"/>
                </p:cNvSpPr>
                <p:nvPr/>
              </p:nvSpPr>
              <p:spPr bwMode="auto">
                <a:xfrm>
                  <a:off x="2592" y="1440"/>
                  <a:ext cx="576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642" name="Line 18"/>
                <p:cNvSpPr>
                  <a:spLocks noChangeShapeType="1"/>
                </p:cNvSpPr>
                <p:nvPr/>
              </p:nvSpPr>
              <p:spPr bwMode="auto">
                <a:xfrm>
                  <a:off x="3168" y="1440"/>
                  <a:ext cx="0" cy="76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4643" name="Line 19"/>
              <p:cNvSpPr>
                <a:spLocks noChangeShapeType="1"/>
              </p:cNvSpPr>
              <p:nvPr/>
            </p:nvSpPr>
            <p:spPr bwMode="auto">
              <a:xfrm>
                <a:off x="3168" y="2208"/>
                <a:ext cx="62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644" name="Line 20"/>
              <p:cNvSpPr>
                <a:spLocks noChangeShapeType="1"/>
              </p:cNvSpPr>
              <p:nvPr/>
            </p:nvSpPr>
            <p:spPr bwMode="auto">
              <a:xfrm flipV="1">
                <a:off x="3792" y="2064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645" name="Line 21"/>
              <p:cNvSpPr>
                <a:spLocks noChangeShapeType="1"/>
              </p:cNvSpPr>
              <p:nvPr/>
            </p:nvSpPr>
            <p:spPr bwMode="auto">
              <a:xfrm flipH="1">
                <a:off x="3360" y="2064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646" name="Line 22"/>
              <p:cNvSpPr>
                <a:spLocks noChangeShapeType="1"/>
              </p:cNvSpPr>
              <p:nvPr/>
            </p:nvSpPr>
            <p:spPr bwMode="auto">
              <a:xfrm flipV="1">
                <a:off x="3360" y="480"/>
                <a:ext cx="0" cy="158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4647" name="Line 23"/>
            <p:cNvSpPr>
              <a:spLocks noChangeShapeType="1"/>
            </p:cNvSpPr>
            <p:nvPr/>
          </p:nvSpPr>
          <p:spPr bwMode="auto">
            <a:xfrm>
              <a:off x="3360" y="480"/>
              <a:ext cx="3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648" name="Line 24"/>
            <p:cNvSpPr>
              <a:spLocks noChangeShapeType="1"/>
            </p:cNvSpPr>
            <p:nvPr/>
          </p:nvSpPr>
          <p:spPr bwMode="auto">
            <a:xfrm>
              <a:off x="3744" y="480"/>
              <a:ext cx="0" cy="6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649" name="Line 25"/>
            <p:cNvSpPr>
              <a:spLocks noChangeShapeType="1"/>
            </p:cNvSpPr>
            <p:nvPr/>
          </p:nvSpPr>
          <p:spPr bwMode="auto">
            <a:xfrm>
              <a:off x="3744" y="1104"/>
              <a:ext cx="57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650" name="Line 26"/>
            <p:cNvSpPr>
              <a:spLocks noChangeShapeType="1"/>
            </p:cNvSpPr>
            <p:nvPr/>
          </p:nvSpPr>
          <p:spPr bwMode="auto">
            <a:xfrm flipV="1">
              <a:off x="4320" y="480"/>
              <a:ext cx="0" cy="6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651" name="Line 27"/>
            <p:cNvSpPr>
              <a:spLocks noChangeShapeType="1"/>
            </p:cNvSpPr>
            <p:nvPr/>
          </p:nvSpPr>
          <p:spPr bwMode="auto">
            <a:xfrm>
              <a:off x="4320" y="480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652" name="Line 28"/>
            <p:cNvSpPr>
              <a:spLocks noChangeShapeType="1"/>
            </p:cNvSpPr>
            <p:nvPr/>
          </p:nvSpPr>
          <p:spPr bwMode="auto">
            <a:xfrm>
              <a:off x="4512" y="480"/>
              <a:ext cx="0" cy="76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653" name="Line 29"/>
            <p:cNvSpPr>
              <a:spLocks noChangeShapeType="1"/>
            </p:cNvSpPr>
            <p:nvPr/>
          </p:nvSpPr>
          <p:spPr bwMode="auto">
            <a:xfrm flipH="1">
              <a:off x="3552" y="1248"/>
              <a:ext cx="96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4654" name="Line 30"/>
          <p:cNvSpPr>
            <a:spLocks noChangeShapeType="1"/>
          </p:cNvSpPr>
          <p:nvPr/>
        </p:nvSpPr>
        <p:spPr bwMode="auto">
          <a:xfrm flipV="1">
            <a:off x="5638800" y="838200"/>
            <a:ext cx="0" cy="1143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54655" name="Picture 31" descr="TN00546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1752600"/>
            <a:ext cx="838200" cy="379413"/>
          </a:xfrm>
          <a:prstGeom prst="rect">
            <a:avLst/>
          </a:prstGeom>
          <a:noFill/>
        </p:spPr>
      </p:pic>
      <p:pic>
        <p:nvPicPr>
          <p:cNvPr id="154656" name="Picture 32" descr="TN00546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685800"/>
            <a:ext cx="838200" cy="379413"/>
          </a:xfrm>
          <a:prstGeom prst="rect">
            <a:avLst/>
          </a:prstGeom>
          <a:noFill/>
        </p:spPr>
      </p:pic>
      <p:pic>
        <p:nvPicPr>
          <p:cNvPr id="154657" name="Picture 33" descr="j026138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19600" y="-457200"/>
            <a:ext cx="2667000" cy="2633663"/>
          </a:xfrm>
          <a:prstGeom prst="rect">
            <a:avLst/>
          </a:prstGeom>
          <a:noFill/>
        </p:spPr>
      </p:pic>
      <p:grpSp>
        <p:nvGrpSpPr>
          <p:cNvPr id="154658" name="Group 34"/>
          <p:cNvGrpSpPr>
            <a:grpSpLocks/>
          </p:cNvGrpSpPr>
          <p:nvPr/>
        </p:nvGrpSpPr>
        <p:grpSpPr bwMode="auto">
          <a:xfrm>
            <a:off x="152400" y="304800"/>
            <a:ext cx="8686800" cy="4419600"/>
            <a:chOff x="96" y="192"/>
            <a:chExt cx="5472" cy="2784"/>
          </a:xfrm>
        </p:grpSpPr>
        <p:sp>
          <p:nvSpPr>
            <p:cNvPr id="154659" name="Rectangle 35"/>
            <p:cNvSpPr>
              <a:spLocks noChangeArrowheads="1"/>
            </p:cNvSpPr>
            <p:nvPr/>
          </p:nvSpPr>
          <p:spPr bwMode="auto">
            <a:xfrm>
              <a:off x="96" y="192"/>
              <a:ext cx="5472" cy="2784"/>
            </a:xfrm>
            <a:prstGeom prst="rect">
              <a:avLst/>
            </a:prstGeom>
            <a:solidFill>
              <a:srgbClr val="3366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54660" name="Picture 36" descr="Auto Racing - Pit Crew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400" y="336"/>
              <a:ext cx="1236" cy="2619"/>
            </a:xfrm>
            <a:prstGeom prst="rect">
              <a:avLst/>
            </a:prstGeom>
            <a:noFill/>
          </p:spPr>
        </p:pic>
      </p:grpSp>
      <p:sp>
        <p:nvSpPr>
          <p:cNvPr id="154661" name="WordArt 37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54662" name="Group 38"/>
          <p:cNvGrpSpPr>
            <a:grpSpLocks/>
          </p:cNvGrpSpPr>
          <p:nvPr/>
        </p:nvGrpSpPr>
        <p:grpSpPr bwMode="auto">
          <a:xfrm>
            <a:off x="44450" y="5241925"/>
            <a:ext cx="6737350" cy="701675"/>
            <a:chOff x="28" y="3302"/>
            <a:chExt cx="4244" cy="442"/>
          </a:xfrm>
        </p:grpSpPr>
        <p:sp>
          <p:nvSpPr>
            <p:cNvPr id="154663" name="Text Box 39"/>
            <p:cNvSpPr txBox="1">
              <a:spLocks noChangeArrowheads="1"/>
            </p:cNvSpPr>
            <p:nvPr/>
          </p:nvSpPr>
          <p:spPr bwMode="auto">
            <a:xfrm>
              <a:off x="672" y="3302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hlink"/>
                  </a:solidFill>
                  <a:latin typeface="Arial" charset="0"/>
                </a:rPr>
                <a:t>Click here to go back to the correct Pit Stop and have your car repaired.</a:t>
              </a:r>
            </a:p>
          </p:txBody>
        </p:sp>
        <p:pic>
          <p:nvPicPr>
            <p:cNvPr id="154664" name="Picture 40" descr="Tool Box 05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8" y="3310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54665" name="Rectangle 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You’ve Crashed!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4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4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54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46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4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4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546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4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4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4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4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54" grpId="0" animBg="1"/>
      <p:bldP spid="154665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650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55651" name="Group 3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55652" name="Group 4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grpSp>
              <p:nvGrpSpPr>
                <p:cNvPr id="155653" name="Group 5"/>
                <p:cNvGrpSpPr>
                  <a:grpSpLocks/>
                </p:cNvGrpSpPr>
                <p:nvPr/>
              </p:nvGrpSpPr>
              <p:grpSpPr bwMode="auto">
                <a:xfrm>
                  <a:off x="816" y="240"/>
                  <a:ext cx="4176" cy="2678"/>
                  <a:chOff x="816" y="240"/>
                  <a:chExt cx="4176" cy="2678"/>
                </a:xfrm>
              </p:grpSpPr>
              <p:pic>
                <p:nvPicPr>
                  <p:cNvPr id="155654" name="Picture 6" descr="maze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816" y="240"/>
                    <a:ext cx="4176" cy="2678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55655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864" y="1104"/>
                    <a:ext cx="24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5656" name="Line 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04" y="480"/>
                    <a:ext cx="0" cy="624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5657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1104" y="480"/>
                    <a:ext cx="1488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5658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480"/>
                    <a:ext cx="0" cy="768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5659" name="Line 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00" y="1248"/>
                    <a:ext cx="192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5660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1248"/>
                    <a:ext cx="0" cy="144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5661" name="Line 13"/>
                <p:cNvSpPr>
                  <a:spLocks noChangeShapeType="1"/>
                </p:cNvSpPr>
                <p:nvPr/>
              </p:nvSpPr>
              <p:spPr bwMode="auto">
                <a:xfrm>
                  <a:off x="2400" y="2688"/>
                  <a:ext cx="2112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662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4512" y="2352"/>
                  <a:ext cx="0" cy="336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663" name="Line 15"/>
                <p:cNvSpPr>
                  <a:spLocks noChangeShapeType="1"/>
                </p:cNvSpPr>
                <p:nvPr/>
              </p:nvSpPr>
              <p:spPr bwMode="auto">
                <a:xfrm flipH="1">
                  <a:off x="2592" y="2352"/>
                  <a:ext cx="1920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664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2592" y="1440"/>
                  <a:ext cx="0" cy="912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665" name="Line 17"/>
                <p:cNvSpPr>
                  <a:spLocks noChangeShapeType="1"/>
                </p:cNvSpPr>
                <p:nvPr/>
              </p:nvSpPr>
              <p:spPr bwMode="auto">
                <a:xfrm>
                  <a:off x="2592" y="1440"/>
                  <a:ext cx="576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666" name="Line 18"/>
                <p:cNvSpPr>
                  <a:spLocks noChangeShapeType="1"/>
                </p:cNvSpPr>
                <p:nvPr/>
              </p:nvSpPr>
              <p:spPr bwMode="auto">
                <a:xfrm>
                  <a:off x="3168" y="1440"/>
                  <a:ext cx="0" cy="76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5667" name="Line 19"/>
              <p:cNvSpPr>
                <a:spLocks noChangeShapeType="1"/>
              </p:cNvSpPr>
              <p:nvPr/>
            </p:nvSpPr>
            <p:spPr bwMode="auto">
              <a:xfrm>
                <a:off x="3168" y="2208"/>
                <a:ext cx="62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668" name="Line 20"/>
              <p:cNvSpPr>
                <a:spLocks noChangeShapeType="1"/>
              </p:cNvSpPr>
              <p:nvPr/>
            </p:nvSpPr>
            <p:spPr bwMode="auto">
              <a:xfrm flipV="1">
                <a:off x="3792" y="2064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669" name="Line 21"/>
              <p:cNvSpPr>
                <a:spLocks noChangeShapeType="1"/>
              </p:cNvSpPr>
              <p:nvPr/>
            </p:nvSpPr>
            <p:spPr bwMode="auto">
              <a:xfrm flipH="1">
                <a:off x="3360" y="2064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670" name="Line 22"/>
              <p:cNvSpPr>
                <a:spLocks noChangeShapeType="1"/>
              </p:cNvSpPr>
              <p:nvPr/>
            </p:nvSpPr>
            <p:spPr bwMode="auto">
              <a:xfrm flipV="1">
                <a:off x="3360" y="480"/>
                <a:ext cx="0" cy="158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5671" name="Line 23"/>
            <p:cNvSpPr>
              <a:spLocks noChangeShapeType="1"/>
            </p:cNvSpPr>
            <p:nvPr/>
          </p:nvSpPr>
          <p:spPr bwMode="auto">
            <a:xfrm>
              <a:off x="3360" y="480"/>
              <a:ext cx="38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5672" name="Line 24"/>
            <p:cNvSpPr>
              <a:spLocks noChangeShapeType="1"/>
            </p:cNvSpPr>
            <p:nvPr/>
          </p:nvSpPr>
          <p:spPr bwMode="auto">
            <a:xfrm>
              <a:off x="3744" y="480"/>
              <a:ext cx="0" cy="6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5673" name="Line 25"/>
            <p:cNvSpPr>
              <a:spLocks noChangeShapeType="1"/>
            </p:cNvSpPr>
            <p:nvPr/>
          </p:nvSpPr>
          <p:spPr bwMode="auto">
            <a:xfrm>
              <a:off x="3744" y="1104"/>
              <a:ext cx="57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5674" name="Line 26"/>
            <p:cNvSpPr>
              <a:spLocks noChangeShapeType="1"/>
            </p:cNvSpPr>
            <p:nvPr/>
          </p:nvSpPr>
          <p:spPr bwMode="auto">
            <a:xfrm flipV="1">
              <a:off x="4320" y="480"/>
              <a:ext cx="0" cy="6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5675" name="Line 27"/>
            <p:cNvSpPr>
              <a:spLocks noChangeShapeType="1"/>
            </p:cNvSpPr>
            <p:nvPr/>
          </p:nvSpPr>
          <p:spPr bwMode="auto">
            <a:xfrm>
              <a:off x="4320" y="480"/>
              <a:ext cx="19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5676" name="Line 28"/>
            <p:cNvSpPr>
              <a:spLocks noChangeShapeType="1"/>
            </p:cNvSpPr>
            <p:nvPr/>
          </p:nvSpPr>
          <p:spPr bwMode="auto">
            <a:xfrm>
              <a:off x="4512" y="480"/>
              <a:ext cx="0" cy="76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5677" name="Line 29"/>
            <p:cNvSpPr>
              <a:spLocks noChangeShapeType="1"/>
            </p:cNvSpPr>
            <p:nvPr/>
          </p:nvSpPr>
          <p:spPr bwMode="auto">
            <a:xfrm flipH="1">
              <a:off x="3552" y="1248"/>
              <a:ext cx="96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55678" name="Picture 30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1828800"/>
            <a:ext cx="838200" cy="379413"/>
          </a:xfrm>
          <a:prstGeom prst="rect">
            <a:avLst/>
          </a:prstGeom>
          <a:noFill/>
        </p:spPr>
      </p:pic>
      <p:sp>
        <p:nvSpPr>
          <p:cNvPr id="155679" name="Line 31"/>
          <p:cNvSpPr>
            <a:spLocks noChangeShapeType="1"/>
          </p:cNvSpPr>
          <p:nvPr/>
        </p:nvSpPr>
        <p:spPr bwMode="auto">
          <a:xfrm>
            <a:off x="5638800" y="1981200"/>
            <a:ext cx="0" cy="990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5680" name="Line 32"/>
          <p:cNvSpPr>
            <a:spLocks noChangeShapeType="1"/>
          </p:cNvSpPr>
          <p:nvPr/>
        </p:nvSpPr>
        <p:spPr bwMode="auto">
          <a:xfrm>
            <a:off x="5638800" y="2971800"/>
            <a:ext cx="1828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55681" name="Picture 33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2743200"/>
            <a:ext cx="838200" cy="379413"/>
          </a:xfrm>
          <a:prstGeom prst="rect">
            <a:avLst/>
          </a:prstGeom>
          <a:noFill/>
        </p:spPr>
      </p:pic>
      <p:sp>
        <p:nvSpPr>
          <p:cNvPr id="155682" name="WordArt 34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55683" name="Group 35"/>
          <p:cNvGrpSpPr>
            <a:grpSpLocks/>
          </p:cNvGrpSpPr>
          <p:nvPr/>
        </p:nvGrpSpPr>
        <p:grpSpPr bwMode="auto">
          <a:xfrm>
            <a:off x="1295400" y="381000"/>
            <a:ext cx="6934200" cy="4267200"/>
            <a:chOff x="816" y="240"/>
            <a:chExt cx="4368" cy="2688"/>
          </a:xfrm>
        </p:grpSpPr>
        <p:sp>
          <p:nvSpPr>
            <p:cNvPr id="155684" name="Rectangle 36"/>
            <p:cNvSpPr>
              <a:spLocks noChangeArrowheads="1"/>
            </p:cNvSpPr>
            <p:nvPr/>
          </p:nvSpPr>
          <p:spPr bwMode="auto">
            <a:xfrm>
              <a:off x="816" y="240"/>
              <a:ext cx="4368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55685" name="Picture 37" descr="TN00546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5686" name="Group 38"/>
          <p:cNvGrpSpPr>
            <a:grpSpLocks/>
          </p:cNvGrpSpPr>
          <p:nvPr/>
        </p:nvGrpSpPr>
        <p:grpSpPr bwMode="auto">
          <a:xfrm>
            <a:off x="44450" y="5116513"/>
            <a:ext cx="9099550" cy="674687"/>
            <a:chOff x="28" y="3223"/>
            <a:chExt cx="5732" cy="425"/>
          </a:xfrm>
        </p:grpSpPr>
        <p:sp>
          <p:nvSpPr>
            <p:cNvPr id="155687" name="Text Box 39"/>
            <p:cNvSpPr txBox="1">
              <a:spLocks noChangeArrowheads="1"/>
            </p:cNvSpPr>
            <p:nvPr/>
          </p:nvSpPr>
          <p:spPr bwMode="auto">
            <a:xfrm>
              <a:off x="672" y="326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capital</a:t>
              </a:r>
            </a:p>
          </p:txBody>
        </p:sp>
        <p:pic>
          <p:nvPicPr>
            <p:cNvPr id="155688" name="Picture 40" descr="Tool Box 05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" y="3223"/>
              <a:ext cx="536" cy="425"/>
            </a:xfrm>
            <a:prstGeom prst="rect">
              <a:avLst/>
            </a:prstGeom>
            <a:noFill/>
          </p:spPr>
        </p:pic>
      </p:grpSp>
      <p:grpSp>
        <p:nvGrpSpPr>
          <p:cNvPr id="155693" name="Group 45"/>
          <p:cNvGrpSpPr>
            <a:grpSpLocks/>
          </p:cNvGrpSpPr>
          <p:nvPr/>
        </p:nvGrpSpPr>
        <p:grpSpPr bwMode="auto">
          <a:xfrm>
            <a:off x="44450" y="5802313"/>
            <a:ext cx="9099550" cy="674687"/>
            <a:chOff x="28" y="3655"/>
            <a:chExt cx="5732" cy="425"/>
          </a:xfrm>
        </p:grpSpPr>
        <p:sp>
          <p:nvSpPr>
            <p:cNvPr id="155690" name="Text Box 42"/>
            <p:cNvSpPr txBox="1">
              <a:spLocks noChangeArrowheads="1"/>
            </p:cNvSpPr>
            <p:nvPr/>
          </p:nvSpPr>
          <p:spPr bwMode="auto">
            <a:xfrm>
              <a:off x="672" y="374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capitol</a:t>
              </a:r>
            </a:p>
          </p:txBody>
        </p:sp>
        <p:pic>
          <p:nvPicPr>
            <p:cNvPr id="155691" name="Picture 43" descr="Tool Box 05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" y="3655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55692" name="Rectangle 4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# 15  What is the building called that the governor and other state leaders work in?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5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5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55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56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56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5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5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5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5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5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5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5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79" grpId="0" animBg="1"/>
      <p:bldP spid="155680" grpId="0" animBg="1"/>
      <p:bldP spid="155692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74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56675" name="Group 3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56676" name="Group 4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grpSp>
              <p:nvGrpSpPr>
                <p:cNvPr id="156677" name="Group 5"/>
                <p:cNvGrpSpPr>
                  <a:grpSpLocks/>
                </p:cNvGrpSpPr>
                <p:nvPr/>
              </p:nvGrpSpPr>
              <p:grpSpPr bwMode="auto">
                <a:xfrm>
                  <a:off x="816" y="240"/>
                  <a:ext cx="4176" cy="2678"/>
                  <a:chOff x="816" y="240"/>
                  <a:chExt cx="4176" cy="2678"/>
                </a:xfrm>
              </p:grpSpPr>
              <p:grpSp>
                <p:nvGrpSpPr>
                  <p:cNvPr id="156678" name="Group 6"/>
                  <p:cNvGrpSpPr>
                    <a:grpSpLocks/>
                  </p:cNvGrpSpPr>
                  <p:nvPr/>
                </p:nvGrpSpPr>
                <p:grpSpPr bwMode="auto">
                  <a:xfrm>
                    <a:off x="816" y="240"/>
                    <a:ext cx="4176" cy="2678"/>
                    <a:chOff x="816" y="240"/>
                    <a:chExt cx="4176" cy="2678"/>
                  </a:xfrm>
                </p:grpSpPr>
                <p:pic>
                  <p:nvPicPr>
                    <p:cNvPr id="156679" name="Picture 7" descr="maze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7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816" y="240"/>
                      <a:ext cx="4176" cy="2678"/>
                    </a:xfrm>
                    <a:prstGeom prst="rect">
                      <a:avLst/>
                    </a:prstGeom>
                    <a:noFill/>
                  </p:spPr>
                </p:pic>
                <p:sp>
                  <p:nvSpPr>
                    <p:cNvPr id="156680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64" y="1104"/>
                      <a:ext cx="240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6681" name="Line 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104" y="480"/>
                      <a:ext cx="0" cy="624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6682" name="Line 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4" y="480"/>
                      <a:ext cx="1488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6683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92" y="480"/>
                      <a:ext cx="0" cy="768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6684" name="Line 1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00" y="1248"/>
                      <a:ext cx="192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6685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00" y="1248"/>
                      <a:ext cx="0" cy="144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56686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2400" y="2688"/>
                    <a:ext cx="2112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6687" name="Line 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12" y="2352"/>
                    <a:ext cx="0" cy="336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6688" name="Line 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592" y="2352"/>
                    <a:ext cx="192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6689" name="Line 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1440"/>
                    <a:ext cx="0" cy="912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6690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2592" y="1440"/>
                    <a:ext cx="576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6691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1440"/>
                    <a:ext cx="0" cy="768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6692" name="Line 20"/>
                <p:cNvSpPr>
                  <a:spLocks noChangeShapeType="1"/>
                </p:cNvSpPr>
                <p:nvPr/>
              </p:nvSpPr>
              <p:spPr bwMode="auto">
                <a:xfrm>
                  <a:off x="3168" y="220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693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3792" y="2064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694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3360" y="2064"/>
                  <a:ext cx="432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695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3360" y="480"/>
                  <a:ext cx="0" cy="1584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6696" name="Line 24"/>
              <p:cNvSpPr>
                <a:spLocks noChangeShapeType="1"/>
              </p:cNvSpPr>
              <p:nvPr/>
            </p:nvSpPr>
            <p:spPr bwMode="auto">
              <a:xfrm>
                <a:off x="3360" y="480"/>
                <a:ext cx="384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697" name="Line 25"/>
              <p:cNvSpPr>
                <a:spLocks noChangeShapeType="1"/>
              </p:cNvSpPr>
              <p:nvPr/>
            </p:nvSpPr>
            <p:spPr bwMode="auto">
              <a:xfrm>
                <a:off x="3744" y="480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698" name="Line 26"/>
              <p:cNvSpPr>
                <a:spLocks noChangeShapeType="1"/>
              </p:cNvSpPr>
              <p:nvPr/>
            </p:nvSpPr>
            <p:spPr bwMode="auto">
              <a:xfrm>
                <a:off x="3744" y="1104"/>
                <a:ext cx="576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699" name="Line 27"/>
              <p:cNvSpPr>
                <a:spLocks noChangeShapeType="1"/>
              </p:cNvSpPr>
              <p:nvPr/>
            </p:nvSpPr>
            <p:spPr bwMode="auto">
              <a:xfrm flipV="1">
                <a:off x="4320" y="480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700" name="Line 28"/>
              <p:cNvSpPr>
                <a:spLocks noChangeShapeType="1"/>
              </p:cNvSpPr>
              <p:nvPr/>
            </p:nvSpPr>
            <p:spPr bwMode="auto">
              <a:xfrm>
                <a:off x="4320" y="480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701" name="Line 29"/>
              <p:cNvSpPr>
                <a:spLocks noChangeShapeType="1"/>
              </p:cNvSpPr>
              <p:nvPr/>
            </p:nvSpPr>
            <p:spPr bwMode="auto">
              <a:xfrm>
                <a:off x="4512" y="480"/>
                <a:ext cx="0" cy="76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702" name="Line 30"/>
              <p:cNvSpPr>
                <a:spLocks noChangeShapeType="1"/>
              </p:cNvSpPr>
              <p:nvPr/>
            </p:nvSpPr>
            <p:spPr bwMode="auto">
              <a:xfrm flipH="1">
                <a:off x="3552" y="1248"/>
                <a:ext cx="960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6703" name="Line 31"/>
            <p:cNvSpPr>
              <a:spLocks noChangeShapeType="1"/>
            </p:cNvSpPr>
            <p:nvPr/>
          </p:nvSpPr>
          <p:spPr bwMode="auto">
            <a:xfrm>
              <a:off x="3552" y="1248"/>
              <a:ext cx="0" cy="6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6704" name="Line 32"/>
            <p:cNvSpPr>
              <a:spLocks noChangeShapeType="1"/>
            </p:cNvSpPr>
            <p:nvPr/>
          </p:nvSpPr>
          <p:spPr bwMode="auto">
            <a:xfrm>
              <a:off x="3552" y="1872"/>
              <a:ext cx="115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56705" name="Picture 33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10400" y="2743200"/>
            <a:ext cx="838200" cy="379413"/>
          </a:xfrm>
          <a:prstGeom prst="rect">
            <a:avLst/>
          </a:prstGeom>
          <a:noFill/>
        </p:spPr>
      </p:pic>
      <p:sp>
        <p:nvSpPr>
          <p:cNvPr id="156706" name="Line 34"/>
          <p:cNvSpPr>
            <a:spLocks noChangeShapeType="1"/>
          </p:cNvSpPr>
          <p:nvPr/>
        </p:nvSpPr>
        <p:spPr bwMode="auto">
          <a:xfrm>
            <a:off x="7467600" y="2971800"/>
            <a:ext cx="0" cy="533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6707" name="Line 35"/>
          <p:cNvSpPr>
            <a:spLocks noChangeShapeType="1"/>
          </p:cNvSpPr>
          <p:nvPr/>
        </p:nvSpPr>
        <p:spPr bwMode="auto">
          <a:xfrm flipH="1">
            <a:off x="7162800" y="3505200"/>
            <a:ext cx="304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6708" name="Line 36"/>
          <p:cNvSpPr>
            <a:spLocks noChangeShapeType="1"/>
          </p:cNvSpPr>
          <p:nvPr/>
        </p:nvSpPr>
        <p:spPr bwMode="auto">
          <a:xfrm flipV="1">
            <a:off x="7162800" y="3200400"/>
            <a:ext cx="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6709" name="Line 37"/>
          <p:cNvSpPr>
            <a:spLocks noChangeShapeType="1"/>
          </p:cNvSpPr>
          <p:nvPr/>
        </p:nvSpPr>
        <p:spPr bwMode="auto">
          <a:xfrm flipH="1">
            <a:off x="6248400" y="32004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6710" name="Line 38"/>
          <p:cNvSpPr>
            <a:spLocks noChangeShapeType="1"/>
          </p:cNvSpPr>
          <p:nvPr/>
        </p:nvSpPr>
        <p:spPr bwMode="auto">
          <a:xfrm>
            <a:off x="6248400" y="3200400"/>
            <a:ext cx="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6711" name="Line 39"/>
          <p:cNvSpPr>
            <a:spLocks noChangeShapeType="1"/>
          </p:cNvSpPr>
          <p:nvPr/>
        </p:nvSpPr>
        <p:spPr bwMode="auto">
          <a:xfrm>
            <a:off x="6248400" y="3505200"/>
            <a:ext cx="762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56712" name="Picture 40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29400" y="3352800"/>
            <a:ext cx="838200" cy="379413"/>
          </a:xfrm>
          <a:prstGeom prst="rect">
            <a:avLst/>
          </a:prstGeom>
          <a:noFill/>
        </p:spPr>
      </p:pic>
      <p:pic>
        <p:nvPicPr>
          <p:cNvPr id="156713" name="Picture 41" descr="j026138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91200" y="2133600"/>
            <a:ext cx="2667000" cy="2633663"/>
          </a:xfrm>
          <a:prstGeom prst="rect">
            <a:avLst/>
          </a:prstGeom>
          <a:noFill/>
        </p:spPr>
      </p:pic>
      <p:grpSp>
        <p:nvGrpSpPr>
          <p:cNvPr id="156714" name="Group 42"/>
          <p:cNvGrpSpPr>
            <a:grpSpLocks/>
          </p:cNvGrpSpPr>
          <p:nvPr/>
        </p:nvGrpSpPr>
        <p:grpSpPr bwMode="auto">
          <a:xfrm>
            <a:off x="0" y="381000"/>
            <a:ext cx="8686800" cy="4419600"/>
            <a:chOff x="96" y="192"/>
            <a:chExt cx="5472" cy="2784"/>
          </a:xfrm>
        </p:grpSpPr>
        <p:sp>
          <p:nvSpPr>
            <p:cNvPr id="156715" name="Rectangle 43"/>
            <p:cNvSpPr>
              <a:spLocks noChangeArrowheads="1"/>
            </p:cNvSpPr>
            <p:nvPr/>
          </p:nvSpPr>
          <p:spPr bwMode="auto">
            <a:xfrm>
              <a:off x="96" y="192"/>
              <a:ext cx="5472" cy="2784"/>
            </a:xfrm>
            <a:prstGeom prst="rect">
              <a:avLst/>
            </a:prstGeom>
            <a:solidFill>
              <a:srgbClr val="3366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56716" name="Picture 44" descr="Auto Racing - Pit Crew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400" y="336"/>
              <a:ext cx="1236" cy="2619"/>
            </a:xfrm>
            <a:prstGeom prst="rect">
              <a:avLst/>
            </a:prstGeom>
            <a:noFill/>
          </p:spPr>
        </p:pic>
      </p:grpSp>
      <p:sp>
        <p:nvSpPr>
          <p:cNvPr id="156717" name="WordArt 45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56718" name="Group 46"/>
          <p:cNvGrpSpPr>
            <a:grpSpLocks/>
          </p:cNvGrpSpPr>
          <p:nvPr/>
        </p:nvGrpSpPr>
        <p:grpSpPr bwMode="auto">
          <a:xfrm>
            <a:off x="44450" y="5241925"/>
            <a:ext cx="6737350" cy="701675"/>
            <a:chOff x="28" y="3302"/>
            <a:chExt cx="4244" cy="442"/>
          </a:xfrm>
        </p:grpSpPr>
        <p:sp>
          <p:nvSpPr>
            <p:cNvPr id="156719" name="Text Box 47"/>
            <p:cNvSpPr txBox="1">
              <a:spLocks noChangeArrowheads="1"/>
            </p:cNvSpPr>
            <p:nvPr/>
          </p:nvSpPr>
          <p:spPr bwMode="auto">
            <a:xfrm>
              <a:off x="672" y="3302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hlink"/>
                  </a:solidFill>
                  <a:latin typeface="Arial" charset="0"/>
                </a:rPr>
                <a:t>Click here to go back to the correct Pit Stop and have your car repaired.</a:t>
              </a:r>
            </a:p>
          </p:txBody>
        </p:sp>
        <p:pic>
          <p:nvPicPr>
            <p:cNvPr id="156720" name="Picture 48" descr="Tool Box 05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8" y="3310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56721" name="Rectangle 4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You’ve Crashed!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6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6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56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67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56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6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6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56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67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6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6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500"/>
                                        <p:tgtEl>
                                          <p:spTgt spid="1567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56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56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6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6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706" grpId="0" animBg="1"/>
      <p:bldP spid="156707" grpId="0" animBg="1"/>
      <p:bldP spid="156708" grpId="0" animBg="1"/>
      <p:bldP spid="156709" grpId="0" animBg="1"/>
      <p:bldP spid="156710" grpId="0" animBg="1"/>
      <p:bldP spid="156711" grpId="0" animBg="1"/>
      <p:bldP spid="156721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698" name="Group 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57699" name="Group 3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57700" name="Group 4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grpSp>
              <p:nvGrpSpPr>
                <p:cNvPr id="157701" name="Group 5"/>
                <p:cNvGrpSpPr>
                  <a:grpSpLocks/>
                </p:cNvGrpSpPr>
                <p:nvPr/>
              </p:nvGrpSpPr>
              <p:grpSpPr bwMode="auto">
                <a:xfrm>
                  <a:off x="816" y="240"/>
                  <a:ext cx="4176" cy="2678"/>
                  <a:chOff x="816" y="240"/>
                  <a:chExt cx="4176" cy="2678"/>
                </a:xfrm>
              </p:grpSpPr>
              <p:grpSp>
                <p:nvGrpSpPr>
                  <p:cNvPr id="157702" name="Group 6"/>
                  <p:cNvGrpSpPr>
                    <a:grpSpLocks/>
                  </p:cNvGrpSpPr>
                  <p:nvPr/>
                </p:nvGrpSpPr>
                <p:grpSpPr bwMode="auto">
                  <a:xfrm>
                    <a:off x="816" y="240"/>
                    <a:ext cx="4176" cy="2678"/>
                    <a:chOff x="816" y="240"/>
                    <a:chExt cx="4176" cy="2678"/>
                  </a:xfrm>
                </p:grpSpPr>
                <p:grpSp>
                  <p:nvGrpSpPr>
                    <p:cNvPr id="157703" name="Group 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16" y="240"/>
                      <a:ext cx="4176" cy="2678"/>
                      <a:chOff x="816" y="240"/>
                      <a:chExt cx="4176" cy="2678"/>
                    </a:xfrm>
                  </p:grpSpPr>
                  <p:pic>
                    <p:nvPicPr>
                      <p:cNvPr id="157704" name="Picture 8" descr="maze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 cstate="print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6" y="240"/>
                        <a:ext cx="4176" cy="2678"/>
                      </a:xfrm>
                      <a:prstGeom prst="rect">
                        <a:avLst/>
                      </a:prstGeom>
                      <a:noFill/>
                    </p:spPr>
                  </p:pic>
                  <p:sp>
                    <p:nvSpPr>
                      <p:cNvPr id="157705" name="Line 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64" y="1104"/>
                        <a:ext cx="240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7706" name="Line 1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04" y="480"/>
                        <a:ext cx="0" cy="624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7707" name="Line 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4" y="480"/>
                        <a:ext cx="1488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7708" name="Line 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92" y="480"/>
                        <a:ext cx="0" cy="768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7709" name="Line 13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2400" y="1248"/>
                        <a:ext cx="192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7710" name="Line 1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00" y="1248"/>
                        <a:ext cx="0" cy="144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57711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00" y="2688"/>
                      <a:ext cx="2112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7712" name="Line 1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512" y="2352"/>
                      <a:ext cx="0" cy="336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7713" name="Line 1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592" y="2352"/>
                      <a:ext cx="1920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7714" name="Line 1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592" y="1440"/>
                      <a:ext cx="0" cy="912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7715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92" y="1440"/>
                      <a:ext cx="576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7716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68" y="1440"/>
                      <a:ext cx="0" cy="768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57717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3168" y="2208"/>
                    <a:ext cx="624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7718" name="Line 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92" y="2064"/>
                    <a:ext cx="0" cy="14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7719" name="Line 2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60" y="2064"/>
                    <a:ext cx="432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57720" name="Line 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60" y="480"/>
                    <a:ext cx="0" cy="1584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7721" name="Line 25"/>
                <p:cNvSpPr>
                  <a:spLocks noChangeShapeType="1"/>
                </p:cNvSpPr>
                <p:nvPr/>
              </p:nvSpPr>
              <p:spPr bwMode="auto">
                <a:xfrm>
                  <a:off x="3360" y="480"/>
                  <a:ext cx="384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7722" name="Line 26"/>
                <p:cNvSpPr>
                  <a:spLocks noChangeShapeType="1"/>
                </p:cNvSpPr>
                <p:nvPr/>
              </p:nvSpPr>
              <p:spPr bwMode="auto">
                <a:xfrm>
                  <a:off x="3744" y="480"/>
                  <a:ext cx="0" cy="624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7723" name="Line 27"/>
                <p:cNvSpPr>
                  <a:spLocks noChangeShapeType="1"/>
                </p:cNvSpPr>
                <p:nvPr/>
              </p:nvSpPr>
              <p:spPr bwMode="auto">
                <a:xfrm>
                  <a:off x="3744" y="1104"/>
                  <a:ext cx="576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7724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4320" y="480"/>
                  <a:ext cx="0" cy="624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7725" name="Line 29"/>
                <p:cNvSpPr>
                  <a:spLocks noChangeShapeType="1"/>
                </p:cNvSpPr>
                <p:nvPr/>
              </p:nvSpPr>
              <p:spPr bwMode="auto">
                <a:xfrm>
                  <a:off x="4320" y="480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7726" name="Line 30"/>
                <p:cNvSpPr>
                  <a:spLocks noChangeShapeType="1"/>
                </p:cNvSpPr>
                <p:nvPr/>
              </p:nvSpPr>
              <p:spPr bwMode="auto">
                <a:xfrm>
                  <a:off x="4512" y="480"/>
                  <a:ext cx="0" cy="768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7727" name="Line 31"/>
                <p:cNvSpPr>
                  <a:spLocks noChangeShapeType="1"/>
                </p:cNvSpPr>
                <p:nvPr/>
              </p:nvSpPr>
              <p:spPr bwMode="auto">
                <a:xfrm flipH="1">
                  <a:off x="3552" y="1248"/>
                  <a:ext cx="960" cy="0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7728" name="Line 32"/>
              <p:cNvSpPr>
                <a:spLocks noChangeShapeType="1"/>
              </p:cNvSpPr>
              <p:nvPr/>
            </p:nvSpPr>
            <p:spPr bwMode="auto">
              <a:xfrm>
                <a:off x="3552" y="1248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7729" name="Line 33"/>
            <p:cNvSpPr>
              <a:spLocks noChangeShapeType="1"/>
            </p:cNvSpPr>
            <p:nvPr/>
          </p:nvSpPr>
          <p:spPr bwMode="auto">
            <a:xfrm>
              <a:off x="3552" y="1872"/>
              <a:ext cx="115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7730" name="Line 34"/>
          <p:cNvSpPr>
            <a:spLocks noChangeShapeType="1"/>
          </p:cNvSpPr>
          <p:nvPr/>
        </p:nvSpPr>
        <p:spPr bwMode="auto">
          <a:xfrm flipV="1">
            <a:off x="7467600" y="533400"/>
            <a:ext cx="0" cy="2438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7731" name="Line 35"/>
          <p:cNvSpPr>
            <a:spLocks noChangeShapeType="1"/>
          </p:cNvSpPr>
          <p:nvPr/>
        </p:nvSpPr>
        <p:spPr bwMode="auto">
          <a:xfrm>
            <a:off x="7467600" y="5334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57732" name="Picture 36" descr="TN00546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01000" y="381000"/>
            <a:ext cx="838200" cy="379413"/>
          </a:xfrm>
          <a:prstGeom prst="rect">
            <a:avLst/>
          </a:prstGeom>
          <a:noFill/>
        </p:spPr>
      </p:pic>
      <p:pic>
        <p:nvPicPr>
          <p:cNvPr id="157733" name="Picture 37" descr="TN00546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86600" y="2743200"/>
            <a:ext cx="838200" cy="379413"/>
          </a:xfrm>
          <a:prstGeom prst="rect">
            <a:avLst/>
          </a:prstGeom>
          <a:noFill/>
        </p:spPr>
      </p:pic>
      <p:grpSp>
        <p:nvGrpSpPr>
          <p:cNvPr id="157734" name="Group 38"/>
          <p:cNvGrpSpPr>
            <a:grpSpLocks/>
          </p:cNvGrpSpPr>
          <p:nvPr/>
        </p:nvGrpSpPr>
        <p:grpSpPr bwMode="auto">
          <a:xfrm>
            <a:off x="8077200" y="838200"/>
            <a:ext cx="876300" cy="304800"/>
            <a:chOff x="192" y="1584"/>
            <a:chExt cx="552" cy="192"/>
          </a:xfrm>
        </p:grpSpPr>
        <p:grpSp>
          <p:nvGrpSpPr>
            <p:cNvPr id="157735" name="Group 39"/>
            <p:cNvGrpSpPr>
              <a:grpSpLocks/>
            </p:cNvGrpSpPr>
            <p:nvPr/>
          </p:nvGrpSpPr>
          <p:grpSpPr bwMode="auto">
            <a:xfrm>
              <a:off x="192" y="1584"/>
              <a:ext cx="456" cy="192"/>
              <a:chOff x="192" y="1584"/>
              <a:chExt cx="456" cy="192"/>
            </a:xfrm>
          </p:grpSpPr>
          <p:sp>
            <p:nvSpPr>
              <p:cNvPr id="157736" name="Line 40"/>
              <p:cNvSpPr>
                <a:spLocks noChangeShapeType="1"/>
              </p:cNvSpPr>
              <p:nvPr/>
            </p:nvSpPr>
            <p:spPr bwMode="auto">
              <a:xfrm rot="18900000" flipH="1">
                <a:off x="432" y="1488"/>
                <a:ext cx="0" cy="43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737" name="Rectangle 41" descr="Large checker board"/>
              <p:cNvSpPr>
                <a:spLocks noChangeArrowheads="1"/>
              </p:cNvSpPr>
              <p:nvPr/>
            </p:nvSpPr>
            <p:spPr bwMode="auto">
              <a:xfrm rot="2700000">
                <a:off x="192" y="1584"/>
                <a:ext cx="192" cy="192"/>
              </a:xfrm>
              <a:prstGeom prst="rect">
                <a:avLst/>
              </a:prstGeom>
              <a:pattFill prst="lgCheck">
                <a:fgClr>
                  <a:schemeClr val="bg2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7738" name="Group 42"/>
            <p:cNvGrpSpPr>
              <a:grpSpLocks/>
            </p:cNvGrpSpPr>
            <p:nvPr/>
          </p:nvGrpSpPr>
          <p:grpSpPr bwMode="auto">
            <a:xfrm flipH="1">
              <a:off x="288" y="1584"/>
              <a:ext cx="456" cy="192"/>
              <a:chOff x="192" y="1584"/>
              <a:chExt cx="456" cy="192"/>
            </a:xfrm>
          </p:grpSpPr>
          <p:sp>
            <p:nvSpPr>
              <p:cNvPr id="157739" name="Line 43"/>
              <p:cNvSpPr>
                <a:spLocks noChangeShapeType="1"/>
              </p:cNvSpPr>
              <p:nvPr/>
            </p:nvSpPr>
            <p:spPr bwMode="auto">
              <a:xfrm rot="18900000" flipH="1">
                <a:off x="432" y="1488"/>
                <a:ext cx="0" cy="43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740" name="Rectangle 44" descr="Large checker board"/>
              <p:cNvSpPr>
                <a:spLocks noChangeArrowheads="1"/>
              </p:cNvSpPr>
              <p:nvPr/>
            </p:nvSpPr>
            <p:spPr bwMode="auto">
              <a:xfrm rot="2700000">
                <a:off x="192" y="1584"/>
                <a:ext cx="192" cy="192"/>
              </a:xfrm>
              <a:prstGeom prst="rect">
                <a:avLst/>
              </a:prstGeom>
              <a:pattFill prst="lgCheck">
                <a:fgClr>
                  <a:schemeClr val="bg2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57741" name="WordArt 45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57742" name="Group 46"/>
          <p:cNvGrpSpPr>
            <a:grpSpLocks/>
          </p:cNvGrpSpPr>
          <p:nvPr/>
        </p:nvGrpSpPr>
        <p:grpSpPr bwMode="auto">
          <a:xfrm>
            <a:off x="1295400" y="381000"/>
            <a:ext cx="7848600" cy="4267200"/>
            <a:chOff x="816" y="240"/>
            <a:chExt cx="4944" cy="2688"/>
          </a:xfrm>
        </p:grpSpPr>
        <p:sp>
          <p:nvSpPr>
            <p:cNvPr id="157743" name="Rectangle 47"/>
            <p:cNvSpPr>
              <a:spLocks noChangeArrowheads="1"/>
            </p:cNvSpPr>
            <p:nvPr/>
          </p:nvSpPr>
          <p:spPr bwMode="auto">
            <a:xfrm>
              <a:off x="816" y="240"/>
              <a:ext cx="4944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57744" name="Picture 48" descr="TN00546_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7745" name="Rectangle 49"/>
          <p:cNvSpPr>
            <a:spLocks noGrp="1" noChangeArrowheads="1"/>
          </p:cNvSpPr>
          <p:nvPr>
            <p:ph type="title"/>
          </p:nvPr>
        </p:nvSpPr>
        <p:spPr>
          <a:xfrm>
            <a:off x="38100" y="5334000"/>
            <a:ext cx="9067800" cy="5334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US" sz="4400" b="1"/>
              <a:t>Congratulations!  You’ve Won the Trophy!</a:t>
            </a:r>
          </a:p>
        </p:txBody>
      </p:sp>
      <p:pic>
        <p:nvPicPr>
          <p:cNvPr id="157749" name="Picture 53" descr="j0283714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29200" y="1828800"/>
            <a:ext cx="434975" cy="639763"/>
          </a:xfrm>
          <a:prstGeom prst="rect">
            <a:avLst/>
          </a:prstGeom>
          <a:noFill/>
        </p:spPr>
      </p:pic>
      <p:sp>
        <p:nvSpPr>
          <p:cNvPr id="157750" name="AutoShape 54"/>
          <p:cNvSpPr>
            <a:spLocks noChangeArrowheads="1"/>
          </p:cNvSpPr>
          <p:nvPr/>
        </p:nvSpPr>
        <p:spPr bwMode="auto">
          <a:xfrm>
            <a:off x="723900" y="457200"/>
            <a:ext cx="7696200" cy="838200"/>
          </a:xfrm>
          <a:prstGeom prst="ribbon">
            <a:avLst>
              <a:gd name="adj1" fmla="val 33333"/>
              <a:gd name="adj2" fmla="val 75000"/>
            </a:avLst>
          </a:prstGeom>
          <a:solidFill>
            <a:schemeClr val="bg1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b="1">
                <a:solidFill>
                  <a:srgbClr val="EC0000"/>
                </a:solidFill>
                <a:latin typeface="Arial" charset="0"/>
              </a:rPr>
              <a:t>THE WINNER’S CIRCLE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7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7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57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77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77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7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57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57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157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7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7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57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500"/>
                            </p:stCondLst>
                            <p:childTnLst>
                              <p:par>
                                <p:cTn id="3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7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7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57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30" grpId="0" animBg="1"/>
      <p:bldP spid="157731" grpId="0" animBg="1"/>
      <p:bldP spid="157745" grpId="0" autoUpdateAnimBg="0"/>
      <p:bldP spid="157750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213" name="Picture 2077" descr="TN00546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1524000"/>
            <a:ext cx="838200" cy="379413"/>
          </a:xfrm>
          <a:prstGeom prst="rect">
            <a:avLst/>
          </a:prstGeom>
          <a:noFill/>
        </p:spPr>
      </p:pic>
      <p:pic>
        <p:nvPicPr>
          <p:cNvPr id="93211" name="Picture 2075" descr="maz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381000"/>
            <a:ext cx="6629400" cy="4251325"/>
          </a:xfrm>
          <a:prstGeom prst="rect">
            <a:avLst/>
          </a:prstGeom>
          <a:noFill/>
        </p:spPr>
      </p:pic>
      <p:sp>
        <p:nvSpPr>
          <p:cNvPr id="93225" name="Line 2089"/>
          <p:cNvSpPr>
            <a:spLocks noChangeShapeType="1"/>
          </p:cNvSpPr>
          <p:nvPr/>
        </p:nvSpPr>
        <p:spPr bwMode="auto">
          <a:xfrm>
            <a:off x="1295400" y="1752600"/>
            <a:ext cx="457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26" name="Line 2090"/>
          <p:cNvSpPr>
            <a:spLocks noChangeShapeType="1"/>
          </p:cNvSpPr>
          <p:nvPr/>
        </p:nvSpPr>
        <p:spPr bwMode="auto">
          <a:xfrm flipV="1">
            <a:off x="1752600" y="7620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27" name="Line 2091"/>
          <p:cNvSpPr>
            <a:spLocks noChangeShapeType="1"/>
          </p:cNvSpPr>
          <p:nvPr/>
        </p:nvSpPr>
        <p:spPr bwMode="auto">
          <a:xfrm>
            <a:off x="1752600" y="762000"/>
            <a:ext cx="2362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28" name="Line 2092"/>
          <p:cNvSpPr>
            <a:spLocks noChangeShapeType="1"/>
          </p:cNvSpPr>
          <p:nvPr/>
        </p:nvSpPr>
        <p:spPr bwMode="auto">
          <a:xfrm>
            <a:off x="4114800" y="762000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29" name="Line 2093"/>
          <p:cNvSpPr>
            <a:spLocks noChangeShapeType="1"/>
          </p:cNvSpPr>
          <p:nvPr/>
        </p:nvSpPr>
        <p:spPr bwMode="auto">
          <a:xfrm flipH="1">
            <a:off x="3810000" y="1981200"/>
            <a:ext cx="304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30" name="Line 2094"/>
          <p:cNvSpPr>
            <a:spLocks noChangeShapeType="1"/>
          </p:cNvSpPr>
          <p:nvPr/>
        </p:nvSpPr>
        <p:spPr bwMode="auto">
          <a:xfrm>
            <a:off x="3810000" y="1981200"/>
            <a:ext cx="0" cy="1981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93242" name="Group 2106"/>
          <p:cNvGrpSpPr>
            <a:grpSpLocks/>
          </p:cNvGrpSpPr>
          <p:nvPr/>
        </p:nvGrpSpPr>
        <p:grpSpPr bwMode="auto">
          <a:xfrm>
            <a:off x="228600" y="1600200"/>
            <a:ext cx="876300" cy="304800"/>
            <a:chOff x="192" y="1584"/>
            <a:chExt cx="552" cy="192"/>
          </a:xfrm>
        </p:grpSpPr>
        <p:grpSp>
          <p:nvGrpSpPr>
            <p:cNvPr id="93238" name="Group 2102"/>
            <p:cNvGrpSpPr>
              <a:grpSpLocks/>
            </p:cNvGrpSpPr>
            <p:nvPr/>
          </p:nvGrpSpPr>
          <p:grpSpPr bwMode="auto">
            <a:xfrm>
              <a:off x="192" y="1584"/>
              <a:ext cx="456" cy="192"/>
              <a:chOff x="192" y="1584"/>
              <a:chExt cx="456" cy="192"/>
            </a:xfrm>
          </p:grpSpPr>
          <p:sp>
            <p:nvSpPr>
              <p:cNvPr id="93237" name="Line 2101"/>
              <p:cNvSpPr>
                <a:spLocks noChangeShapeType="1"/>
              </p:cNvSpPr>
              <p:nvPr/>
            </p:nvSpPr>
            <p:spPr bwMode="auto">
              <a:xfrm rot="18900000" flipH="1">
                <a:off x="432" y="1488"/>
                <a:ext cx="0" cy="43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234" name="Rectangle 2098" descr="Large checker board"/>
              <p:cNvSpPr>
                <a:spLocks noChangeArrowheads="1"/>
              </p:cNvSpPr>
              <p:nvPr/>
            </p:nvSpPr>
            <p:spPr bwMode="auto">
              <a:xfrm rot="2700000">
                <a:off x="192" y="1584"/>
                <a:ext cx="192" cy="192"/>
              </a:xfrm>
              <a:prstGeom prst="rect">
                <a:avLst/>
              </a:prstGeom>
              <a:pattFill prst="lgCheck">
                <a:fgClr>
                  <a:schemeClr val="bg2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3239" name="Group 2103"/>
            <p:cNvGrpSpPr>
              <a:grpSpLocks/>
            </p:cNvGrpSpPr>
            <p:nvPr/>
          </p:nvGrpSpPr>
          <p:grpSpPr bwMode="auto">
            <a:xfrm flipH="1">
              <a:off x="288" y="1584"/>
              <a:ext cx="456" cy="192"/>
              <a:chOff x="192" y="1584"/>
              <a:chExt cx="456" cy="192"/>
            </a:xfrm>
          </p:grpSpPr>
          <p:sp>
            <p:nvSpPr>
              <p:cNvPr id="93240" name="Line 2104"/>
              <p:cNvSpPr>
                <a:spLocks noChangeShapeType="1"/>
              </p:cNvSpPr>
              <p:nvPr/>
            </p:nvSpPr>
            <p:spPr bwMode="auto">
              <a:xfrm rot="18900000" flipH="1">
                <a:off x="432" y="1488"/>
                <a:ext cx="0" cy="43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241" name="Rectangle 2105" descr="Large checker board"/>
              <p:cNvSpPr>
                <a:spLocks noChangeArrowheads="1"/>
              </p:cNvSpPr>
              <p:nvPr/>
            </p:nvSpPr>
            <p:spPr bwMode="auto">
              <a:xfrm rot="2700000">
                <a:off x="192" y="1584"/>
                <a:ext cx="192" cy="192"/>
              </a:xfrm>
              <a:prstGeom prst="rect">
                <a:avLst/>
              </a:prstGeom>
              <a:pattFill prst="lgCheck">
                <a:fgClr>
                  <a:schemeClr val="bg2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3244" name="WordArt 2108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pic>
        <p:nvPicPr>
          <p:cNvPr id="93248" name="Picture 2112" descr="TN00546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3962400"/>
            <a:ext cx="838200" cy="379413"/>
          </a:xfrm>
          <a:prstGeom prst="rect">
            <a:avLst/>
          </a:prstGeom>
          <a:noFill/>
        </p:spPr>
      </p:pic>
      <p:grpSp>
        <p:nvGrpSpPr>
          <p:cNvPr id="93249" name="Group 2113"/>
          <p:cNvGrpSpPr>
            <a:grpSpLocks/>
          </p:cNvGrpSpPr>
          <p:nvPr/>
        </p:nvGrpSpPr>
        <p:grpSpPr bwMode="auto">
          <a:xfrm>
            <a:off x="1295400" y="381000"/>
            <a:ext cx="6629400" cy="4267200"/>
            <a:chOff x="816" y="240"/>
            <a:chExt cx="4176" cy="2688"/>
          </a:xfrm>
        </p:grpSpPr>
        <p:sp>
          <p:nvSpPr>
            <p:cNvPr id="93246" name="Rectangle 2110"/>
            <p:cNvSpPr>
              <a:spLocks noChangeArrowheads="1"/>
            </p:cNvSpPr>
            <p:nvPr/>
          </p:nvSpPr>
          <p:spPr bwMode="auto">
            <a:xfrm>
              <a:off x="816" y="240"/>
              <a:ext cx="4176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3224" name="Picture 2088" descr="TN00546_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3253" name="Group 2117"/>
          <p:cNvGrpSpPr>
            <a:grpSpLocks/>
          </p:cNvGrpSpPr>
          <p:nvPr/>
        </p:nvGrpSpPr>
        <p:grpSpPr bwMode="auto">
          <a:xfrm>
            <a:off x="44450" y="5116513"/>
            <a:ext cx="9099550" cy="674687"/>
            <a:chOff x="28" y="3223"/>
            <a:chExt cx="5732" cy="425"/>
          </a:xfrm>
        </p:grpSpPr>
        <p:sp>
          <p:nvSpPr>
            <p:cNvPr id="93218" name="Text Box 2082"/>
            <p:cNvSpPr txBox="1">
              <a:spLocks noChangeArrowheads="1"/>
            </p:cNvSpPr>
            <p:nvPr/>
          </p:nvSpPr>
          <p:spPr bwMode="auto">
            <a:xfrm>
              <a:off x="672" y="326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true</a:t>
              </a:r>
            </a:p>
          </p:txBody>
        </p:sp>
        <p:pic>
          <p:nvPicPr>
            <p:cNvPr id="93250" name="Picture 2114" descr="Tool Box 05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" y="3223"/>
              <a:ext cx="536" cy="425"/>
            </a:xfrm>
            <a:prstGeom prst="rect">
              <a:avLst/>
            </a:prstGeom>
            <a:noFill/>
          </p:spPr>
        </p:pic>
      </p:grpSp>
      <p:grpSp>
        <p:nvGrpSpPr>
          <p:cNvPr id="93252" name="Group 2116"/>
          <p:cNvGrpSpPr>
            <a:grpSpLocks/>
          </p:cNvGrpSpPr>
          <p:nvPr/>
        </p:nvGrpSpPr>
        <p:grpSpPr bwMode="auto">
          <a:xfrm>
            <a:off x="44450" y="5802313"/>
            <a:ext cx="9099550" cy="674687"/>
            <a:chOff x="28" y="3655"/>
            <a:chExt cx="5732" cy="425"/>
          </a:xfrm>
        </p:grpSpPr>
        <p:sp>
          <p:nvSpPr>
            <p:cNvPr id="93219" name="Text Box 2083"/>
            <p:cNvSpPr txBox="1">
              <a:spLocks noChangeArrowheads="1"/>
            </p:cNvSpPr>
            <p:nvPr/>
          </p:nvSpPr>
          <p:spPr bwMode="auto">
            <a:xfrm>
              <a:off x="672" y="374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false</a:t>
              </a:r>
            </a:p>
          </p:txBody>
        </p:sp>
        <p:pic>
          <p:nvPicPr>
            <p:cNvPr id="93251" name="Picture 2115" descr="Tool Box 05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" y="3655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93256" name="Rectangle 21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# 1  People living in communities need laws, or rules that everyone must follow.</a:t>
            </a:r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3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3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9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3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9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32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3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3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3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93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3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3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3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9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50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3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25" grpId="0" animBg="1"/>
      <p:bldP spid="93226" grpId="0" animBg="1"/>
      <p:bldP spid="93227" grpId="0" animBg="1"/>
      <p:bldP spid="93228" grpId="0" animBg="1"/>
      <p:bldP spid="93229" grpId="0" animBg="1"/>
      <p:bldP spid="93230" grpId="0" animBg="1"/>
      <p:bldP spid="9325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371" name="Group 2067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pic>
          <p:nvPicPr>
            <p:cNvPr id="100354" name="Picture 2050" descr="maze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16" y="240"/>
              <a:ext cx="4176" cy="2678"/>
            </a:xfrm>
            <a:prstGeom prst="rect">
              <a:avLst/>
            </a:prstGeom>
            <a:noFill/>
          </p:spPr>
        </p:pic>
        <p:sp>
          <p:nvSpPr>
            <p:cNvPr id="100364" name="Line 2060"/>
            <p:cNvSpPr>
              <a:spLocks noChangeShapeType="1"/>
            </p:cNvSpPr>
            <p:nvPr/>
          </p:nvSpPr>
          <p:spPr bwMode="auto">
            <a:xfrm>
              <a:off x="864" y="1104"/>
              <a:ext cx="24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0365" name="Line 2061"/>
            <p:cNvSpPr>
              <a:spLocks noChangeShapeType="1"/>
            </p:cNvSpPr>
            <p:nvPr/>
          </p:nvSpPr>
          <p:spPr bwMode="auto">
            <a:xfrm flipV="1">
              <a:off x="1104" y="480"/>
              <a:ext cx="0" cy="6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0366" name="Line 2062"/>
            <p:cNvSpPr>
              <a:spLocks noChangeShapeType="1"/>
            </p:cNvSpPr>
            <p:nvPr/>
          </p:nvSpPr>
          <p:spPr bwMode="auto">
            <a:xfrm>
              <a:off x="1104" y="480"/>
              <a:ext cx="148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0367" name="Line 2063"/>
            <p:cNvSpPr>
              <a:spLocks noChangeShapeType="1"/>
            </p:cNvSpPr>
            <p:nvPr/>
          </p:nvSpPr>
          <p:spPr bwMode="auto">
            <a:xfrm>
              <a:off x="2592" y="480"/>
              <a:ext cx="0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0368" name="Line 2064"/>
            <p:cNvSpPr>
              <a:spLocks noChangeShapeType="1"/>
            </p:cNvSpPr>
            <p:nvPr/>
          </p:nvSpPr>
          <p:spPr bwMode="auto">
            <a:xfrm flipH="1">
              <a:off x="2400" y="1248"/>
              <a:ext cx="19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0369" name="Line 2065"/>
            <p:cNvSpPr>
              <a:spLocks noChangeShapeType="1"/>
            </p:cNvSpPr>
            <p:nvPr/>
          </p:nvSpPr>
          <p:spPr bwMode="auto">
            <a:xfrm>
              <a:off x="2400" y="1248"/>
              <a:ext cx="0" cy="14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0363" name="Picture 2059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4038600"/>
            <a:ext cx="838200" cy="379413"/>
          </a:xfrm>
          <a:prstGeom prst="rect">
            <a:avLst/>
          </a:prstGeom>
          <a:noFill/>
        </p:spPr>
      </p:pic>
      <p:sp>
        <p:nvSpPr>
          <p:cNvPr id="100372" name="Line 2068"/>
          <p:cNvSpPr>
            <a:spLocks noChangeShapeType="1"/>
          </p:cNvSpPr>
          <p:nvPr/>
        </p:nvSpPr>
        <p:spPr bwMode="auto">
          <a:xfrm flipH="1">
            <a:off x="1752600" y="4267200"/>
            <a:ext cx="2057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73" name="Line 2069"/>
          <p:cNvSpPr>
            <a:spLocks noChangeShapeType="1"/>
          </p:cNvSpPr>
          <p:nvPr/>
        </p:nvSpPr>
        <p:spPr bwMode="auto">
          <a:xfrm flipV="1">
            <a:off x="1752600" y="4038600"/>
            <a:ext cx="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74" name="Line 2070"/>
          <p:cNvSpPr>
            <a:spLocks noChangeShapeType="1"/>
          </p:cNvSpPr>
          <p:nvPr/>
        </p:nvSpPr>
        <p:spPr bwMode="auto">
          <a:xfrm>
            <a:off x="1752600" y="403860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75" name="Line 2071"/>
          <p:cNvSpPr>
            <a:spLocks noChangeShapeType="1"/>
          </p:cNvSpPr>
          <p:nvPr/>
        </p:nvSpPr>
        <p:spPr bwMode="auto">
          <a:xfrm flipV="1">
            <a:off x="2667000" y="37338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76" name="Line 2072"/>
          <p:cNvSpPr>
            <a:spLocks noChangeShapeType="1"/>
          </p:cNvSpPr>
          <p:nvPr/>
        </p:nvSpPr>
        <p:spPr bwMode="auto">
          <a:xfrm>
            <a:off x="2667000" y="373380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77" name="Line 2073"/>
          <p:cNvSpPr>
            <a:spLocks noChangeShapeType="1"/>
          </p:cNvSpPr>
          <p:nvPr/>
        </p:nvSpPr>
        <p:spPr bwMode="auto">
          <a:xfrm flipV="1">
            <a:off x="3581400" y="29718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78" name="Line 2074"/>
          <p:cNvSpPr>
            <a:spLocks noChangeShapeType="1"/>
          </p:cNvSpPr>
          <p:nvPr/>
        </p:nvSpPr>
        <p:spPr bwMode="auto">
          <a:xfrm flipH="1">
            <a:off x="3200400" y="2971800"/>
            <a:ext cx="381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79" name="Line 2075"/>
          <p:cNvSpPr>
            <a:spLocks noChangeShapeType="1"/>
          </p:cNvSpPr>
          <p:nvPr/>
        </p:nvSpPr>
        <p:spPr bwMode="auto">
          <a:xfrm>
            <a:off x="3200400" y="2971800"/>
            <a:ext cx="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80" name="Line 2076"/>
          <p:cNvSpPr>
            <a:spLocks noChangeShapeType="1"/>
          </p:cNvSpPr>
          <p:nvPr/>
        </p:nvSpPr>
        <p:spPr bwMode="auto">
          <a:xfrm flipH="1">
            <a:off x="1752600" y="3505200"/>
            <a:ext cx="1447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81" name="Line 2077"/>
          <p:cNvSpPr>
            <a:spLocks noChangeShapeType="1"/>
          </p:cNvSpPr>
          <p:nvPr/>
        </p:nvSpPr>
        <p:spPr bwMode="auto">
          <a:xfrm flipV="1">
            <a:off x="1752600" y="30480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82" name="Line 2078"/>
          <p:cNvSpPr>
            <a:spLocks noChangeShapeType="1"/>
          </p:cNvSpPr>
          <p:nvPr/>
        </p:nvSpPr>
        <p:spPr bwMode="auto">
          <a:xfrm>
            <a:off x="1752600" y="3048000"/>
            <a:ext cx="1143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83" name="Line 2079"/>
          <p:cNvSpPr>
            <a:spLocks noChangeShapeType="1"/>
          </p:cNvSpPr>
          <p:nvPr/>
        </p:nvSpPr>
        <p:spPr bwMode="auto">
          <a:xfrm flipV="1">
            <a:off x="2895600" y="2286000"/>
            <a:ext cx="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84" name="Line 2080"/>
          <p:cNvSpPr>
            <a:spLocks noChangeShapeType="1"/>
          </p:cNvSpPr>
          <p:nvPr/>
        </p:nvSpPr>
        <p:spPr bwMode="auto">
          <a:xfrm>
            <a:off x="2895600" y="2286000"/>
            <a:ext cx="685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85" name="Line 2081"/>
          <p:cNvSpPr>
            <a:spLocks noChangeShapeType="1"/>
          </p:cNvSpPr>
          <p:nvPr/>
        </p:nvSpPr>
        <p:spPr bwMode="auto">
          <a:xfrm flipV="1">
            <a:off x="3581400" y="1981200"/>
            <a:ext cx="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87" name="Line 2083"/>
          <p:cNvSpPr>
            <a:spLocks noChangeShapeType="1"/>
          </p:cNvSpPr>
          <p:nvPr/>
        </p:nvSpPr>
        <p:spPr bwMode="auto">
          <a:xfrm flipH="1">
            <a:off x="2286000" y="198120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88" name="Line 2084"/>
          <p:cNvSpPr>
            <a:spLocks noChangeShapeType="1"/>
          </p:cNvSpPr>
          <p:nvPr/>
        </p:nvSpPr>
        <p:spPr bwMode="auto">
          <a:xfrm flipV="1">
            <a:off x="2286000" y="9906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89" name="Line 2085"/>
          <p:cNvSpPr>
            <a:spLocks noChangeShapeType="1"/>
          </p:cNvSpPr>
          <p:nvPr/>
        </p:nvSpPr>
        <p:spPr bwMode="auto">
          <a:xfrm flipH="1">
            <a:off x="2057400" y="9906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90" name="Line 2086"/>
          <p:cNvSpPr>
            <a:spLocks noChangeShapeType="1"/>
          </p:cNvSpPr>
          <p:nvPr/>
        </p:nvSpPr>
        <p:spPr bwMode="auto">
          <a:xfrm>
            <a:off x="2057400" y="990600"/>
            <a:ext cx="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91" name="Line 2087"/>
          <p:cNvSpPr>
            <a:spLocks noChangeShapeType="1"/>
          </p:cNvSpPr>
          <p:nvPr/>
        </p:nvSpPr>
        <p:spPr bwMode="auto">
          <a:xfrm flipH="1">
            <a:off x="1600200" y="2514600"/>
            <a:ext cx="457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0392" name="Picture 2088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9200" y="2362200"/>
            <a:ext cx="838200" cy="379413"/>
          </a:xfrm>
          <a:prstGeom prst="rect">
            <a:avLst/>
          </a:prstGeom>
          <a:noFill/>
        </p:spPr>
      </p:pic>
      <p:pic>
        <p:nvPicPr>
          <p:cNvPr id="100393" name="Picture 2089" descr="j026138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" y="1066800"/>
            <a:ext cx="2667000" cy="2633663"/>
          </a:xfrm>
          <a:prstGeom prst="rect">
            <a:avLst/>
          </a:prstGeom>
          <a:noFill/>
        </p:spPr>
      </p:pic>
      <p:grpSp>
        <p:nvGrpSpPr>
          <p:cNvPr id="100402" name="Group 2098"/>
          <p:cNvGrpSpPr>
            <a:grpSpLocks/>
          </p:cNvGrpSpPr>
          <p:nvPr/>
        </p:nvGrpSpPr>
        <p:grpSpPr bwMode="auto">
          <a:xfrm>
            <a:off x="152400" y="304800"/>
            <a:ext cx="8686800" cy="4419600"/>
            <a:chOff x="96" y="192"/>
            <a:chExt cx="5472" cy="2784"/>
          </a:xfrm>
        </p:grpSpPr>
        <p:sp>
          <p:nvSpPr>
            <p:cNvPr id="100401" name="Rectangle 2097"/>
            <p:cNvSpPr>
              <a:spLocks noChangeArrowheads="1"/>
            </p:cNvSpPr>
            <p:nvPr/>
          </p:nvSpPr>
          <p:spPr bwMode="auto">
            <a:xfrm>
              <a:off x="96" y="192"/>
              <a:ext cx="5472" cy="2784"/>
            </a:xfrm>
            <a:prstGeom prst="rect">
              <a:avLst/>
            </a:prstGeom>
            <a:solidFill>
              <a:srgbClr val="3366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0400" name="Picture 2096" descr="Auto Racing - Pit Crew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400" y="336"/>
              <a:ext cx="1236" cy="2619"/>
            </a:xfrm>
            <a:prstGeom prst="rect">
              <a:avLst/>
            </a:prstGeom>
            <a:noFill/>
          </p:spPr>
        </p:pic>
      </p:grpSp>
      <p:sp>
        <p:nvSpPr>
          <p:cNvPr id="100399" name="WordArt 2095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00406" name="Group 2102"/>
          <p:cNvGrpSpPr>
            <a:grpSpLocks/>
          </p:cNvGrpSpPr>
          <p:nvPr/>
        </p:nvGrpSpPr>
        <p:grpSpPr bwMode="auto">
          <a:xfrm>
            <a:off x="44450" y="5241925"/>
            <a:ext cx="6737350" cy="701675"/>
            <a:chOff x="28" y="3302"/>
            <a:chExt cx="4244" cy="442"/>
          </a:xfrm>
        </p:grpSpPr>
        <p:sp>
          <p:nvSpPr>
            <p:cNvPr id="100359" name="Text Box 2055"/>
            <p:cNvSpPr txBox="1">
              <a:spLocks noChangeArrowheads="1"/>
            </p:cNvSpPr>
            <p:nvPr/>
          </p:nvSpPr>
          <p:spPr bwMode="auto">
            <a:xfrm>
              <a:off x="672" y="3302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hlink"/>
                  </a:solidFill>
                  <a:latin typeface="Arial" charset="0"/>
                </a:rPr>
                <a:t>Click here to go back to the correct Pit Stop and have your car repaired.</a:t>
              </a:r>
            </a:p>
          </p:txBody>
        </p:sp>
        <p:pic>
          <p:nvPicPr>
            <p:cNvPr id="100404" name="Picture 2100" descr="Tool Box 05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8" y="3310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00407" name="Rectangle 210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You’ve Crashed!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03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0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0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0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0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0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00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00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00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0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03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0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00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00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30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00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0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40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00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45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00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0"/>
                            </p:stCondLst>
                            <p:childTnLst>
                              <p:par>
                                <p:cTn id="8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1003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500"/>
                            </p:stCondLst>
                            <p:childTnLst>
                              <p:par>
                                <p:cTn id="86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0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0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6"/>
                                            </p:cond>
                                          </p:stCondLst>
                                        </p:cTn>
                                        <p:tgtEl>
                                          <p:spTgt spid="100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7000"/>
                            </p:stCondLst>
                            <p:childTnLst>
                              <p:par>
                                <p:cTn id="9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500"/>
                                        <p:tgtEl>
                                          <p:spTgt spid="1003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00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80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00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8500"/>
                            </p:stCondLst>
                            <p:childTnLst>
                              <p:par>
                                <p:cTn id="103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0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0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72" grpId="0" animBg="1"/>
      <p:bldP spid="100373" grpId="0" animBg="1"/>
      <p:bldP spid="100374" grpId="0" animBg="1"/>
      <p:bldP spid="100375" grpId="0" animBg="1"/>
      <p:bldP spid="100376" grpId="0" animBg="1"/>
      <p:bldP spid="100377" grpId="0" animBg="1"/>
      <p:bldP spid="100378" grpId="0" animBg="1"/>
      <p:bldP spid="100379" grpId="0" animBg="1"/>
      <p:bldP spid="100380" grpId="0" animBg="1"/>
      <p:bldP spid="100381" grpId="0" animBg="1"/>
      <p:bldP spid="100382" grpId="0" animBg="1"/>
      <p:bldP spid="100383" grpId="0" animBg="1"/>
      <p:bldP spid="100384" grpId="0" animBg="1"/>
      <p:bldP spid="100385" grpId="0" animBg="1"/>
      <p:bldP spid="100387" grpId="0" animBg="1"/>
      <p:bldP spid="100388" grpId="0" animBg="1"/>
      <p:bldP spid="100389" grpId="0" animBg="1"/>
      <p:bldP spid="100390" grpId="0" animBg="1"/>
      <p:bldP spid="100391" grpId="0" animBg="1"/>
      <p:bldP spid="10040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18" name="Group 1042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pic>
          <p:nvPicPr>
            <p:cNvPr id="102402" name="Picture 1026" descr="maz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16" y="240"/>
              <a:ext cx="4176" cy="2678"/>
            </a:xfrm>
            <a:prstGeom prst="rect">
              <a:avLst/>
            </a:prstGeom>
            <a:noFill/>
          </p:spPr>
        </p:pic>
        <p:sp>
          <p:nvSpPr>
            <p:cNvPr id="102412" name="Line 1036"/>
            <p:cNvSpPr>
              <a:spLocks noChangeShapeType="1"/>
            </p:cNvSpPr>
            <p:nvPr/>
          </p:nvSpPr>
          <p:spPr bwMode="auto">
            <a:xfrm>
              <a:off x="864" y="1104"/>
              <a:ext cx="24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413" name="Line 1037"/>
            <p:cNvSpPr>
              <a:spLocks noChangeShapeType="1"/>
            </p:cNvSpPr>
            <p:nvPr/>
          </p:nvSpPr>
          <p:spPr bwMode="auto">
            <a:xfrm flipV="1">
              <a:off x="1104" y="480"/>
              <a:ext cx="0" cy="6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414" name="Line 1038"/>
            <p:cNvSpPr>
              <a:spLocks noChangeShapeType="1"/>
            </p:cNvSpPr>
            <p:nvPr/>
          </p:nvSpPr>
          <p:spPr bwMode="auto">
            <a:xfrm>
              <a:off x="1104" y="480"/>
              <a:ext cx="148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415" name="Line 1039"/>
            <p:cNvSpPr>
              <a:spLocks noChangeShapeType="1"/>
            </p:cNvSpPr>
            <p:nvPr/>
          </p:nvSpPr>
          <p:spPr bwMode="auto">
            <a:xfrm>
              <a:off x="2592" y="480"/>
              <a:ext cx="0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416" name="Line 1040"/>
            <p:cNvSpPr>
              <a:spLocks noChangeShapeType="1"/>
            </p:cNvSpPr>
            <p:nvPr/>
          </p:nvSpPr>
          <p:spPr bwMode="auto">
            <a:xfrm flipH="1">
              <a:off x="2400" y="1248"/>
              <a:ext cx="19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417" name="Line 1041"/>
            <p:cNvSpPr>
              <a:spLocks noChangeShapeType="1"/>
            </p:cNvSpPr>
            <p:nvPr/>
          </p:nvSpPr>
          <p:spPr bwMode="auto">
            <a:xfrm>
              <a:off x="2400" y="1248"/>
              <a:ext cx="0" cy="14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2411" name="Picture 1035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4038600"/>
            <a:ext cx="838200" cy="379413"/>
          </a:xfrm>
          <a:prstGeom prst="rect">
            <a:avLst/>
          </a:prstGeom>
          <a:noFill/>
        </p:spPr>
      </p:pic>
      <p:sp>
        <p:nvSpPr>
          <p:cNvPr id="102419" name="Line 1043"/>
          <p:cNvSpPr>
            <a:spLocks noChangeShapeType="1"/>
          </p:cNvSpPr>
          <p:nvPr/>
        </p:nvSpPr>
        <p:spPr bwMode="auto">
          <a:xfrm>
            <a:off x="3810000" y="4267200"/>
            <a:ext cx="3352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20" name="Line 1044"/>
          <p:cNvSpPr>
            <a:spLocks noChangeShapeType="1"/>
          </p:cNvSpPr>
          <p:nvPr/>
        </p:nvSpPr>
        <p:spPr bwMode="auto">
          <a:xfrm flipV="1">
            <a:off x="7162800" y="3733800"/>
            <a:ext cx="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21" name="Line 1045"/>
          <p:cNvSpPr>
            <a:spLocks noChangeShapeType="1"/>
          </p:cNvSpPr>
          <p:nvPr/>
        </p:nvSpPr>
        <p:spPr bwMode="auto">
          <a:xfrm flipH="1">
            <a:off x="4114800" y="3733800"/>
            <a:ext cx="3048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22" name="Line 1046"/>
          <p:cNvSpPr>
            <a:spLocks noChangeShapeType="1"/>
          </p:cNvSpPr>
          <p:nvPr/>
        </p:nvSpPr>
        <p:spPr bwMode="auto">
          <a:xfrm flipV="1">
            <a:off x="4114800" y="2286000"/>
            <a:ext cx="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23" name="Line 1047"/>
          <p:cNvSpPr>
            <a:spLocks noChangeShapeType="1"/>
          </p:cNvSpPr>
          <p:nvPr/>
        </p:nvSpPr>
        <p:spPr bwMode="auto">
          <a:xfrm>
            <a:off x="4114800" y="228600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24" name="Line 1048"/>
          <p:cNvSpPr>
            <a:spLocks noChangeShapeType="1"/>
          </p:cNvSpPr>
          <p:nvPr/>
        </p:nvSpPr>
        <p:spPr bwMode="auto">
          <a:xfrm>
            <a:off x="5029200" y="2286000"/>
            <a:ext cx="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2425" name="Picture 1049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3352800"/>
            <a:ext cx="838200" cy="379413"/>
          </a:xfrm>
          <a:prstGeom prst="rect">
            <a:avLst/>
          </a:prstGeom>
          <a:noFill/>
        </p:spPr>
      </p:pic>
      <p:sp>
        <p:nvSpPr>
          <p:cNvPr id="102432" name="WordArt 1056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02436" name="Group 1060"/>
          <p:cNvGrpSpPr>
            <a:grpSpLocks/>
          </p:cNvGrpSpPr>
          <p:nvPr/>
        </p:nvGrpSpPr>
        <p:grpSpPr bwMode="auto">
          <a:xfrm>
            <a:off x="1295400" y="381000"/>
            <a:ext cx="6629400" cy="4267200"/>
            <a:chOff x="816" y="240"/>
            <a:chExt cx="4176" cy="2688"/>
          </a:xfrm>
        </p:grpSpPr>
        <p:sp>
          <p:nvSpPr>
            <p:cNvPr id="102437" name="Rectangle 1061"/>
            <p:cNvSpPr>
              <a:spLocks noChangeArrowheads="1"/>
            </p:cNvSpPr>
            <p:nvPr/>
          </p:nvSpPr>
          <p:spPr bwMode="auto">
            <a:xfrm>
              <a:off x="816" y="240"/>
              <a:ext cx="4176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2438" name="Picture 1062" descr="TN00546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439" name="Rectangle 106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# 2  Where do people make decisions for the community?</a:t>
            </a:r>
          </a:p>
        </p:txBody>
      </p:sp>
      <p:grpSp>
        <p:nvGrpSpPr>
          <p:cNvPr id="102446" name="Group 1070"/>
          <p:cNvGrpSpPr>
            <a:grpSpLocks/>
          </p:cNvGrpSpPr>
          <p:nvPr/>
        </p:nvGrpSpPr>
        <p:grpSpPr bwMode="auto">
          <a:xfrm>
            <a:off x="44450" y="5116513"/>
            <a:ext cx="9099550" cy="674687"/>
            <a:chOff x="28" y="3223"/>
            <a:chExt cx="5732" cy="425"/>
          </a:xfrm>
        </p:grpSpPr>
        <p:sp>
          <p:nvSpPr>
            <p:cNvPr id="102441" name="Text Box 1065"/>
            <p:cNvSpPr txBox="1">
              <a:spLocks noChangeArrowheads="1"/>
            </p:cNvSpPr>
            <p:nvPr/>
          </p:nvSpPr>
          <p:spPr bwMode="auto">
            <a:xfrm>
              <a:off x="672" y="326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Town meeting</a:t>
              </a:r>
            </a:p>
          </p:txBody>
        </p:sp>
        <p:pic>
          <p:nvPicPr>
            <p:cNvPr id="102442" name="Picture 1066" descr="Tool Box 05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" y="3223"/>
              <a:ext cx="536" cy="425"/>
            </a:xfrm>
            <a:prstGeom prst="rect">
              <a:avLst/>
            </a:prstGeom>
            <a:noFill/>
          </p:spPr>
        </p:pic>
      </p:grpSp>
      <p:grpSp>
        <p:nvGrpSpPr>
          <p:cNvPr id="102443" name="Group 1067"/>
          <p:cNvGrpSpPr>
            <a:grpSpLocks/>
          </p:cNvGrpSpPr>
          <p:nvPr/>
        </p:nvGrpSpPr>
        <p:grpSpPr bwMode="auto">
          <a:xfrm>
            <a:off x="44450" y="5802313"/>
            <a:ext cx="9099550" cy="674687"/>
            <a:chOff x="28" y="3655"/>
            <a:chExt cx="5732" cy="425"/>
          </a:xfrm>
        </p:grpSpPr>
        <p:sp>
          <p:nvSpPr>
            <p:cNvPr id="102444" name="Text Box 1068"/>
            <p:cNvSpPr txBox="1">
              <a:spLocks noChangeArrowheads="1"/>
            </p:cNvSpPr>
            <p:nvPr/>
          </p:nvSpPr>
          <p:spPr bwMode="auto">
            <a:xfrm>
              <a:off x="672" y="374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Post office</a:t>
              </a:r>
            </a:p>
          </p:txBody>
        </p:sp>
        <p:pic>
          <p:nvPicPr>
            <p:cNvPr id="102445" name="Picture 1069" descr="Tool Box 05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" y="3655"/>
              <a:ext cx="536" cy="4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2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2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2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2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24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2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2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2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9" grpId="0" animBg="1"/>
      <p:bldP spid="102420" grpId="0" animBg="1"/>
      <p:bldP spid="102421" grpId="0" animBg="1"/>
      <p:bldP spid="102422" grpId="0" animBg="1"/>
      <p:bldP spid="102423" grpId="0" animBg="1"/>
      <p:bldP spid="102424" grpId="0" animBg="1"/>
      <p:bldP spid="10243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49" name="Group 25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03426" name="Group 2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pic>
            <p:nvPicPr>
              <p:cNvPr id="103427" name="Picture 3" descr="maz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816" y="240"/>
                <a:ext cx="4176" cy="2678"/>
              </a:xfrm>
              <a:prstGeom prst="rect">
                <a:avLst/>
              </a:prstGeom>
              <a:noFill/>
            </p:spPr>
          </p:pic>
          <p:sp>
            <p:nvSpPr>
              <p:cNvPr id="103428" name="Line 4"/>
              <p:cNvSpPr>
                <a:spLocks noChangeShapeType="1"/>
              </p:cNvSpPr>
              <p:nvPr/>
            </p:nvSpPr>
            <p:spPr bwMode="auto">
              <a:xfrm>
                <a:off x="864" y="1104"/>
                <a:ext cx="24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29" name="Line 5"/>
              <p:cNvSpPr>
                <a:spLocks noChangeShapeType="1"/>
              </p:cNvSpPr>
              <p:nvPr/>
            </p:nvSpPr>
            <p:spPr bwMode="auto">
              <a:xfrm flipV="1">
                <a:off x="1104" y="480"/>
                <a:ext cx="0" cy="62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30" name="Line 6"/>
              <p:cNvSpPr>
                <a:spLocks noChangeShapeType="1"/>
              </p:cNvSpPr>
              <p:nvPr/>
            </p:nvSpPr>
            <p:spPr bwMode="auto">
              <a:xfrm>
                <a:off x="1104" y="480"/>
                <a:ext cx="1488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31" name="Line 7"/>
              <p:cNvSpPr>
                <a:spLocks noChangeShapeType="1"/>
              </p:cNvSpPr>
              <p:nvPr/>
            </p:nvSpPr>
            <p:spPr bwMode="auto">
              <a:xfrm>
                <a:off x="2592" y="480"/>
                <a:ext cx="0" cy="76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32" name="Line 8"/>
              <p:cNvSpPr>
                <a:spLocks noChangeShapeType="1"/>
              </p:cNvSpPr>
              <p:nvPr/>
            </p:nvSpPr>
            <p:spPr bwMode="auto">
              <a:xfrm flipH="1">
                <a:off x="2400" y="1248"/>
                <a:ext cx="19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433" name="Line 9"/>
              <p:cNvSpPr>
                <a:spLocks noChangeShapeType="1"/>
              </p:cNvSpPr>
              <p:nvPr/>
            </p:nvSpPr>
            <p:spPr bwMode="auto">
              <a:xfrm>
                <a:off x="2400" y="1248"/>
                <a:ext cx="0" cy="144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442" name="Line 18"/>
            <p:cNvSpPr>
              <a:spLocks noChangeShapeType="1"/>
            </p:cNvSpPr>
            <p:nvPr/>
          </p:nvSpPr>
          <p:spPr bwMode="auto">
            <a:xfrm>
              <a:off x="2400" y="2688"/>
              <a:ext cx="211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443" name="Line 19"/>
            <p:cNvSpPr>
              <a:spLocks noChangeShapeType="1"/>
            </p:cNvSpPr>
            <p:nvPr/>
          </p:nvSpPr>
          <p:spPr bwMode="auto">
            <a:xfrm flipV="1">
              <a:off x="4512" y="2352"/>
              <a:ext cx="0" cy="3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444" name="Line 20"/>
            <p:cNvSpPr>
              <a:spLocks noChangeShapeType="1"/>
            </p:cNvSpPr>
            <p:nvPr/>
          </p:nvSpPr>
          <p:spPr bwMode="auto">
            <a:xfrm flipH="1">
              <a:off x="2592" y="2352"/>
              <a:ext cx="192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445" name="Line 21"/>
            <p:cNvSpPr>
              <a:spLocks noChangeShapeType="1"/>
            </p:cNvSpPr>
            <p:nvPr/>
          </p:nvSpPr>
          <p:spPr bwMode="auto">
            <a:xfrm flipV="1">
              <a:off x="2592" y="1440"/>
              <a:ext cx="0" cy="9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446" name="Line 22"/>
            <p:cNvSpPr>
              <a:spLocks noChangeShapeType="1"/>
            </p:cNvSpPr>
            <p:nvPr/>
          </p:nvSpPr>
          <p:spPr bwMode="auto">
            <a:xfrm>
              <a:off x="2592" y="1440"/>
              <a:ext cx="57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447" name="Line 23"/>
            <p:cNvSpPr>
              <a:spLocks noChangeShapeType="1"/>
            </p:cNvSpPr>
            <p:nvPr/>
          </p:nvSpPr>
          <p:spPr bwMode="auto">
            <a:xfrm>
              <a:off x="3168" y="1440"/>
              <a:ext cx="0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3448" name="Picture 24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24400" y="3352800"/>
            <a:ext cx="838200" cy="379413"/>
          </a:xfrm>
          <a:prstGeom prst="rect">
            <a:avLst/>
          </a:prstGeom>
          <a:noFill/>
        </p:spPr>
      </p:pic>
      <p:sp>
        <p:nvSpPr>
          <p:cNvPr id="103452" name="Line 28"/>
          <p:cNvSpPr>
            <a:spLocks noChangeShapeType="1"/>
          </p:cNvSpPr>
          <p:nvPr/>
        </p:nvSpPr>
        <p:spPr bwMode="auto">
          <a:xfrm flipH="1">
            <a:off x="4419600" y="3505200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53" name="Line 29"/>
          <p:cNvSpPr>
            <a:spLocks noChangeShapeType="1"/>
          </p:cNvSpPr>
          <p:nvPr/>
        </p:nvSpPr>
        <p:spPr bwMode="auto">
          <a:xfrm flipV="1">
            <a:off x="4419600" y="2514600"/>
            <a:ext cx="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54" name="Line 30"/>
          <p:cNvSpPr>
            <a:spLocks noChangeShapeType="1"/>
          </p:cNvSpPr>
          <p:nvPr/>
        </p:nvSpPr>
        <p:spPr bwMode="auto">
          <a:xfrm>
            <a:off x="4419600" y="2514600"/>
            <a:ext cx="304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455" name="Line 31"/>
          <p:cNvSpPr>
            <a:spLocks noChangeShapeType="1"/>
          </p:cNvSpPr>
          <p:nvPr/>
        </p:nvSpPr>
        <p:spPr bwMode="auto">
          <a:xfrm>
            <a:off x="4724400" y="2514600"/>
            <a:ext cx="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3456" name="Picture 32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43400" y="3124200"/>
            <a:ext cx="838200" cy="379413"/>
          </a:xfrm>
          <a:prstGeom prst="rect">
            <a:avLst/>
          </a:prstGeom>
          <a:noFill/>
        </p:spPr>
      </p:pic>
      <p:pic>
        <p:nvPicPr>
          <p:cNvPr id="103457" name="Picture 33" descr="j026138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57600" y="2133600"/>
            <a:ext cx="2667000" cy="2633663"/>
          </a:xfrm>
          <a:prstGeom prst="rect">
            <a:avLst/>
          </a:prstGeom>
          <a:noFill/>
        </p:spPr>
      </p:pic>
      <p:grpSp>
        <p:nvGrpSpPr>
          <p:cNvPr id="103464" name="Group 40"/>
          <p:cNvGrpSpPr>
            <a:grpSpLocks/>
          </p:cNvGrpSpPr>
          <p:nvPr/>
        </p:nvGrpSpPr>
        <p:grpSpPr bwMode="auto">
          <a:xfrm>
            <a:off x="152400" y="381000"/>
            <a:ext cx="8686800" cy="4419600"/>
            <a:chOff x="96" y="192"/>
            <a:chExt cx="5472" cy="2784"/>
          </a:xfrm>
        </p:grpSpPr>
        <p:sp>
          <p:nvSpPr>
            <p:cNvPr id="103465" name="Rectangle 41"/>
            <p:cNvSpPr>
              <a:spLocks noChangeArrowheads="1"/>
            </p:cNvSpPr>
            <p:nvPr/>
          </p:nvSpPr>
          <p:spPr bwMode="auto">
            <a:xfrm>
              <a:off x="96" y="192"/>
              <a:ext cx="5472" cy="2784"/>
            </a:xfrm>
            <a:prstGeom prst="rect">
              <a:avLst/>
            </a:prstGeom>
            <a:solidFill>
              <a:srgbClr val="3366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3466" name="Picture 42" descr="Auto Racing - Pit Crew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400" y="336"/>
              <a:ext cx="1236" cy="2619"/>
            </a:xfrm>
            <a:prstGeom prst="rect">
              <a:avLst/>
            </a:prstGeom>
            <a:noFill/>
          </p:spPr>
        </p:pic>
      </p:grpSp>
      <p:sp>
        <p:nvSpPr>
          <p:cNvPr id="103463" name="WordArt 39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03467" name="Group 43"/>
          <p:cNvGrpSpPr>
            <a:grpSpLocks/>
          </p:cNvGrpSpPr>
          <p:nvPr/>
        </p:nvGrpSpPr>
        <p:grpSpPr bwMode="auto">
          <a:xfrm>
            <a:off x="44450" y="5241925"/>
            <a:ext cx="6737350" cy="701675"/>
            <a:chOff x="28" y="3302"/>
            <a:chExt cx="4244" cy="442"/>
          </a:xfrm>
        </p:grpSpPr>
        <p:sp>
          <p:nvSpPr>
            <p:cNvPr id="103468" name="Text Box 44"/>
            <p:cNvSpPr txBox="1">
              <a:spLocks noChangeArrowheads="1"/>
            </p:cNvSpPr>
            <p:nvPr/>
          </p:nvSpPr>
          <p:spPr bwMode="auto">
            <a:xfrm>
              <a:off x="672" y="3302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hlink"/>
                  </a:solidFill>
                  <a:latin typeface="Arial" charset="0"/>
                </a:rPr>
                <a:t>Click here to go back to the correct Pit Stop and have your car repaired.</a:t>
              </a:r>
            </a:p>
          </p:txBody>
        </p:sp>
        <p:pic>
          <p:nvPicPr>
            <p:cNvPr id="103469" name="Picture 45" descr="Tool Box 05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8" y="3310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03471" name="Rectangle 4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You’ve Crashed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34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3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3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34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500"/>
                            </p:stCondLst>
                            <p:childTnLst>
                              <p:par>
                                <p:cTn id="3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1034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3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3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3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3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52" grpId="0" animBg="1"/>
      <p:bldP spid="103453" grpId="0" animBg="1"/>
      <p:bldP spid="103454" grpId="0" animBg="1"/>
      <p:bldP spid="103455" grpId="0" animBg="1"/>
      <p:bldP spid="10347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55" name="Group 7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04456" name="Group 8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pic>
            <p:nvPicPr>
              <p:cNvPr id="104457" name="Picture 9" descr="maze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16" y="240"/>
                <a:ext cx="4176" cy="2678"/>
              </a:xfrm>
              <a:prstGeom prst="rect">
                <a:avLst/>
              </a:prstGeom>
              <a:noFill/>
            </p:spPr>
          </p:pic>
          <p:sp>
            <p:nvSpPr>
              <p:cNvPr id="104458" name="Line 10"/>
              <p:cNvSpPr>
                <a:spLocks noChangeShapeType="1"/>
              </p:cNvSpPr>
              <p:nvPr/>
            </p:nvSpPr>
            <p:spPr bwMode="auto">
              <a:xfrm>
                <a:off x="864" y="1104"/>
                <a:ext cx="24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59" name="Line 11"/>
              <p:cNvSpPr>
                <a:spLocks noChangeShapeType="1"/>
              </p:cNvSpPr>
              <p:nvPr/>
            </p:nvSpPr>
            <p:spPr bwMode="auto">
              <a:xfrm flipV="1">
                <a:off x="1104" y="480"/>
                <a:ext cx="0" cy="62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60" name="Line 12"/>
              <p:cNvSpPr>
                <a:spLocks noChangeShapeType="1"/>
              </p:cNvSpPr>
              <p:nvPr/>
            </p:nvSpPr>
            <p:spPr bwMode="auto">
              <a:xfrm>
                <a:off x="1104" y="480"/>
                <a:ext cx="1488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61" name="Line 13"/>
              <p:cNvSpPr>
                <a:spLocks noChangeShapeType="1"/>
              </p:cNvSpPr>
              <p:nvPr/>
            </p:nvSpPr>
            <p:spPr bwMode="auto">
              <a:xfrm>
                <a:off x="2592" y="480"/>
                <a:ext cx="0" cy="76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62" name="Line 14"/>
              <p:cNvSpPr>
                <a:spLocks noChangeShapeType="1"/>
              </p:cNvSpPr>
              <p:nvPr/>
            </p:nvSpPr>
            <p:spPr bwMode="auto">
              <a:xfrm flipH="1">
                <a:off x="2400" y="1248"/>
                <a:ext cx="19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63" name="Line 15"/>
              <p:cNvSpPr>
                <a:spLocks noChangeShapeType="1"/>
              </p:cNvSpPr>
              <p:nvPr/>
            </p:nvSpPr>
            <p:spPr bwMode="auto">
              <a:xfrm>
                <a:off x="2400" y="1248"/>
                <a:ext cx="0" cy="144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4464" name="Line 16"/>
            <p:cNvSpPr>
              <a:spLocks noChangeShapeType="1"/>
            </p:cNvSpPr>
            <p:nvPr/>
          </p:nvSpPr>
          <p:spPr bwMode="auto">
            <a:xfrm>
              <a:off x="2400" y="2688"/>
              <a:ext cx="211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65" name="Line 17"/>
            <p:cNvSpPr>
              <a:spLocks noChangeShapeType="1"/>
            </p:cNvSpPr>
            <p:nvPr/>
          </p:nvSpPr>
          <p:spPr bwMode="auto">
            <a:xfrm flipV="1">
              <a:off x="4512" y="2352"/>
              <a:ext cx="0" cy="3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66" name="Line 18"/>
            <p:cNvSpPr>
              <a:spLocks noChangeShapeType="1"/>
            </p:cNvSpPr>
            <p:nvPr/>
          </p:nvSpPr>
          <p:spPr bwMode="auto">
            <a:xfrm flipH="1">
              <a:off x="2592" y="2352"/>
              <a:ext cx="192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67" name="Line 19"/>
            <p:cNvSpPr>
              <a:spLocks noChangeShapeType="1"/>
            </p:cNvSpPr>
            <p:nvPr/>
          </p:nvSpPr>
          <p:spPr bwMode="auto">
            <a:xfrm flipV="1">
              <a:off x="2592" y="1440"/>
              <a:ext cx="0" cy="9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68" name="Line 20"/>
            <p:cNvSpPr>
              <a:spLocks noChangeShapeType="1"/>
            </p:cNvSpPr>
            <p:nvPr/>
          </p:nvSpPr>
          <p:spPr bwMode="auto">
            <a:xfrm>
              <a:off x="2592" y="1440"/>
              <a:ext cx="57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69" name="Line 21"/>
            <p:cNvSpPr>
              <a:spLocks noChangeShapeType="1"/>
            </p:cNvSpPr>
            <p:nvPr/>
          </p:nvSpPr>
          <p:spPr bwMode="auto">
            <a:xfrm>
              <a:off x="3168" y="1440"/>
              <a:ext cx="0" cy="7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4470" name="Picture 22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276600"/>
            <a:ext cx="838200" cy="379413"/>
          </a:xfrm>
          <a:prstGeom prst="rect">
            <a:avLst/>
          </a:prstGeom>
          <a:noFill/>
        </p:spPr>
      </p:pic>
      <p:sp>
        <p:nvSpPr>
          <p:cNvPr id="104474" name="Line 26"/>
          <p:cNvSpPr>
            <a:spLocks noChangeShapeType="1"/>
          </p:cNvSpPr>
          <p:nvPr/>
        </p:nvSpPr>
        <p:spPr bwMode="auto">
          <a:xfrm>
            <a:off x="5029200" y="3505200"/>
            <a:ext cx="990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75" name="Line 27"/>
          <p:cNvSpPr>
            <a:spLocks noChangeShapeType="1"/>
          </p:cNvSpPr>
          <p:nvPr/>
        </p:nvSpPr>
        <p:spPr bwMode="auto">
          <a:xfrm flipV="1">
            <a:off x="6019800" y="3276600"/>
            <a:ext cx="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76" name="Line 28"/>
          <p:cNvSpPr>
            <a:spLocks noChangeShapeType="1"/>
          </p:cNvSpPr>
          <p:nvPr/>
        </p:nvSpPr>
        <p:spPr bwMode="auto">
          <a:xfrm flipH="1">
            <a:off x="5334000" y="3276600"/>
            <a:ext cx="685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4477" name="Line 29"/>
          <p:cNvSpPr>
            <a:spLocks noChangeShapeType="1"/>
          </p:cNvSpPr>
          <p:nvPr/>
        </p:nvSpPr>
        <p:spPr bwMode="auto">
          <a:xfrm flipV="1">
            <a:off x="5334000" y="762000"/>
            <a:ext cx="0" cy="2514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4478" name="Picture 30" descr="TN00546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685800"/>
            <a:ext cx="838200" cy="379413"/>
          </a:xfrm>
          <a:prstGeom prst="rect">
            <a:avLst/>
          </a:prstGeom>
          <a:noFill/>
        </p:spPr>
      </p:pic>
      <p:sp>
        <p:nvSpPr>
          <p:cNvPr id="104485" name="WordArt 37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04486" name="Group 38"/>
          <p:cNvGrpSpPr>
            <a:grpSpLocks/>
          </p:cNvGrpSpPr>
          <p:nvPr/>
        </p:nvGrpSpPr>
        <p:grpSpPr bwMode="auto">
          <a:xfrm>
            <a:off x="1295400" y="381000"/>
            <a:ext cx="6629400" cy="4267200"/>
            <a:chOff x="816" y="240"/>
            <a:chExt cx="4176" cy="2688"/>
          </a:xfrm>
        </p:grpSpPr>
        <p:sp>
          <p:nvSpPr>
            <p:cNvPr id="104487" name="Rectangle 39"/>
            <p:cNvSpPr>
              <a:spLocks noChangeArrowheads="1"/>
            </p:cNvSpPr>
            <p:nvPr/>
          </p:nvSpPr>
          <p:spPr bwMode="auto">
            <a:xfrm>
              <a:off x="816" y="240"/>
              <a:ext cx="4176" cy="268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4488" name="Picture 40" descr="TN00546_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92" y="1008"/>
              <a:ext cx="2885" cy="1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4489" name="Rectangle 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# 3 What do you do to tell what your choice is?</a:t>
            </a:r>
          </a:p>
        </p:txBody>
      </p:sp>
      <p:grpSp>
        <p:nvGrpSpPr>
          <p:cNvPr id="104497" name="Group 49"/>
          <p:cNvGrpSpPr>
            <a:grpSpLocks/>
          </p:cNvGrpSpPr>
          <p:nvPr/>
        </p:nvGrpSpPr>
        <p:grpSpPr bwMode="auto">
          <a:xfrm>
            <a:off x="44450" y="5116513"/>
            <a:ext cx="9099550" cy="674687"/>
            <a:chOff x="28" y="3223"/>
            <a:chExt cx="5732" cy="425"/>
          </a:xfrm>
        </p:grpSpPr>
        <p:sp>
          <p:nvSpPr>
            <p:cNvPr id="104491" name="Text Box 43"/>
            <p:cNvSpPr txBox="1">
              <a:spLocks noChangeArrowheads="1"/>
            </p:cNvSpPr>
            <p:nvPr/>
          </p:nvSpPr>
          <p:spPr bwMode="auto">
            <a:xfrm>
              <a:off x="672" y="326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Write a letter</a:t>
              </a:r>
            </a:p>
          </p:txBody>
        </p:sp>
        <p:pic>
          <p:nvPicPr>
            <p:cNvPr id="104492" name="Picture 44" descr="Tool Box 05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" y="3223"/>
              <a:ext cx="536" cy="425"/>
            </a:xfrm>
            <a:prstGeom prst="rect">
              <a:avLst/>
            </a:prstGeom>
            <a:noFill/>
          </p:spPr>
        </p:pic>
      </p:grpSp>
      <p:grpSp>
        <p:nvGrpSpPr>
          <p:cNvPr id="104498" name="Group 50"/>
          <p:cNvGrpSpPr>
            <a:grpSpLocks/>
          </p:cNvGrpSpPr>
          <p:nvPr/>
        </p:nvGrpSpPr>
        <p:grpSpPr bwMode="auto">
          <a:xfrm>
            <a:off x="0" y="5867400"/>
            <a:ext cx="9099550" cy="674688"/>
            <a:chOff x="28" y="3655"/>
            <a:chExt cx="5732" cy="425"/>
          </a:xfrm>
        </p:grpSpPr>
        <p:sp>
          <p:nvSpPr>
            <p:cNvPr id="104494" name="Text Box 46"/>
            <p:cNvSpPr txBox="1">
              <a:spLocks noChangeArrowheads="1"/>
            </p:cNvSpPr>
            <p:nvPr/>
          </p:nvSpPr>
          <p:spPr bwMode="auto">
            <a:xfrm>
              <a:off x="672" y="3744"/>
              <a:ext cx="50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charset="0"/>
                </a:rPr>
                <a:t>Vote</a:t>
              </a:r>
            </a:p>
          </p:txBody>
        </p:sp>
        <p:pic>
          <p:nvPicPr>
            <p:cNvPr id="104495" name="Picture 47" descr="Tool Box 05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" y="3655"/>
              <a:ext cx="536" cy="4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4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4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04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44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4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4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44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4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4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4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4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4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4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74" grpId="0" animBg="1"/>
      <p:bldP spid="104475" grpId="0" animBg="1"/>
      <p:bldP spid="104476" grpId="0" animBg="1"/>
      <p:bldP spid="104477" grpId="0" animBg="1"/>
      <p:bldP spid="10448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solidFill>
          <a:srgbClr val="33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502" name="Group 30"/>
          <p:cNvGrpSpPr>
            <a:grpSpLocks/>
          </p:cNvGrpSpPr>
          <p:nvPr/>
        </p:nvGrpSpPr>
        <p:grpSpPr bwMode="auto">
          <a:xfrm>
            <a:off x="1295400" y="381000"/>
            <a:ext cx="6629400" cy="4251325"/>
            <a:chOff x="816" y="240"/>
            <a:chExt cx="4176" cy="2678"/>
          </a:xfrm>
        </p:grpSpPr>
        <p:grpSp>
          <p:nvGrpSpPr>
            <p:cNvPr id="105474" name="Group 2"/>
            <p:cNvGrpSpPr>
              <a:grpSpLocks/>
            </p:cNvGrpSpPr>
            <p:nvPr/>
          </p:nvGrpSpPr>
          <p:grpSpPr bwMode="auto">
            <a:xfrm>
              <a:off x="816" y="240"/>
              <a:ext cx="4176" cy="2678"/>
              <a:chOff x="816" y="240"/>
              <a:chExt cx="4176" cy="2678"/>
            </a:xfrm>
          </p:grpSpPr>
          <p:grpSp>
            <p:nvGrpSpPr>
              <p:cNvPr id="105475" name="Group 3"/>
              <p:cNvGrpSpPr>
                <a:grpSpLocks/>
              </p:cNvGrpSpPr>
              <p:nvPr/>
            </p:nvGrpSpPr>
            <p:grpSpPr bwMode="auto">
              <a:xfrm>
                <a:off x="816" y="240"/>
                <a:ext cx="4176" cy="2678"/>
                <a:chOff x="816" y="240"/>
                <a:chExt cx="4176" cy="2678"/>
              </a:xfrm>
            </p:grpSpPr>
            <p:pic>
              <p:nvPicPr>
                <p:cNvPr id="105476" name="Picture 4" descr="maz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816" y="240"/>
                  <a:ext cx="4176" cy="2678"/>
                </a:xfrm>
                <a:prstGeom prst="rect">
                  <a:avLst/>
                </a:prstGeom>
                <a:noFill/>
              </p:spPr>
            </p:pic>
            <p:sp>
              <p:nvSpPr>
                <p:cNvPr id="105477" name="Line 5"/>
                <p:cNvSpPr>
                  <a:spLocks noChangeShapeType="1"/>
                </p:cNvSpPr>
                <p:nvPr/>
              </p:nvSpPr>
              <p:spPr bwMode="auto">
                <a:xfrm>
                  <a:off x="864" y="1104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478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1104" y="480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479" name="Line 7"/>
                <p:cNvSpPr>
                  <a:spLocks noChangeShapeType="1"/>
                </p:cNvSpPr>
                <p:nvPr/>
              </p:nvSpPr>
              <p:spPr bwMode="auto">
                <a:xfrm>
                  <a:off x="1104" y="480"/>
                  <a:ext cx="1488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480" name="Line 8"/>
                <p:cNvSpPr>
                  <a:spLocks noChangeShapeType="1"/>
                </p:cNvSpPr>
                <p:nvPr/>
              </p:nvSpPr>
              <p:spPr bwMode="auto">
                <a:xfrm>
                  <a:off x="2592" y="480"/>
                  <a:ext cx="0" cy="76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481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2400" y="124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482" name="Line 10"/>
                <p:cNvSpPr>
                  <a:spLocks noChangeShapeType="1"/>
                </p:cNvSpPr>
                <p:nvPr/>
              </p:nvSpPr>
              <p:spPr bwMode="auto">
                <a:xfrm>
                  <a:off x="2400" y="1248"/>
                  <a:ext cx="0" cy="144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5483" name="Line 11"/>
              <p:cNvSpPr>
                <a:spLocks noChangeShapeType="1"/>
              </p:cNvSpPr>
              <p:nvPr/>
            </p:nvSpPr>
            <p:spPr bwMode="auto">
              <a:xfrm>
                <a:off x="2400" y="2688"/>
                <a:ext cx="211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84" name="Line 12"/>
              <p:cNvSpPr>
                <a:spLocks noChangeShapeType="1"/>
              </p:cNvSpPr>
              <p:nvPr/>
            </p:nvSpPr>
            <p:spPr bwMode="auto">
              <a:xfrm flipV="1">
                <a:off x="4512" y="2352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85" name="Line 13"/>
              <p:cNvSpPr>
                <a:spLocks noChangeShapeType="1"/>
              </p:cNvSpPr>
              <p:nvPr/>
            </p:nvSpPr>
            <p:spPr bwMode="auto">
              <a:xfrm flipH="1">
                <a:off x="2592" y="2352"/>
                <a:ext cx="1920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86" name="Line 14"/>
              <p:cNvSpPr>
                <a:spLocks noChangeShapeType="1"/>
              </p:cNvSpPr>
              <p:nvPr/>
            </p:nvSpPr>
            <p:spPr bwMode="auto">
              <a:xfrm flipV="1">
                <a:off x="2592" y="1440"/>
                <a:ext cx="0" cy="91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87" name="Line 15"/>
              <p:cNvSpPr>
                <a:spLocks noChangeShapeType="1"/>
              </p:cNvSpPr>
              <p:nvPr/>
            </p:nvSpPr>
            <p:spPr bwMode="auto">
              <a:xfrm>
                <a:off x="2592" y="1440"/>
                <a:ext cx="576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88" name="Line 16"/>
              <p:cNvSpPr>
                <a:spLocks noChangeShapeType="1"/>
              </p:cNvSpPr>
              <p:nvPr/>
            </p:nvSpPr>
            <p:spPr bwMode="auto">
              <a:xfrm>
                <a:off x="3168" y="1440"/>
                <a:ext cx="0" cy="76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5497" name="Line 25"/>
            <p:cNvSpPr>
              <a:spLocks noChangeShapeType="1"/>
            </p:cNvSpPr>
            <p:nvPr/>
          </p:nvSpPr>
          <p:spPr bwMode="auto">
            <a:xfrm>
              <a:off x="3168" y="2208"/>
              <a:ext cx="62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498" name="Line 26"/>
            <p:cNvSpPr>
              <a:spLocks noChangeShapeType="1"/>
            </p:cNvSpPr>
            <p:nvPr/>
          </p:nvSpPr>
          <p:spPr bwMode="auto">
            <a:xfrm flipV="1">
              <a:off x="3792" y="2064"/>
              <a:ext cx="0" cy="14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499" name="Line 27"/>
            <p:cNvSpPr>
              <a:spLocks noChangeShapeType="1"/>
            </p:cNvSpPr>
            <p:nvPr/>
          </p:nvSpPr>
          <p:spPr bwMode="auto">
            <a:xfrm flipH="1">
              <a:off x="3360" y="2064"/>
              <a:ext cx="43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500" name="Line 28"/>
            <p:cNvSpPr>
              <a:spLocks noChangeShapeType="1"/>
            </p:cNvSpPr>
            <p:nvPr/>
          </p:nvSpPr>
          <p:spPr bwMode="auto">
            <a:xfrm flipV="1">
              <a:off x="3360" y="480"/>
              <a:ext cx="0" cy="158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5501" name="Picture 29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53000" y="609600"/>
            <a:ext cx="838200" cy="379413"/>
          </a:xfrm>
          <a:prstGeom prst="rect">
            <a:avLst/>
          </a:prstGeom>
          <a:noFill/>
        </p:spPr>
      </p:pic>
      <p:sp>
        <p:nvSpPr>
          <p:cNvPr id="105503" name="Line 31"/>
          <p:cNvSpPr>
            <a:spLocks noChangeShapeType="1"/>
          </p:cNvSpPr>
          <p:nvPr/>
        </p:nvSpPr>
        <p:spPr bwMode="auto">
          <a:xfrm flipH="1">
            <a:off x="4419600" y="762000"/>
            <a:ext cx="914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504" name="Line 32"/>
          <p:cNvSpPr>
            <a:spLocks noChangeShapeType="1"/>
          </p:cNvSpPr>
          <p:nvPr/>
        </p:nvSpPr>
        <p:spPr bwMode="auto">
          <a:xfrm>
            <a:off x="4419600" y="762000"/>
            <a:ext cx="0" cy="1219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505" name="Line 33"/>
          <p:cNvSpPr>
            <a:spLocks noChangeShapeType="1"/>
          </p:cNvSpPr>
          <p:nvPr/>
        </p:nvSpPr>
        <p:spPr bwMode="auto">
          <a:xfrm>
            <a:off x="4419600" y="1981200"/>
            <a:ext cx="381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506" name="Line 34"/>
          <p:cNvSpPr>
            <a:spLocks noChangeShapeType="1"/>
          </p:cNvSpPr>
          <p:nvPr/>
        </p:nvSpPr>
        <p:spPr bwMode="auto">
          <a:xfrm flipV="1">
            <a:off x="4800600" y="990600"/>
            <a:ext cx="0" cy="990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507" name="Line 35"/>
          <p:cNvSpPr>
            <a:spLocks noChangeShapeType="1"/>
          </p:cNvSpPr>
          <p:nvPr/>
        </p:nvSpPr>
        <p:spPr bwMode="auto">
          <a:xfrm>
            <a:off x="4800600" y="990600"/>
            <a:ext cx="228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508" name="Line 36"/>
          <p:cNvSpPr>
            <a:spLocks noChangeShapeType="1"/>
          </p:cNvSpPr>
          <p:nvPr/>
        </p:nvSpPr>
        <p:spPr bwMode="auto">
          <a:xfrm>
            <a:off x="5029200" y="990600"/>
            <a:ext cx="0" cy="1143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5511" name="Picture 39" descr="TN00546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5800" y="1828800"/>
            <a:ext cx="838200" cy="379413"/>
          </a:xfrm>
          <a:prstGeom prst="rect">
            <a:avLst/>
          </a:prstGeom>
          <a:noFill/>
        </p:spPr>
      </p:pic>
      <p:pic>
        <p:nvPicPr>
          <p:cNvPr id="105512" name="Picture 40" descr="j026138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0" y="838200"/>
            <a:ext cx="2667000" cy="2633663"/>
          </a:xfrm>
          <a:prstGeom prst="rect">
            <a:avLst/>
          </a:prstGeom>
          <a:noFill/>
        </p:spPr>
      </p:pic>
      <p:grpSp>
        <p:nvGrpSpPr>
          <p:cNvPr id="105519" name="Group 47"/>
          <p:cNvGrpSpPr>
            <a:grpSpLocks/>
          </p:cNvGrpSpPr>
          <p:nvPr/>
        </p:nvGrpSpPr>
        <p:grpSpPr bwMode="auto">
          <a:xfrm>
            <a:off x="152400" y="304800"/>
            <a:ext cx="8686800" cy="4419600"/>
            <a:chOff x="96" y="192"/>
            <a:chExt cx="5472" cy="2784"/>
          </a:xfrm>
        </p:grpSpPr>
        <p:sp>
          <p:nvSpPr>
            <p:cNvPr id="105520" name="Rectangle 48"/>
            <p:cNvSpPr>
              <a:spLocks noChangeArrowheads="1"/>
            </p:cNvSpPr>
            <p:nvPr/>
          </p:nvSpPr>
          <p:spPr bwMode="auto">
            <a:xfrm>
              <a:off x="96" y="192"/>
              <a:ext cx="5472" cy="2784"/>
            </a:xfrm>
            <a:prstGeom prst="rect">
              <a:avLst/>
            </a:prstGeom>
            <a:solidFill>
              <a:srgbClr val="3366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05521" name="Picture 49" descr="Auto Racing - Pit Crew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400" y="336"/>
              <a:ext cx="1236" cy="2619"/>
            </a:xfrm>
            <a:prstGeom prst="rect">
              <a:avLst/>
            </a:prstGeom>
            <a:noFill/>
          </p:spPr>
        </p:pic>
      </p:grpSp>
      <p:sp>
        <p:nvSpPr>
          <p:cNvPr id="105518" name="WordArt 46"/>
          <p:cNvSpPr>
            <a:spLocks noChangeArrowheads="1" noChangeShapeType="1" noTextEdit="1"/>
          </p:cNvSpPr>
          <p:nvPr/>
        </p:nvSpPr>
        <p:spPr bwMode="auto">
          <a:xfrm>
            <a:off x="2914650" y="38100"/>
            <a:ext cx="3314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b="1" i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28398" dir="1593903" algn="ctr" rotWithShape="0">
                    <a:srgbClr val="CC0000"/>
                  </a:outerShdw>
                </a:effectLst>
                <a:latin typeface="Arial"/>
                <a:cs typeface="Arial"/>
              </a:rPr>
              <a:t>Academic Raceway 500</a:t>
            </a:r>
          </a:p>
        </p:txBody>
      </p:sp>
      <p:grpSp>
        <p:nvGrpSpPr>
          <p:cNvPr id="105522" name="Group 50"/>
          <p:cNvGrpSpPr>
            <a:grpSpLocks/>
          </p:cNvGrpSpPr>
          <p:nvPr/>
        </p:nvGrpSpPr>
        <p:grpSpPr bwMode="auto">
          <a:xfrm>
            <a:off x="44450" y="5241925"/>
            <a:ext cx="6737350" cy="701675"/>
            <a:chOff x="28" y="3302"/>
            <a:chExt cx="4244" cy="442"/>
          </a:xfrm>
        </p:grpSpPr>
        <p:sp>
          <p:nvSpPr>
            <p:cNvPr id="105523" name="Text Box 51"/>
            <p:cNvSpPr txBox="1">
              <a:spLocks noChangeArrowheads="1"/>
            </p:cNvSpPr>
            <p:nvPr/>
          </p:nvSpPr>
          <p:spPr bwMode="auto">
            <a:xfrm>
              <a:off x="672" y="3302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hlink"/>
                  </a:solidFill>
                  <a:latin typeface="Arial" charset="0"/>
                </a:rPr>
                <a:t>Click here to go back to the correct Pit Stop and have your car repaired.</a:t>
              </a:r>
            </a:p>
          </p:txBody>
        </p:sp>
        <p:pic>
          <p:nvPicPr>
            <p:cNvPr id="105524" name="Picture 52" descr="Tool Box 05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8" y="3310"/>
              <a:ext cx="536" cy="425"/>
            </a:xfrm>
            <a:prstGeom prst="rect">
              <a:avLst/>
            </a:prstGeom>
            <a:noFill/>
          </p:spPr>
        </p:pic>
      </p:grpSp>
      <p:sp>
        <p:nvSpPr>
          <p:cNvPr id="105525" name="Rectangle 5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You’ve Crashed!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5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5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05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nginesta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55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5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5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5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5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55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5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5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"/>
                                            </p:cond>
                                          </p:stCondLst>
                                        </p:cTn>
                                        <p:tgtEl>
                                          <p:spTgt spid="105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500"/>
                                        <p:tgtEl>
                                          <p:spTgt spid="1055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5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5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5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5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503" grpId="0" animBg="1"/>
      <p:bldP spid="105504" grpId="0" animBg="1"/>
      <p:bldP spid="105505" grpId="0" animBg="1"/>
      <p:bldP spid="105506" grpId="0" animBg="1"/>
      <p:bldP spid="105507" grpId="0" animBg="1"/>
      <p:bldP spid="105508" grpId="0" animBg="1"/>
      <p:bldP spid="105525" grpId="0" autoUpdateAnimBg="0"/>
    </p:bldLst>
  </p:timing>
</p:sld>
</file>

<file path=ppt/theme/theme1.xml><?xml version="1.0" encoding="utf-8"?>
<a:theme xmlns:a="http://schemas.openxmlformats.org/drawingml/2006/main" name="Academic Raceway 500 (FTC PowerPak)">
  <a:themeElements>
    <a:clrScheme name="">
      <a:dk1>
        <a:srgbClr val="FFFFFF"/>
      </a:dk1>
      <a:lt1>
        <a:srgbClr val="FFFFFF"/>
      </a:lt1>
      <a:dk2>
        <a:srgbClr val="000000"/>
      </a:dk2>
      <a:lt2>
        <a:srgbClr val="000000"/>
      </a:lt2>
      <a:accent1>
        <a:srgbClr val="FFFF00"/>
      </a:accent1>
      <a:accent2>
        <a:srgbClr val="3333CC"/>
      </a:accent2>
      <a:accent3>
        <a:srgbClr val="FFFFFF"/>
      </a:accent3>
      <a:accent4>
        <a:srgbClr val="DADADA"/>
      </a:accent4>
      <a:accent5>
        <a:srgbClr val="FFFFAA"/>
      </a:accent5>
      <a:accent6>
        <a:srgbClr val="2D2DB9"/>
      </a:accent6>
      <a:hlink>
        <a:srgbClr val="3366CC"/>
      </a:hlink>
      <a:folHlink>
        <a:srgbClr val="FFFF00"/>
      </a:folHlink>
    </a:clrScheme>
    <a:fontScheme name="Academic Raceway 500 (FTC PowerPak)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cademic Raceway 500 (FTC PowerPak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demic Raceway 500 (FTC PowerPak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ademic Raceway 500 (FTC PowerPak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ademic Raceway 500 (FTC PowerPak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ademic Raceway 500 (FTC PowerPak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ademic Raceway 500 (FTC PowerPak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ademic Raceway 500 (FTC PowerPak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000000"/>
    </a:lt2>
    <a:accent1>
      <a:srgbClr val="FFFF00"/>
    </a:accent1>
    <a:accent2>
      <a:srgbClr val="3333CC"/>
    </a:accent2>
    <a:accent3>
      <a:srgbClr val="FFFFFF"/>
    </a:accent3>
    <a:accent4>
      <a:srgbClr val="DADADA"/>
    </a:accent4>
    <a:accent5>
      <a:srgbClr val="FFFFAA"/>
    </a:accent5>
    <a:accent6>
      <a:srgbClr val="2D2DB9"/>
    </a:accent6>
    <a:hlink>
      <a:srgbClr val="FFFFFF"/>
    </a:hlink>
    <a:folHlink>
      <a:srgbClr val="FFFF00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000000"/>
    </a:lt2>
    <a:accent1>
      <a:srgbClr val="FFFF00"/>
    </a:accent1>
    <a:accent2>
      <a:srgbClr val="3333CC"/>
    </a:accent2>
    <a:accent3>
      <a:srgbClr val="FFFFFF"/>
    </a:accent3>
    <a:accent4>
      <a:srgbClr val="DADADA"/>
    </a:accent4>
    <a:accent5>
      <a:srgbClr val="FFFFAA"/>
    </a:accent5>
    <a:accent6>
      <a:srgbClr val="2D2DB9"/>
    </a:accent6>
    <a:hlink>
      <a:srgbClr val="FFFFFF"/>
    </a:hlink>
    <a:folHlink>
      <a:srgbClr val="FFFF00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000000"/>
    </a:lt2>
    <a:accent1>
      <a:srgbClr val="FFFF00"/>
    </a:accent1>
    <a:accent2>
      <a:srgbClr val="3333CC"/>
    </a:accent2>
    <a:accent3>
      <a:srgbClr val="FFFFFF"/>
    </a:accent3>
    <a:accent4>
      <a:srgbClr val="DADADA"/>
    </a:accent4>
    <a:accent5>
      <a:srgbClr val="FFFFAA"/>
    </a:accent5>
    <a:accent6>
      <a:srgbClr val="2D2DB9"/>
    </a:accent6>
    <a:hlink>
      <a:srgbClr val="FFFFFF"/>
    </a:hlink>
    <a:folHlink>
      <a:srgbClr val="FFFF00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000000"/>
    </a:lt2>
    <a:accent1>
      <a:srgbClr val="FFFF00"/>
    </a:accent1>
    <a:accent2>
      <a:srgbClr val="3333CC"/>
    </a:accent2>
    <a:accent3>
      <a:srgbClr val="FFFFFF"/>
    </a:accent3>
    <a:accent4>
      <a:srgbClr val="DADADA"/>
    </a:accent4>
    <a:accent5>
      <a:srgbClr val="FFFFAA"/>
    </a:accent5>
    <a:accent6>
      <a:srgbClr val="2D2DB9"/>
    </a:accent6>
    <a:hlink>
      <a:srgbClr val="FFFFFF"/>
    </a:hlink>
    <a:folHlink>
      <a:srgbClr val="FFFF00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000000"/>
    </a:lt2>
    <a:accent1>
      <a:srgbClr val="FFFF00"/>
    </a:accent1>
    <a:accent2>
      <a:srgbClr val="FFFFFF"/>
    </a:accent2>
    <a:accent3>
      <a:srgbClr val="FFFFFF"/>
    </a:accent3>
    <a:accent4>
      <a:srgbClr val="DADADA"/>
    </a:accent4>
    <a:accent5>
      <a:srgbClr val="FFFFAA"/>
    </a:accent5>
    <a:accent6>
      <a:srgbClr val="E7E7E7"/>
    </a:accent6>
    <a:hlink>
      <a:srgbClr val="FFFFFF"/>
    </a:hlink>
    <a:folHlink>
      <a:srgbClr val="FFFF00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000000"/>
    </a:lt2>
    <a:accent1>
      <a:srgbClr val="FFFF00"/>
    </a:accent1>
    <a:accent2>
      <a:srgbClr val="3333CC"/>
    </a:accent2>
    <a:accent3>
      <a:srgbClr val="FFFFFF"/>
    </a:accent3>
    <a:accent4>
      <a:srgbClr val="DADADA"/>
    </a:accent4>
    <a:accent5>
      <a:srgbClr val="FFFFAA"/>
    </a:accent5>
    <a:accent6>
      <a:srgbClr val="2D2DB9"/>
    </a:accent6>
    <a:hlink>
      <a:srgbClr val="FFFFFF"/>
    </a:hlink>
    <a:folHlink>
      <a:srgbClr val="FFFF00"/>
    </a:folHlink>
  </a:clrScheme>
</a:themeOverride>
</file>

<file path=ppt/theme/themeOverride15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000000"/>
    </a:lt2>
    <a:accent1>
      <a:srgbClr val="FFFF00"/>
    </a:accent1>
    <a:accent2>
      <a:srgbClr val="3333CC"/>
    </a:accent2>
    <a:accent3>
      <a:srgbClr val="FFFFFF"/>
    </a:accent3>
    <a:accent4>
      <a:srgbClr val="DADADA"/>
    </a:accent4>
    <a:accent5>
      <a:srgbClr val="FFFFAA"/>
    </a:accent5>
    <a:accent6>
      <a:srgbClr val="2D2DB9"/>
    </a:accent6>
    <a:hlink>
      <a:srgbClr val="FFFFFF"/>
    </a:hlink>
    <a:folHlink>
      <a:srgbClr val="FFFF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000000"/>
    </a:lt2>
    <a:accent1>
      <a:srgbClr val="FFFF00"/>
    </a:accent1>
    <a:accent2>
      <a:srgbClr val="3333CC"/>
    </a:accent2>
    <a:accent3>
      <a:srgbClr val="FFFFFF"/>
    </a:accent3>
    <a:accent4>
      <a:srgbClr val="DADADA"/>
    </a:accent4>
    <a:accent5>
      <a:srgbClr val="FFFFAA"/>
    </a:accent5>
    <a:accent6>
      <a:srgbClr val="2D2DB9"/>
    </a:accent6>
    <a:hlink>
      <a:srgbClr val="FFFFFF"/>
    </a:hlink>
    <a:folHlink>
      <a:srgbClr val="FFFF00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000000"/>
    </a:lt2>
    <a:accent1>
      <a:srgbClr val="FFFF00"/>
    </a:accent1>
    <a:accent2>
      <a:srgbClr val="FFFFFF"/>
    </a:accent2>
    <a:accent3>
      <a:srgbClr val="FFFFFF"/>
    </a:accent3>
    <a:accent4>
      <a:srgbClr val="DADADA"/>
    </a:accent4>
    <a:accent5>
      <a:srgbClr val="FFFFAA"/>
    </a:accent5>
    <a:accent6>
      <a:srgbClr val="E7E7E7"/>
    </a:accent6>
    <a:hlink>
      <a:srgbClr val="FFFFFF"/>
    </a:hlink>
    <a:folHlink>
      <a:srgbClr val="FFFF00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000000"/>
    </a:lt2>
    <a:accent1>
      <a:srgbClr val="FFFF00"/>
    </a:accent1>
    <a:accent2>
      <a:srgbClr val="3333CC"/>
    </a:accent2>
    <a:accent3>
      <a:srgbClr val="FFFFFF"/>
    </a:accent3>
    <a:accent4>
      <a:srgbClr val="DADADA"/>
    </a:accent4>
    <a:accent5>
      <a:srgbClr val="FFFFAA"/>
    </a:accent5>
    <a:accent6>
      <a:srgbClr val="2D2DB9"/>
    </a:accent6>
    <a:hlink>
      <a:srgbClr val="FFFFFF"/>
    </a:hlink>
    <a:folHlink>
      <a:srgbClr val="FFFF00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000000"/>
    </a:lt2>
    <a:accent1>
      <a:srgbClr val="FFFF00"/>
    </a:accent1>
    <a:accent2>
      <a:srgbClr val="3333CC"/>
    </a:accent2>
    <a:accent3>
      <a:srgbClr val="FFFFFF"/>
    </a:accent3>
    <a:accent4>
      <a:srgbClr val="DADADA"/>
    </a:accent4>
    <a:accent5>
      <a:srgbClr val="FFFFAA"/>
    </a:accent5>
    <a:accent6>
      <a:srgbClr val="2D2DB9"/>
    </a:accent6>
    <a:hlink>
      <a:srgbClr val="FFFFFF"/>
    </a:hlink>
    <a:folHlink>
      <a:srgbClr val="FFFF00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000000"/>
    </a:lt2>
    <a:accent1>
      <a:srgbClr val="FFFF00"/>
    </a:accent1>
    <a:accent2>
      <a:srgbClr val="3333CC"/>
    </a:accent2>
    <a:accent3>
      <a:srgbClr val="FFFFFF"/>
    </a:accent3>
    <a:accent4>
      <a:srgbClr val="DADADA"/>
    </a:accent4>
    <a:accent5>
      <a:srgbClr val="FFFFAA"/>
    </a:accent5>
    <a:accent6>
      <a:srgbClr val="2D2DB9"/>
    </a:accent6>
    <a:hlink>
      <a:srgbClr val="FFFFFF"/>
    </a:hlink>
    <a:folHlink>
      <a:srgbClr val="FFFF00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000000"/>
    </a:lt2>
    <a:accent1>
      <a:srgbClr val="FFFF00"/>
    </a:accent1>
    <a:accent2>
      <a:srgbClr val="3333CC"/>
    </a:accent2>
    <a:accent3>
      <a:srgbClr val="FFFFFF"/>
    </a:accent3>
    <a:accent4>
      <a:srgbClr val="DADADA"/>
    </a:accent4>
    <a:accent5>
      <a:srgbClr val="FFFFAA"/>
    </a:accent5>
    <a:accent6>
      <a:srgbClr val="2D2DB9"/>
    </a:accent6>
    <a:hlink>
      <a:srgbClr val="FFFFFF"/>
    </a:hlink>
    <a:folHlink>
      <a:srgbClr val="FFFF00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000000"/>
    </a:lt2>
    <a:accent1>
      <a:srgbClr val="FFFF00"/>
    </a:accent1>
    <a:accent2>
      <a:srgbClr val="FFFFFF"/>
    </a:accent2>
    <a:accent3>
      <a:srgbClr val="FFFFFF"/>
    </a:accent3>
    <a:accent4>
      <a:srgbClr val="DADADA"/>
    </a:accent4>
    <a:accent5>
      <a:srgbClr val="FFFFAA"/>
    </a:accent5>
    <a:accent6>
      <a:srgbClr val="E7E7E7"/>
    </a:accent6>
    <a:hlink>
      <a:srgbClr val="FFFFFF"/>
    </a:hlink>
    <a:folHlink>
      <a:srgbClr val="FFFF00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000000"/>
    </a:lt2>
    <a:accent1>
      <a:srgbClr val="FFFF00"/>
    </a:accent1>
    <a:accent2>
      <a:srgbClr val="3333CC"/>
    </a:accent2>
    <a:accent3>
      <a:srgbClr val="FFFFFF"/>
    </a:accent3>
    <a:accent4>
      <a:srgbClr val="DADADA"/>
    </a:accent4>
    <a:accent5>
      <a:srgbClr val="FFFFAA"/>
    </a:accent5>
    <a:accent6>
      <a:srgbClr val="2D2DB9"/>
    </a:accent6>
    <a:hlink>
      <a:srgbClr val="FFFFFF"/>
    </a:hlink>
    <a:folHlink>
      <a:srgbClr val="FFFF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Data\Microsoft\Templates\FTC\Academic Raceway 500 (FTC PowerPak).pot</Template>
  <TotalTime>37</TotalTime>
  <Words>805</Words>
  <Application>Microsoft Office PowerPoint</Application>
  <PresentationFormat>On-screen Show (4:3)</PresentationFormat>
  <Paragraphs>138</Paragraphs>
  <Slides>38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Times New Roman</vt:lpstr>
      <vt:lpstr>Tahoma</vt:lpstr>
      <vt:lpstr>Wingdings</vt:lpstr>
      <vt:lpstr>Arial</vt:lpstr>
      <vt:lpstr>Times</vt:lpstr>
      <vt:lpstr>Academic Raceway 500 (FTC PowerPak)</vt:lpstr>
      <vt:lpstr>Academic Raceway 500</vt:lpstr>
      <vt:lpstr>Welcome to the Academic Raceway 500</vt:lpstr>
      <vt:lpstr>Qualifying Lap</vt:lpstr>
      <vt:lpstr>Question # 1  People living in communities need laws, or rules that everyone must follow.</vt:lpstr>
      <vt:lpstr>You’ve Crashed!</vt:lpstr>
      <vt:lpstr>Question # 2  Where do people make decisions for the community?</vt:lpstr>
      <vt:lpstr>You’ve Crashed</vt:lpstr>
      <vt:lpstr>Question # 3 What do you do to tell what your choice is?</vt:lpstr>
      <vt:lpstr>You’ve Crashed!</vt:lpstr>
      <vt:lpstr>Question # 4  What is it called when someone is chosen by vote to make decisions for everyone?</vt:lpstr>
      <vt:lpstr>You’ve Crashed!</vt:lpstr>
      <vt:lpstr>Question # 5  Who is a leader in a community who helps make laws and also sees that these laws are carried out?</vt:lpstr>
      <vt:lpstr>You’ve Crashed!</vt:lpstr>
      <vt:lpstr>Congratulations!  You’ve Qualified!</vt:lpstr>
      <vt:lpstr>Atlanta Motor Speedway</vt:lpstr>
      <vt:lpstr>Question # 6  Who in a community made of a group of men and women make laws and plans for the community?</vt:lpstr>
      <vt:lpstr>You’ve Crashed!</vt:lpstr>
      <vt:lpstr>Question # 7  Cars cannot park on the streets overnight is a law for everyone in the United States.</vt:lpstr>
      <vt:lpstr>You’ve Crashed</vt:lpstr>
      <vt:lpstr>Question # 8  In all communities in the United States a red traffic light means cars must stop?</vt:lpstr>
      <vt:lpstr>You’ve Crashed!</vt:lpstr>
      <vt:lpstr>Question # 9  Community governments run schools and provide fire and police protection.</vt:lpstr>
      <vt:lpstr>You’ve Crashed!</vt:lpstr>
      <vt:lpstr>Question # 10  Everyone who lives in a community must pay a property tax.</vt:lpstr>
      <vt:lpstr>You’ve Crashed!</vt:lpstr>
      <vt:lpstr>Congratulations!  You’ve Completed the First Race!</vt:lpstr>
      <vt:lpstr>Indianapolis 500</vt:lpstr>
      <vt:lpstr>Question # 11  What is a good way to learn about the government in your community?</vt:lpstr>
      <vt:lpstr>You’ve Crashed!</vt:lpstr>
      <vt:lpstr>Question # 12  How many governors are in the United States of America?</vt:lpstr>
      <vt:lpstr>You’ve Crashed</vt:lpstr>
      <vt:lpstr>Question #13  The governor works in the state..</vt:lpstr>
      <vt:lpstr>You’ve Crashed!</vt:lpstr>
      <vt:lpstr>Question # 14 The federal government has a law that sets the number of days in the school year ?</vt:lpstr>
      <vt:lpstr>You’ve Crashed!</vt:lpstr>
      <vt:lpstr>Question # 15  What is the building called that the governor and other state leaders work in?</vt:lpstr>
      <vt:lpstr>You’ve Crashed!</vt:lpstr>
      <vt:lpstr>Congratulations!  You’ve Won the Trophy!</vt:lpstr>
    </vt:vector>
  </TitlesOfParts>
  <Company>Jefferson County Schools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Academic Raceway 500</dc:title>
  <dc:subject>PowerPak for PowerPoint 1.0</dc:subject>
  <dc:creator>Jefferson County Tech Center</dc:creator>
  <dc:description>Copyright © 2002 Glenna R. Shaw and FTC Publishing_x000d_
All Rights Reserved</dc:description>
  <cp:lastModifiedBy>hnace</cp:lastModifiedBy>
  <cp:revision>4</cp:revision>
  <cp:lastPrinted>1601-01-01T00:00:00Z</cp:lastPrinted>
  <dcterms:created xsi:type="dcterms:W3CDTF">2005-03-07T19:47:58Z</dcterms:created>
  <dcterms:modified xsi:type="dcterms:W3CDTF">2009-08-06T17:47:47Z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Glenna R. Shaw</vt:lpwstr>
  </property>
  <property fmtid="{D5CDD505-2E9C-101B-9397-08002B2CF9AE}" pid="3" name="Publisher">
    <vt:lpwstr>FTC Publishing</vt:lpwstr>
  </property>
</Properties>
</file>