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9" r:id="rId1"/>
  </p:sldMasterIdLst>
  <p:sldIdLst>
    <p:sldId id="256" r:id="rId2"/>
    <p:sldId id="257" r:id="rId3"/>
    <p:sldId id="259" r:id="rId4"/>
    <p:sldId id="261" r:id="rId5"/>
    <p:sldId id="260" r:id="rId6"/>
    <p:sldId id="262" r:id="rId7"/>
    <p:sldId id="263" r:id="rId8"/>
    <p:sldId id="264" r:id="rId9"/>
    <p:sldId id="265" r:id="rId10"/>
    <p:sldId id="266" r:id="rId11"/>
    <p:sldId id="267" r:id="rId12"/>
    <p:sldId id="270" r:id="rId13"/>
    <p:sldId id="271" r:id="rId14"/>
    <p:sldId id="272" r:id="rId15"/>
    <p:sldId id="274" r:id="rId16"/>
    <p:sldId id="275" r:id="rId17"/>
    <p:sldId id="276" r:id="rId18"/>
    <p:sldId id="277" r:id="rId19"/>
    <p:sldId id="258" r:id="rId20"/>
    <p:sldId id="273" r:id="rId21"/>
    <p:sldId id="278" r:id="rId22"/>
  </p:sldIdLst>
  <p:sldSz cx="9144000" cy="6858000" type="screen4x3"/>
  <p:notesSz cx="6858000" cy="9144000"/>
  <p:defaultTextStyle>
    <a:defPPr>
      <a:defRPr lang="en-US"/>
    </a:defPPr>
    <a:lvl1pPr algn="ctr" rtl="0" eaLnBrk="0" fontAlgn="base" hangingPunct="0">
      <a:spcBef>
        <a:spcPct val="0"/>
      </a:spcBef>
      <a:spcAft>
        <a:spcPct val="0"/>
      </a:spcAft>
      <a:defRPr kern="1200">
        <a:solidFill>
          <a:schemeClr val="tx1"/>
        </a:solidFill>
        <a:latin typeface="Times New Roman" charset="0"/>
        <a:ea typeface="+mn-ea"/>
        <a:cs typeface="+mn-cs"/>
      </a:defRPr>
    </a:lvl1pPr>
    <a:lvl2pPr marL="457200" algn="ctr" rtl="0" eaLnBrk="0" fontAlgn="base" hangingPunct="0">
      <a:spcBef>
        <a:spcPct val="0"/>
      </a:spcBef>
      <a:spcAft>
        <a:spcPct val="0"/>
      </a:spcAft>
      <a:defRPr kern="1200">
        <a:solidFill>
          <a:schemeClr val="tx1"/>
        </a:solidFill>
        <a:latin typeface="Times New Roman" charset="0"/>
        <a:ea typeface="+mn-ea"/>
        <a:cs typeface="+mn-cs"/>
      </a:defRPr>
    </a:lvl2pPr>
    <a:lvl3pPr marL="914400" algn="ctr" rtl="0" eaLnBrk="0" fontAlgn="base" hangingPunct="0">
      <a:spcBef>
        <a:spcPct val="0"/>
      </a:spcBef>
      <a:spcAft>
        <a:spcPct val="0"/>
      </a:spcAft>
      <a:defRPr kern="1200">
        <a:solidFill>
          <a:schemeClr val="tx1"/>
        </a:solidFill>
        <a:latin typeface="Times New Roman" charset="0"/>
        <a:ea typeface="+mn-ea"/>
        <a:cs typeface="+mn-cs"/>
      </a:defRPr>
    </a:lvl3pPr>
    <a:lvl4pPr marL="1371600" algn="ctr" rtl="0" eaLnBrk="0" fontAlgn="base" hangingPunct="0">
      <a:spcBef>
        <a:spcPct val="0"/>
      </a:spcBef>
      <a:spcAft>
        <a:spcPct val="0"/>
      </a:spcAft>
      <a:defRPr kern="1200">
        <a:solidFill>
          <a:schemeClr val="tx1"/>
        </a:solidFill>
        <a:latin typeface="Times New Roman" charset="0"/>
        <a:ea typeface="+mn-ea"/>
        <a:cs typeface="+mn-cs"/>
      </a:defRPr>
    </a:lvl4pPr>
    <a:lvl5pPr marL="1828800" algn="ctr" rtl="0" eaLnBrk="0" fontAlgn="base" hangingPunct="0">
      <a:spcBef>
        <a:spcPct val="0"/>
      </a:spcBef>
      <a:spcAft>
        <a:spcPct val="0"/>
      </a:spcAft>
      <a:defRPr kern="1200">
        <a:solidFill>
          <a:schemeClr val="tx1"/>
        </a:solidFill>
        <a:latin typeface="Times New Roman" charset="0"/>
        <a:ea typeface="+mn-ea"/>
        <a:cs typeface="+mn-cs"/>
      </a:defRPr>
    </a:lvl5pPr>
    <a:lvl6pPr marL="2286000" algn="l" defTabSz="914400" rtl="0" eaLnBrk="1" latinLnBrk="0" hangingPunct="1">
      <a:defRPr kern="1200">
        <a:solidFill>
          <a:schemeClr val="tx1"/>
        </a:solidFill>
        <a:latin typeface="Times New Roman" charset="0"/>
        <a:ea typeface="+mn-ea"/>
        <a:cs typeface="+mn-cs"/>
      </a:defRPr>
    </a:lvl6pPr>
    <a:lvl7pPr marL="2743200" algn="l" defTabSz="914400" rtl="0" eaLnBrk="1" latinLnBrk="0" hangingPunct="1">
      <a:defRPr kern="1200">
        <a:solidFill>
          <a:schemeClr val="tx1"/>
        </a:solidFill>
        <a:latin typeface="Times New Roman" charset="0"/>
        <a:ea typeface="+mn-ea"/>
        <a:cs typeface="+mn-cs"/>
      </a:defRPr>
    </a:lvl7pPr>
    <a:lvl8pPr marL="3200400" algn="l" defTabSz="914400" rtl="0" eaLnBrk="1" latinLnBrk="0" hangingPunct="1">
      <a:defRPr kern="1200">
        <a:solidFill>
          <a:schemeClr val="tx1"/>
        </a:solidFill>
        <a:latin typeface="Times New Roman" charset="0"/>
        <a:ea typeface="+mn-ea"/>
        <a:cs typeface="+mn-cs"/>
      </a:defRPr>
    </a:lvl8pPr>
    <a:lvl9pPr marL="3657600" algn="l" defTabSz="914400" rtl="0" eaLnBrk="1" latinLnBrk="0" hangingPunct="1">
      <a:defRPr kern="1200">
        <a:solidFill>
          <a:schemeClr val="tx1"/>
        </a:solidFill>
        <a:latin typeface="Times New Roman"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838" autoAdjust="0"/>
    <p:restoredTop sz="94660"/>
  </p:normalViewPr>
  <p:slideViewPr>
    <p:cSldViewPr>
      <p:cViewPr varScale="1">
        <p:scale>
          <a:sx n="74" d="100"/>
          <a:sy n="74" d="100"/>
        </p:scale>
        <p:origin x="-996"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5602" name="Rectangle 2"/>
          <p:cNvSpPr>
            <a:spLocks noChangeArrowheads="1"/>
          </p:cNvSpPr>
          <p:nvPr/>
        </p:nvSpPr>
        <p:spPr bwMode="auto">
          <a:xfrm>
            <a:off x="381000" y="990600"/>
            <a:ext cx="76200" cy="5105400"/>
          </a:xfrm>
          <a:prstGeom prst="rect">
            <a:avLst/>
          </a:prstGeom>
          <a:solidFill>
            <a:schemeClr val="bg2"/>
          </a:solidFill>
          <a:ln w="12700">
            <a:noFill/>
            <a:miter lim="800000"/>
            <a:headEnd/>
            <a:tailEnd/>
          </a:ln>
          <a:effectLst/>
        </p:spPr>
        <p:txBody>
          <a:bodyPr wrap="none" anchor="ctr"/>
          <a:lstStyle/>
          <a:p>
            <a:pPr eaLnBrk="1" hangingPunct="1"/>
            <a:endParaRPr lang="en-US" sz="2400"/>
          </a:p>
        </p:txBody>
      </p:sp>
      <p:sp>
        <p:nvSpPr>
          <p:cNvPr id="25603" name="Rectangle 3"/>
          <p:cNvSpPr>
            <a:spLocks noGrp="1" noChangeArrowheads="1"/>
          </p:cNvSpPr>
          <p:nvPr>
            <p:ph type="ctrTitle"/>
          </p:nvPr>
        </p:nvSpPr>
        <p:spPr>
          <a:xfrm>
            <a:off x="762000" y="1371600"/>
            <a:ext cx="7696200" cy="2057400"/>
          </a:xfrm>
        </p:spPr>
        <p:txBody>
          <a:bodyPr/>
          <a:lstStyle>
            <a:lvl1pPr>
              <a:defRPr sz="5400"/>
            </a:lvl1pPr>
          </a:lstStyle>
          <a:p>
            <a:r>
              <a:rPr lang="en-US"/>
              <a:t>Click to edit Master title style</a:t>
            </a:r>
          </a:p>
        </p:txBody>
      </p:sp>
      <p:sp>
        <p:nvSpPr>
          <p:cNvPr id="25604" name="Rectangle 4"/>
          <p:cNvSpPr>
            <a:spLocks noGrp="1" noChangeArrowheads="1"/>
          </p:cNvSpPr>
          <p:nvPr>
            <p:ph type="subTitle" idx="1"/>
          </p:nvPr>
        </p:nvSpPr>
        <p:spPr>
          <a:xfrm>
            <a:off x="762000" y="3765550"/>
            <a:ext cx="7696200" cy="2057400"/>
          </a:xfrm>
        </p:spPr>
        <p:txBody>
          <a:bodyPr/>
          <a:lstStyle>
            <a:lvl1pPr marL="0" indent="0">
              <a:buFont typeface="Wingdings" pitchFamily="2" charset="2"/>
              <a:buNone/>
              <a:defRPr sz="2800">
                <a:latin typeface="Arial" charset="0"/>
              </a:defRPr>
            </a:lvl1pPr>
          </a:lstStyle>
          <a:p>
            <a:r>
              <a:rPr lang="en-US"/>
              <a:t>Click to edit Master subtitle style</a:t>
            </a:r>
          </a:p>
        </p:txBody>
      </p:sp>
      <p:sp>
        <p:nvSpPr>
          <p:cNvPr id="25605" name="Rectangle 5"/>
          <p:cNvSpPr>
            <a:spLocks noGrp="1" noChangeArrowheads="1"/>
          </p:cNvSpPr>
          <p:nvPr>
            <p:ph type="dt" sz="half" idx="2"/>
          </p:nvPr>
        </p:nvSpPr>
        <p:spPr>
          <a:xfrm>
            <a:off x="457200" y="6248400"/>
            <a:ext cx="2133600" cy="457200"/>
          </a:xfrm>
        </p:spPr>
        <p:txBody>
          <a:bodyPr/>
          <a:lstStyle>
            <a:lvl1pPr>
              <a:defRPr/>
            </a:lvl1pPr>
          </a:lstStyle>
          <a:p>
            <a:endParaRPr lang="en-US"/>
          </a:p>
        </p:txBody>
      </p:sp>
      <p:sp>
        <p:nvSpPr>
          <p:cNvPr id="25606" name="Rectangle 6"/>
          <p:cNvSpPr>
            <a:spLocks noGrp="1" noChangeArrowheads="1"/>
          </p:cNvSpPr>
          <p:nvPr>
            <p:ph type="ftr" sz="quarter" idx="3"/>
          </p:nvPr>
        </p:nvSpPr>
        <p:spPr/>
        <p:txBody>
          <a:bodyPr/>
          <a:lstStyle>
            <a:lvl1pPr>
              <a:defRPr/>
            </a:lvl1pPr>
          </a:lstStyle>
          <a:p>
            <a:endParaRPr lang="en-US"/>
          </a:p>
        </p:txBody>
      </p:sp>
      <p:sp>
        <p:nvSpPr>
          <p:cNvPr id="25607" name="Rectangle 7"/>
          <p:cNvSpPr>
            <a:spLocks noGrp="1" noChangeArrowheads="1"/>
          </p:cNvSpPr>
          <p:nvPr>
            <p:ph type="sldNum" sz="quarter" idx="4"/>
          </p:nvPr>
        </p:nvSpPr>
        <p:spPr>
          <a:xfrm>
            <a:off x="6553200" y="6248400"/>
            <a:ext cx="2133600" cy="457200"/>
          </a:xfrm>
        </p:spPr>
        <p:txBody>
          <a:bodyPr/>
          <a:lstStyle>
            <a:lvl1pPr>
              <a:defRPr b="1"/>
            </a:lvl1pPr>
          </a:lstStyle>
          <a:p>
            <a:fld id="{1C929444-AF42-4FD4-9E8B-FC7BDB588B85}" type="slidenum">
              <a:rPr lang="en-US"/>
              <a:pPr/>
              <a:t>‹#›</a:t>
            </a:fld>
            <a:endParaRPr lang="en-US"/>
          </a:p>
        </p:txBody>
      </p:sp>
      <p:sp>
        <p:nvSpPr>
          <p:cNvPr id="25611" name="Rectangle 11"/>
          <p:cNvSpPr>
            <a:spLocks noChangeArrowheads="1"/>
          </p:cNvSpPr>
          <p:nvPr userDrawn="1"/>
        </p:nvSpPr>
        <p:spPr bwMode="auto">
          <a:xfrm flipV="1">
            <a:off x="381000" y="762000"/>
            <a:ext cx="7943850" cy="228600"/>
          </a:xfrm>
          <a:prstGeom prst="rect">
            <a:avLst/>
          </a:prstGeom>
          <a:solidFill>
            <a:schemeClr val="bg2"/>
          </a:solidFill>
          <a:ln w="12700">
            <a:solidFill>
              <a:schemeClr val="tx1"/>
            </a:solidFill>
            <a:miter lim="800000"/>
            <a:headEnd/>
            <a:tailEnd/>
          </a:ln>
          <a:effectLst/>
        </p:spPr>
        <p:txBody>
          <a:bodyPr rot="10800000" wrap="none" anchor="ctr"/>
          <a:lstStyle/>
          <a:p>
            <a:pPr eaLnBrk="1" hangingPunct="1"/>
            <a:endParaRPr lang="en-US" sz="2400"/>
          </a:p>
        </p:txBody>
      </p:sp>
      <p:sp>
        <p:nvSpPr>
          <p:cNvPr id="25612" name="Rectangle 12"/>
          <p:cNvSpPr>
            <a:spLocks noChangeArrowheads="1"/>
          </p:cNvSpPr>
          <p:nvPr/>
        </p:nvSpPr>
        <p:spPr bwMode="auto">
          <a:xfrm flipV="1">
            <a:off x="8321675" y="762000"/>
            <a:ext cx="447675" cy="228600"/>
          </a:xfrm>
          <a:prstGeom prst="rect">
            <a:avLst/>
          </a:prstGeom>
          <a:solidFill>
            <a:schemeClr val="accent2"/>
          </a:solidFill>
          <a:ln w="12700">
            <a:solidFill>
              <a:schemeClr val="tx1"/>
            </a:solidFill>
            <a:miter lim="800000"/>
            <a:headEnd/>
            <a:tailEnd/>
          </a:ln>
          <a:effectLst/>
        </p:spPr>
        <p:txBody>
          <a:bodyPr rot="10800000" wrap="none" anchor="ctr"/>
          <a:lstStyle/>
          <a:p>
            <a:pPr eaLnBrk="1" hangingPunct="1"/>
            <a:endParaRPr lang="en-US" sz="2400"/>
          </a:p>
        </p:txBody>
      </p:sp>
      <p:sp>
        <p:nvSpPr>
          <p:cNvPr id="25613" name="Line 13"/>
          <p:cNvSpPr>
            <a:spLocks noChangeShapeType="1"/>
          </p:cNvSpPr>
          <p:nvPr/>
        </p:nvSpPr>
        <p:spPr bwMode="auto">
          <a:xfrm flipH="1">
            <a:off x="762000" y="3581400"/>
            <a:ext cx="7696200" cy="0"/>
          </a:xfrm>
          <a:prstGeom prst="line">
            <a:avLst/>
          </a:prstGeom>
          <a:noFill/>
          <a:ln w="12700">
            <a:solidFill>
              <a:schemeClr val="tx1"/>
            </a:solidFill>
            <a:round/>
            <a:headEnd/>
            <a:tailEnd/>
          </a:ln>
          <a:effectLst/>
        </p:spPr>
        <p:txBody>
          <a:bodyPr/>
          <a:lstStyle/>
          <a:p>
            <a:endParaRPr lang="en-US"/>
          </a:p>
        </p:txBody>
      </p:sp>
      <p:grpSp>
        <p:nvGrpSpPr>
          <p:cNvPr id="25619" name="Group 19"/>
          <p:cNvGrpSpPr>
            <a:grpSpLocks/>
          </p:cNvGrpSpPr>
          <p:nvPr userDrawn="1"/>
        </p:nvGrpSpPr>
        <p:grpSpPr bwMode="auto">
          <a:xfrm>
            <a:off x="0" y="0"/>
            <a:ext cx="2362200" cy="830263"/>
            <a:chOff x="0" y="0"/>
            <a:chExt cx="1488" cy="523"/>
          </a:xfrm>
        </p:grpSpPr>
        <p:pic>
          <p:nvPicPr>
            <p:cNvPr id="25620" name="Picture 20" descr="film1"/>
            <p:cNvPicPr>
              <a:picLocks noChangeAspect="1" noChangeArrowheads="1"/>
            </p:cNvPicPr>
            <p:nvPr userDrawn="1"/>
          </p:nvPicPr>
          <p:blipFill>
            <a:blip r:embed="rId2" cstate="print"/>
            <a:srcRect/>
            <a:stretch>
              <a:fillRect/>
            </a:stretch>
          </p:blipFill>
          <p:spPr bwMode="auto">
            <a:xfrm>
              <a:off x="0" y="0"/>
              <a:ext cx="528" cy="475"/>
            </a:xfrm>
            <a:prstGeom prst="rect">
              <a:avLst/>
            </a:prstGeom>
            <a:noFill/>
          </p:spPr>
        </p:pic>
        <p:pic>
          <p:nvPicPr>
            <p:cNvPr id="25621" name="Picture 21" descr="film1"/>
            <p:cNvPicPr>
              <a:picLocks noChangeAspect="1" noChangeArrowheads="1"/>
            </p:cNvPicPr>
            <p:nvPr userDrawn="1"/>
          </p:nvPicPr>
          <p:blipFill>
            <a:blip r:embed="rId2" cstate="print"/>
            <a:srcRect/>
            <a:stretch>
              <a:fillRect/>
            </a:stretch>
          </p:blipFill>
          <p:spPr bwMode="auto">
            <a:xfrm>
              <a:off x="480" y="5"/>
              <a:ext cx="528" cy="475"/>
            </a:xfrm>
            <a:prstGeom prst="rect">
              <a:avLst/>
            </a:prstGeom>
            <a:noFill/>
          </p:spPr>
        </p:pic>
        <p:pic>
          <p:nvPicPr>
            <p:cNvPr id="25622" name="Picture 22" descr="film1"/>
            <p:cNvPicPr>
              <a:picLocks noChangeAspect="1" noChangeArrowheads="1"/>
            </p:cNvPicPr>
            <p:nvPr userDrawn="1"/>
          </p:nvPicPr>
          <p:blipFill>
            <a:blip r:embed="rId2" cstate="print"/>
            <a:srcRect/>
            <a:stretch>
              <a:fillRect/>
            </a:stretch>
          </p:blipFill>
          <p:spPr bwMode="auto">
            <a:xfrm>
              <a:off x="960" y="48"/>
              <a:ext cx="528" cy="475"/>
            </a:xfrm>
            <a:prstGeom prst="rect">
              <a:avLst/>
            </a:prstGeom>
            <a:noFill/>
          </p:spPr>
        </p:pic>
      </p:grpSp>
      <p:grpSp>
        <p:nvGrpSpPr>
          <p:cNvPr id="25623" name="Group 23"/>
          <p:cNvGrpSpPr>
            <a:grpSpLocks/>
          </p:cNvGrpSpPr>
          <p:nvPr userDrawn="1"/>
        </p:nvGrpSpPr>
        <p:grpSpPr bwMode="auto">
          <a:xfrm>
            <a:off x="2286000" y="7938"/>
            <a:ext cx="2362200" cy="830262"/>
            <a:chOff x="1440" y="5"/>
            <a:chExt cx="1488" cy="523"/>
          </a:xfrm>
        </p:grpSpPr>
        <p:pic>
          <p:nvPicPr>
            <p:cNvPr id="25624" name="Picture 24" descr="film1"/>
            <p:cNvPicPr>
              <a:picLocks noChangeAspect="1" noChangeArrowheads="1"/>
            </p:cNvPicPr>
            <p:nvPr userDrawn="1"/>
          </p:nvPicPr>
          <p:blipFill>
            <a:blip r:embed="rId2" cstate="print"/>
            <a:srcRect/>
            <a:stretch>
              <a:fillRect/>
            </a:stretch>
          </p:blipFill>
          <p:spPr bwMode="auto">
            <a:xfrm>
              <a:off x="1440" y="53"/>
              <a:ext cx="528" cy="475"/>
            </a:xfrm>
            <a:prstGeom prst="rect">
              <a:avLst/>
            </a:prstGeom>
            <a:noFill/>
          </p:spPr>
        </p:pic>
        <p:pic>
          <p:nvPicPr>
            <p:cNvPr id="25625" name="Picture 25" descr="film1"/>
            <p:cNvPicPr>
              <a:picLocks noChangeAspect="1" noChangeArrowheads="1"/>
            </p:cNvPicPr>
            <p:nvPr userDrawn="1"/>
          </p:nvPicPr>
          <p:blipFill>
            <a:blip r:embed="rId2" cstate="print"/>
            <a:srcRect/>
            <a:stretch>
              <a:fillRect/>
            </a:stretch>
          </p:blipFill>
          <p:spPr bwMode="auto">
            <a:xfrm>
              <a:off x="1920" y="5"/>
              <a:ext cx="528" cy="475"/>
            </a:xfrm>
            <a:prstGeom prst="rect">
              <a:avLst/>
            </a:prstGeom>
            <a:noFill/>
          </p:spPr>
        </p:pic>
        <p:pic>
          <p:nvPicPr>
            <p:cNvPr id="25626" name="Picture 26" descr="film1"/>
            <p:cNvPicPr>
              <a:picLocks noChangeAspect="1" noChangeArrowheads="1"/>
            </p:cNvPicPr>
            <p:nvPr userDrawn="1"/>
          </p:nvPicPr>
          <p:blipFill>
            <a:blip r:embed="rId2" cstate="print"/>
            <a:srcRect/>
            <a:stretch>
              <a:fillRect/>
            </a:stretch>
          </p:blipFill>
          <p:spPr bwMode="auto">
            <a:xfrm>
              <a:off x="2400" y="48"/>
              <a:ext cx="528" cy="475"/>
            </a:xfrm>
            <a:prstGeom prst="rect">
              <a:avLst/>
            </a:prstGeom>
            <a:noFill/>
          </p:spPr>
        </p:pic>
      </p:grpSp>
      <p:pic>
        <p:nvPicPr>
          <p:cNvPr id="25627" name="Picture 27" descr="film1"/>
          <p:cNvPicPr>
            <a:picLocks noChangeAspect="1" noChangeArrowheads="1"/>
          </p:cNvPicPr>
          <p:nvPr userDrawn="1"/>
        </p:nvPicPr>
        <p:blipFill>
          <a:blip r:embed="rId2" cstate="print"/>
          <a:srcRect/>
          <a:stretch>
            <a:fillRect/>
          </a:stretch>
        </p:blipFill>
        <p:spPr bwMode="auto">
          <a:xfrm>
            <a:off x="5334000" y="119063"/>
            <a:ext cx="838200" cy="754062"/>
          </a:xfrm>
          <a:prstGeom prst="rect">
            <a:avLst/>
          </a:prstGeom>
          <a:noFill/>
        </p:spPr>
      </p:pic>
      <p:pic>
        <p:nvPicPr>
          <p:cNvPr id="25628" name="Picture 28" descr="film1"/>
          <p:cNvPicPr>
            <a:picLocks noChangeAspect="1" noChangeArrowheads="1"/>
          </p:cNvPicPr>
          <p:nvPr userDrawn="1"/>
        </p:nvPicPr>
        <p:blipFill>
          <a:blip r:embed="rId2" cstate="print"/>
          <a:srcRect/>
          <a:stretch>
            <a:fillRect/>
          </a:stretch>
        </p:blipFill>
        <p:spPr bwMode="auto">
          <a:xfrm>
            <a:off x="6096000" y="152400"/>
            <a:ext cx="838200" cy="754063"/>
          </a:xfrm>
          <a:prstGeom prst="rect">
            <a:avLst/>
          </a:prstGeom>
          <a:noFill/>
        </p:spPr>
      </p:pic>
      <p:grpSp>
        <p:nvGrpSpPr>
          <p:cNvPr id="25629" name="Group 29"/>
          <p:cNvGrpSpPr>
            <a:grpSpLocks/>
          </p:cNvGrpSpPr>
          <p:nvPr userDrawn="1"/>
        </p:nvGrpSpPr>
        <p:grpSpPr bwMode="auto">
          <a:xfrm>
            <a:off x="6858000" y="152400"/>
            <a:ext cx="2362200" cy="830263"/>
            <a:chOff x="0" y="0"/>
            <a:chExt cx="1488" cy="523"/>
          </a:xfrm>
        </p:grpSpPr>
        <p:pic>
          <p:nvPicPr>
            <p:cNvPr id="25630" name="Picture 30" descr="film1"/>
            <p:cNvPicPr>
              <a:picLocks noChangeAspect="1" noChangeArrowheads="1"/>
            </p:cNvPicPr>
            <p:nvPr userDrawn="1"/>
          </p:nvPicPr>
          <p:blipFill>
            <a:blip r:embed="rId2" cstate="print"/>
            <a:srcRect/>
            <a:stretch>
              <a:fillRect/>
            </a:stretch>
          </p:blipFill>
          <p:spPr bwMode="auto">
            <a:xfrm>
              <a:off x="0" y="0"/>
              <a:ext cx="528" cy="475"/>
            </a:xfrm>
            <a:prstGeom prst="rect">
              <a:avLst/>
            </a:prstGeom>
            <a:noFill/>
          </p:spPr>
        </p:pic>
        <p:pic>
          <p:nvPicPr>
            <p:cNvPr id="25631" name="Picture 31" descr="film1"/>
            <p:cNvPicPr>
              <a:picLocks noChangeAspect="1" noChangeArrowheads="1"/>
            </p:cNvPicPr>
            <p:nvPr userDrawn="1"/>
          </p:nvPicPr>
          <p:blipFill>
            <a:blip r:embed="rId2" cstate="print"/>
            <a:srcRect/>
            <a:stretch>
              <a:fillRect/>
            </a:stretch>
          </p:blipFill>
          <p:spPr bwMode="auto">
            <a:xfrm>
              <a:off x="480" y="5"/>
              <a:ext cx="528" cy="475"/>
            </a:xfrm>
            <a:prstGeom prst="rect">
              <a:avLst/>
            </a:prstGeom>
            <a:noFill/>
          </p:spPr>
        </p:pic>
        <p:pic>
          <p:nvPicPr>
            <p:cNvPr id="25632" name="Picture 32" descr="film1"/>
            <p:cNvPicPr>
              <a:picLocks noChangeAspect="1" noChangeArrowheads="1"/>
            </p:cNvPicPr>
            <p:nvPr userDrawn="1"/>
          </p:nvPicPr>
          <p:blipFill>
            <a:blip r:embed="rId2" cstate="print"/>
            <a:srcRect/>
            <a:stretch>
              <a:fillRect/>
            </a:stretch>
          </p:blipFill>
          <p:spPr bwMode="auto">
            <a:xfrm>
              <a:off x="960" y="48"/>
              <a:ext cx="528" cy="475"/>
            </a:xfrm>
            <a:prstGeom prst="rect">
              <a:avLst/>
            </a:prstGeom>
            <a:noFill/>
          </p:spPr>
        </p:pic>
      </p:grpSp>
      <p:pic>
        <p:nvPicPr>
          <p:cNvPr id="25633" name="Picture 33" descr="film1"/>
          <p:cNvPicPr>
            <a:picLocks noChangeAspect="1" noChangeArrowheads="1"/>
          </p:cNvPicPr>
          <p:nvPr userDrawn="1"/>
        </p:nvPicPr>
        <p:blipFill>
          <a:blip r:embed="rId2" cstate="print"/>
          <a:srcRect/>
          <a:stretch>
            <a:fillRect/>
          </a:stretch>
        </p:blipFill>
        <p:spPr bwMode="auto">
          <a:xfrm>
            <a:off x="4572000" y="84138"/>
            <a:ext cx="838200" cy="754062"/>
          </a:xfrm>
          <a:prstGeom prst="rect">
            <a:avLst/>
          </a:prstGeom>
          <a:noFill/>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6951257-A989-469E-A5F0-BA5D5CF1F468}"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0"/>
            <a:ext cx="2057400" cy="5597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533400"/>
            <a:ext cx="60198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BFCDADD-55C7-40AD-91FA-F443D1C9E80D}"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828800"/>
            <a:ext cx="4038600" cy="4302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8800"/>
            <a:ext cx="4038600" cy="4302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8400"/>
            <a:ext cx="16764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781800" y="6248400"/>
            <a:ext cx="1905000" cy="457200"/>
          </a:xfrm>
        </p:spPr>
        <p:txBody>
          <a:bodyPr/>
          <a:lstStyle>
            <a:lvl1pPr>
              <a:defRPr/>
            </a:lvl1pPr>
          </a:lstStyle>
          <a:p>
            <a:fld id="{EA4D0832-E216-44FA-9426-00894EA85F96}"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A7F8B2E-77BC-45FC-A561-58205EA85E27}"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5BBCA03-7AFE-4395-8E8E-71568CA5C3FF}"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828800"/>
            <a:ext cx="40386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8800"/>
            <a:ext cx="40386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07F394C-9DB7-452A-B522-EDC56D77D87F}"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4DD9EA14-FF17-4420-8E19-D4E71FCF6CD5}"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B20B2A11-BDA9-4C94-BF32-6AE1B3A3DD9A}"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48429A4E-D7E5-4D93-9385-80C807DD7F64}"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6F912D6-6B06-4826-8D82-8A5A78D844A9}"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CF32634-FEE4-4B9F-9D99-AFDD4253B6DB}"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bwMode="auto">
          <a:xfrm>
            <a:off x="457200" y="533400"/>
            <a:ext cx="8229600"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24579" name="Rectangle 3"/>
          <p:cNvSpPr>
            <a:spLocks noGrp="1" noChangeArrowheads="1"/>
          </p:cNvSpPr>
          <p:nvPr>
            <p:ph type="body" idx="1"/>
          </p:nvPr>
        </p:nvSpPr>
        <p:spPr bwMode="auto">
          <a:xfrm>
            <a:off x="457200" y="1828800"/>
            <a:ext cx="8229600" cy="430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457200" y="6248400"/>
            <a:ext cx="16764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000">
                <a:latin typeface="Arial" charset="0"/>
              </a:defRPr>
            </a:lvl1pPr>
          </a:lstStyle>
          <a:p>
            <a:endParaRPr lang="en-US"/>
          </a:p>
        </p:txBody>
      </p:sp>
      <p:sp>
        <p:nvSpPr>
          <p:cNvPr id="24581"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atin typeface="Arial" charset="0"/>
              </a:defRPr>
            </a:lvl1pPr>
          </a:lstStyle>
          <a:p>
            <a:endParaRPr lang="en-US"/>
          </a:p>
        </p:txBody>
      </p:sp>
      <p:sp>
        <p:nvSpPr>
          <p:cNvPr id="24582" name="Rectangle 6"/>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atin typeface="Arial" charset="0"/>
              </a:defRPr>
            </a:lvl1pPr>
          </a:lstStyle>
          <a:p>
            <a:fld id="{474A1F5C-79F9-47D5-8D77-376176D511D1}" type="slidenum">
              <a:rPr lang="en-US"/>
              <a:pPr/>
              <a:t>‹#›</a:t>
            </a:fld>
            <a:endParaRPr lang="en-US"/>
          </a:p>
        </p:txBody>
      </p:sp>
      <p:grpSp>
        <p:nvGrpSpPr>
          <p:cNvPr id="24592" name="Group 16"/>
          <p:cNvGrpSpPr>
            <a:grpSpLocks/>
          </p:cNvGrpSpPr>
          <p:nvPr userDrawn="1"/>
        </p:nvGrpSpPr>
        <p:grpSpPr bwMode="auto">
          <a:xfrm>
            <a:off x="0" y="0"/>
            <a:ext cx="2362200" cy="830263"/>
            <a:chOff x="0" y="0"/>
            <a:chExt cx="1488" cy="523"/>
          </a:xfrm>
        </p:grpSpPr>
        <p:pic>
          <p:nvPicPr>
            <p:cNvPr id="24589" name="Picture 13" descr="film1"/>
            <p:cNvPicPr>
              <a:picLocks noChangeAspect="1" noChangeArrowheads="1"/>
            </p:cNvPicPr>
            <p:nvPr userDrawn="1"/>
          </p:nvPicPr>
          <p:blipFill>
            <a:blip r:embed="rId14" cstate="print"/>
            <a:srcRect/>
            <a:stretch>
              <a:fillRect/>
            </a:stretch>
          </p:blipFill>
          <p:spPr bwMode="auto">
            <a:xfrm>
              <a:off x="0" y="0"/>
              <a:ext cx="528" cy="475"/>
            </a:xfrm>
            <a:prstGeom prst="rect">
              <a:avLst/>
            </a:prstGeom>
            <a:noFill/>
          </p:spPr>
        </p:pic>
        <p:pic>
          <p:nvPicPr>
            <p:cNvPr id="24590" name="Picture 14" descr="film1"/>
            <p:cNvPicPr>
              <a:picLocks noChangeAspect="1" noChangeArrowheads="1"/>
            </p:cNvPicPr>
            <p:nvPr userDrawn="1"/>
          </p:nvPicPr>
          <p:blipFill>
            <a:blip r:embed="rId14" cstate="print"/>
            <a:srcRect/>
            <a:stretch>
              <a:fillRect/>
            </a:stretch>
          </p:blipFill>
          <p:spPr bwMode="auto">
            <a:xfrm>
              <a:off x="480" y="5"/>
              <a:ext cx="528" cy="475"/>
            </a:xfrm>
            <a:prstGeom prst="rect">
              <a:avLst/>
            </a:prstGeom>
            <a:noFill/>
          </p:spPr>
        </p:pic>
        <p:pic>
          <p:nvPicPr>
            <p:cNvPr id="24591" name="Picture 15" descr="film1"/>
            <p:cNvPicPr>
              <a:picLocks noChangeAspect="1" noChangeArrowheads="1"/>
            </p:cNvPicPr>
            <p:nvPr userDrawn="1"/>
          </p:nvPicPr>
          <p:blipFill>
            <a:blip r:embed="rId14" cstate="print"/>
            <a:srcRect/>
            <a:stretch>
              <a:fillRect/>
            </a:stretch>
          </p:blipFill>
          <p:spPr bwMode="auto">
            <a:xfrm>
              <a:off x="960" y="48"/>
              <a:ext cx="528" cy="475"/>
            </a:xfrm>
            <a:prstGeom prst="rect">
              <a:avLst/>
            </a:prstGeom>
            <a:noFill/>
          </p:spPr>
        </p:pic>
      </p:grpSp>
      <p:grpSp>
        <p:nvGrpSpPr>
          <p:cNvPr id="24605" name="Group 29"/>
          <p:cNvGrpSpPr>
            <a:grpSpLocks/>
          </p:cNvGrpSpPr>
          <p:nvPr userDrawn="1"/>
        </p:nvGrpSpPr>
        <p:grpSpPr bwMode="auto">
          <a:xfrm>
            <a:off x="2286000" y="7938"/>
            <a:ext cx="2362200" cy="830262"/>
            <a:chOff x="1440" y="5"/>
            <a:chExt cx="1488" cy="523"/>
          </a:xfrm>
        </p:grpSpPr>
        <p:pic>
          <p:nvPicPr>
            <p:cNvPr id="24594" name="Picture 18" descr="film1"/>
            <p:cNvPicPr>
              <a:picLocks noChangeAspect="1" noChangeArrowheads="1"/>
            </p:cNvPicPr>
            <p:nvPr userDrawn="1"/>
          </p:nvPicPr>
          <p:blipFill>
            <a:blip r:embed="rId14" cstate="print"/>
            <a:srcRect/>
            <a:stretch>
              <a:fillRect/>
            </a:stretch>
          </p:blipFill>
          <p:spPr bwMode="auto">
            <a:xfrm>
              <a:off x="1440" y="53"/>
              <a:ext cx="528" cy="475"/>
            </a:xfrm>
            <a:prstGeom prst="rect">
              <a:avLst/>
            </a:prstGeom>
            <a:noFill/>
          </p:spPr>
        </p:pic>
        <p:pic>
          <p:nvPicPr>
            <p:cNvPr id="24595" name="Picture 19" descr="film1"/>
            <p:cNvPicPr>
              <a:picLocks noChangeAspect="1" noChangeArrowheads="1"/>
            </p:cNvPicPr>
            <p:nvPr userDrawn="1"/>
          </p:nvPicPr>
          <p:blipFill>
            <a:blip r:embed="rId14" cstate="print"/>
            <a:srcRect/>
            <a:stretch>
              <a:fillRect/>
            </a:stretch>
          </p:blipFill>
          <p:spPr bwMode="auto">
            <a:xfrm>
              <a:off x="1920" y="5"/>
              <a:ext cx="528" cy="475"/>
            </a:xfrm>
            <a:prstGeom prst="rect">
              <a:avLst/>
            </a:prstGeom>
            <a:noFill/>
          </p:spPr>
        </p:pic>
        <p:pic>
          <p:nvPicPr>
            <p:cNvPr id="24596" name="Picture 20" descr="film1"/>
            <p:cNvPicPr>
              <a:picLocks noChangeAspect="1" noChangeArrowheads="1"/>
            </p:cNvPicPr>
            <p:nvPr userDrawn="1"/>
          </p:nvPicPr>
          <p:blipFill>
            <a:blip r:embed="rId14" cstate="print"/>
            <a:srcRect/>
            <a:stretch>
              <a:fillRect/>
            </a:stretch>
          </p:blipFill>
          <p:spPr bwMode="auto">
            <a:xfrm>
              <a:off x="2400" y="48"/>
              <a:ext cx="528" cy="475"/>
            </a:xfrm>
            <a:prstGeom prst="rect">
              <a:avLst/>
            </a:prstGeom>
            <a:noFill/>
          </p:spPr>
        </p:pic>
      </p:grpSp>
      <p:pic>
        <p:nvPicPr>
          <p:cNvPr id="24598" name="Picture 22" descr="film1"/>
          <p:cNvPicPr>
            <a:picLocks noChangeAspect="1" noChangeArrowheads="1"/>
          </p:cNvPicPr>
          <p:nvPr userDrawn="1"/>
        </p:nvPicPr>
        <p:blipFill>
          <a:blip r:embed="rId14" cstate="print"/>
          <a:srcRect/>
          <a:stretch>
            <a:fillRect/>
          </a:stretch>
        </p:blipFill>
        <p:spPr bwMode="auto">
          <a:xfrm>
            <a:off x="4572000" y="84138"/>
            <a:ext cx="838200" cy="754062"/>
          </a:xfrm>
          <a:prstGeom prst="rect">
            <a:avLst/>
          </a:prstGeom>
          <a:noFill/>
        </p:spPr>
      </p:pic>
      <p:pic>
        <p:nvPicPr>
          <p:cNvPr id="24599" name="Picture 23" descr="film1"/>
          <p:cNvPicPr>
            <a:picLocks noChangeAspect="1" noChangeArrowheads="1"/>
          </p:cNvPicPr>
          <p:nvPr userDrawn="1"/>
        </p:nvPicPr>
        <p:blipFill>
          <a:blip r:embed="rId14" cstate="print"/>
          <a:srcRect/>
          <a:stretch>
            <a:fillRect/>
          </a:stretch>
        </p:blipFill>
        <p:spPr bwMode="auto">
          <a:xfrm>
            <a:off x="5334000" y="119063"/>
            <a:ext cx="838200" cy="754062"/>
          </a:xfrm>
          <a:prstGeom prst="rect">
            <a:avLst/>
          </a:prstGeom>
          <a:noFill/>
        </p:spPr>
      </p:pic>
      <p:pic>
        <p:nvPicPr>
          <p:cNvPr id="24600" name="Picture 24" descr="film1"/>
          <p:cNvPicPr>
            <a:picLocks noChangeAspect="1" noChangeArrowheads="1"/>
          </p:cNvPicPr>
          <p:nvPr userDrawn="1"/>
        </p:nvPicPr>
        <p:blipFill>
          <a:blip r:embed="rId14" cstate="print"/>
          <a:srcRect/>
          <a:stretch>
            <a:fillRect/>
          </a:stretch>
        </p:blipFill>
        <p:spPr bwMode="auto">
          <a:xfrm>
            <a:off x="6096000" y="152400"/>
            <a:ext cx="838200" cy="754063"/>
          </a:xfrm>
          <a:prstGeom prst="rect">
            <a:avLst/>
          </a:prstGeom>
          <a:noFill/>
        </p:spPr>
      </p:pic>
      <p:grpSp>
        <p:nvGrpSpPr>
          <p:cNvPr id="24601" name="Group 25"/>
          <p:cNvGrpSpPr>
            <a:grpSpLocks/>
          </p:cNvGrpSpPr>
          <p:nvPr userDrawn="1"/>
        </p:nvGrpSpPr>
        <p:grpSpPr bwMode="auto">
          <a:xfrm>
            <a:off x="6858000" y="152400"/>
            <a:ext cx="2362200" cy="830263"/>
            <a:chOff x="0" y="0"/>
            <a:chExt cx="1488" cy="523"/>
          </a:xfrm>
        </p:grpSpPr>
        <p:pic>
          <p:nvPicPr>
            <p:cNvPr id="24602" name="Picture 26" descr="film1"/>
            <p:cNvPicPr>
              <a:picLocks noChangeAspect="1" noChangeArrowheads="1"/>
            </p:cNvPicPr>
            <p:nvPr userDrawn="1"/>
          </p:nvPicPr>
          <p:blipFill>
            <a:blip r:embed="rId14" cstate="print"/>
            <a:srcRect/>
            <a:stretch>
              <a:fillRect/>
            </a:stretch>
          </p:blipFill>
          <p:spPr bwMode="auto">
            <a:xfrm>
              <a:off x="0" y="0"/>
              <a:ext cx="528" cy="475"/>
            </a:xfrm>
            <a:prstGeom prst="rect">
              <a:avLst/>
            </a:prstGeom>
            <a:noFill/>
          </p:spPr>
        </p:pic>
        <p:pic>
          <p:nvPicPr>
            <p:cNvPr id="24603" name="Picture 27" descr="film1"/>
            <p:cNvPicPr>
              <a:picLocks noChangeAspect="1" noChangeArrowheads="1"/>
            </p:cNvPicPr>
            <p:nvPr userDrawn="1"/>
          </p:nvPicPr>
          <p:blipFill>
            <a:blip r:embed="rId14" cstate="print"/>
            <a:srcRect/>
            <a:stretch>
              <a:fillRect/>
            </a:stretch>
          </p:blipFill>
          <p:spPr bwMode="auto">
            <a:xfrm>
              <a:off x="480" y="5"/>
              <a:ext cx="528" cy="475"/>
            </a:xfrm>
            <a:prstGeom prst="rect">
              <a:avLst/>
            </a:prstGeom>
            <a:noFill/>
          </p:spPr>
        </p:pic>
        <p:pic>
          <p:nvPicPr>
            <p:cNvPr id="24604" name="Picture 28" descr="film1"/>
            <p:cNvPicPr>
              <a:picLocks noChangeAspect="1" noChangeArrowheads="1"/>
            </p:cNvPicPr>
            <p:nvPr userDrawn="1"/>
          </p:nvPicPr>
          <p:blipFill>
            <a:blip r:embed="rId14" cstate="print"/>
            <a:srcRect/>
            <a:stretch>
              <a:fillRect/>
            </a:stretch>
          </p:blipFill>
          <p:spPr bwMode="auto">
            <a:xfrm>
              <a:off x="960" y="48"/>
              <a:ext cx="528" cy="475"/>
            </a:xfrm>
            <a:prstGeom prst="rect">
              <a:avLst/>
            </a:prstGeom>
            <a:noFill/>
          </p:spPr>
        </p:pic>
      </p:gr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timing>
    <p:tnLst>
      <p:par>
        <p:cTn id="1" dur="indefinite" restart="never" nodeType="tmRoot"/>
      </p:par>
    </p:tnLst>
  </p:timing>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imes New Roman" charset="0"/>
        </a:defRPr>
      </a:lvl2pPr>
      <a:lvl3pPr algn="l" rtl="0" fontAlgn="base">
        <a:spcBef>
          <a:spcPct val="0"/>
        </a:spcBef>
        <a:spcAft>
          <a:spcPct val="0"/>
        </a:spcAft>
        <a:defRPr sz="4400">
          <a:solidFill>
            <a:schemeClr val="tx2"/>
          </a:solidFill>
          <a:latin typeface="Times New Roman" charset="0"/>
        </a:defRPr>
      </a:lvl3pPr>
      <a:lvl4pPr algn="l" rtl="0" fontAlgn="base">
        <a:spcBef>
          <a:spcPct val="0"/>
        </a:spcBef>
        <a:spcAft>
          <a:spcPct val="0"/>
        </a:spcAft>
        <a:defRPr sz="4400">
          <a:solidFill>
            <a:schemeClr val="tx2"/>
          </a:solidFill>
          <a:latin typeface="Times New Roman" charset="0"/>
        </a:defRPr>
      </a:lvl4pPr>
      <a:lvl5pPr algn="l" rtl="0" fontAlgn="base">
        <a:spcBef>
          <a:spcPct val="0"/>
        </a:spcBef>
        <a:spcAft>
          <a:spcPct val="0"/>
        </a:spcAft>
        <a:defRPr sz="4400">
          <a:solidFill>
            <a:schemeClr val="tx2"/>
          </a:solidFill>
          <a:latin typeface="Times New Roman" charset="0"/>
        </a:defRPr>
      </a:lvl5pPr>
      <a:lvl6pPr marL="457200" algn="l" rtl="0" fontAlgn="base">
        <a:spcBef>
          <a:spcPct val="0"/>
        </a:spcBef>
        <a:spcAft>
          <a:spcPct val="0"/>
        </a:spcAft>
        <a:defRPr sz="4400">
          <a:solidFill>
            <a:schemeClr val="tx2"/>
          </a:solidFill>
          <a:latin typeface="Times New Roman" charset="0"/>
        </a:defRPr>
      </a:lvl6pPr>
      <a:lvl7pPr marL="914400" algn="l" rtl="0" fontAlgn="base">
        <a:spcBef>
          <a:spcPct val="0"/>
        </a:spcBef>
        <a:spcAft>
          <a:spcPct val="0"/>
        </a:spcAft>
        <a:defRPr sz="4400">
          <a:solidFill>
            <a:schemeClr val="tx2"/>
          </a:solidFill>
          <a:latin typeface="Times New Roman" charset="0"/>
        </a:defRPr>
      </a:lvl7pPr>
      <a:lvl8pPr marL="1371600" algn="l" rtl="0" fontAlgn="base">
        <a:spcBef>
          <a:spcPct val="0"/>
        </a:spcBef>
        <a:spcAft>
          <a:spcPct val="0"/>
        </a:spcAft>
        <a:defRPr sz="4400">
          <a:solidFill>
            <a:schemeClr val="tx2"/>
          </a:solidFill>
          <a:latin typeface="Times New Roman" charset="0"/>
        </a:defRPr>
      </a:lvl8pPr>
      <a:lvl9pPr marL="1828800" algn="l" rtl="0" fontAlgn="base">
        <a:spcBef>
          <a:spcPct val="0"/>
        </a:spcBef>
        <a:spcAft>
          <a:spcPct val="0"/>
        </a:spcAft>
        <a:defRPr sz="4400">
          <a:solidFill>
            <a:schemeClr val="tx2"/>
          </a:solidFill>
          <a:latin typeface="Times New Roman" charset="0"/>
        </a:defRPr>
      </a:lvl9pPr>
    </p:titleStyle>
    <p:bodyStyle>
      <a:lvl1pPr marL="469900" indent="-469900" algn="l" rtl="0" fontAlgn="base">
        <a:spcBef>
          <a:spcPct val="20000"/>
        </a:spcBef>
        <a:spcAft>
          <a:spcPct val="0"/>
        </a:spcAft>
        <a:buClr>
          <a:schemeClr val="bg2"/>
        </a:buClr>
        <a:buSzPct val="70000"/>
        <a:buFont typeface="Wingdings" pitchFamily="2" charset="2"/>
        <a:buChar char="o"/>
        <a:defRPr sz="3200">
          <a:solidFill>
            <a:schemeClr val="tx1"/>
          </a:solidFill>
          <a:latin typeface="+mn-lt"/>
          <a:ea typeface="+mn-ea"/>
          <a:cs typeface="+mn-cs"/>
        </a:defRPr>
      </a:lvl1pPr>
      <a:lvl2pPr marL="908050" indent="-436563" algn="l" rtl="0" fontAlgn="base">
        <a:spcBef>
          <a:spcPct val="20000"/>
        </a:spcBef>
        <a:spcAft>
          <a:spcPct val="0"/>
        </a:spcAft>
        <a:buClr>
          <a:schemeClr val="accent2"/>
        </a:buClr>
        <a:buSzPct val="75000"/>
        <a:buFont typeface="Wingdings" pitchFamily="2" charset="2"/>
        <a:buChar char="n"/>
        <a:defRPr sz="2800">
          <a:solidFill>
            <a:schemeClr val="tx1"/>
          </a:solidFill>
          <a:latin typeface="+mn-lt"/>
        </a:defRPr>
      </a:lvl2pPr>
      <a:lvl3pPr marL="1377950" indent="-468313" algn="l" rtl="0" fontAlgn="base">
        <a:spcBef>
          <a:spcPct val="20000"/>
        </a:spcBef>
        <a:spcAft>
          <a:spcPct val="0"/>
        </a:spcAft>
        <a:buClr>
          <a:schemeClr val="bg2"/>
        </a:buClr>
        <a:buSzPct val="65000"/>
        <a:buFont typeface="Wingdings" pitchFamily="2" charset="2"/>
        <a:buChar char="o"/>
        <a:defRPr sz="2400">
          <a:solidFill>
            <a:schemeClr val="tx1"/>
          </a:solidFill>
          <a:latin typeface="+mn-lt"/>
        </a:defRPr>
      </a:lvl3pPr>
      <a:lvl4pPr marL="1827213" indent="-438150" algn="l" rtl="0" fontAlgn="base">
        <a:spcBef>
          <a:spcPct val="20000"/>
        </a:spcBef>
        <a:spcAft>
          <a:spcPct val="0"/>
        </a:spcAft>
        <a:buClr>
          <a:schemeClr val="accent2"/>
        </a:buClr>
        <a:buSzPct val="75000"/>
        <a:buFont typeface="Wingdings" pitchFamily="2" charset="2"/>
        <a:buChar char="n"/>
        <a:defRPr sz="2000">
          <a:solidFill>
            <a:schemeClr val="tx1"/>
          </a:solidFill>
          <a:latin typeface="+mn-lt"/>
        </a:defRPr>
      </a:lvl4pPr>
      <a:lvl5pPr marL="2297113" indent="-468313" algn="l" rtl="0" fontAlgn="base">
        <a:spcBef>
          <a:spcPct val="20000"/>
        </a:spcBef>
        <a:spcAft>
          <a:spcPct val="0"/>
        </a:spcAft>
        <a:buClr>
          <a:schemeClr val="accent1"/>
        </a:buClr>
        <a:buSzPct val="50000"/>
        <a:buFont typeface="Wingdings" pitchFamily="2" charset="2"/>
        <a:buChar char="o"/>
        <a:defRPr sz="2000">
          <a:solidFill>
            <a:schemeClr val="tx1"/>
          </a:solidFill>
          <a:latin typeface="+mn-lt"/>
        </a:defRPr>
      </a:lvl5pPr>
      <a:lvl6pPr marL="2754313" indent="-468313" algn="l" rtl="0" fontAlgn="base">
        <a:spcBef>
          <a:spcPct val="20000"/>
        </a:spcBef>
        <a:spcAft>
          <a:spcPct val="0"/>
        </a:spcAft>
        <a:buClr>
          <a:schemeClr val="accent1"/>
        </a:buClr>
        <a:buSzPct val="50000"/>
        <a:buFont typeface="Wingdings" pitchFamily="2" charset="2"/>
        <a:buChar char="o"/>
        <a:defRPr sz="2000">
          <a:solidFill>
            <a:schemeClr val="tx1"/>
          </a:solidFill>
          <a:latin typeface="+mn-lt"/>
        </a:defRPr>
      </a:lvl6pPr>
      <a:lvl7pPr marL="3211513" indent="-468313" algn="l" rtl="0" fontAlgn="base">
        <a:spcBef>
          <a:spcPct val="20000"/>
        </a:spcBef>
        <a:spcAft>
          <a:spcPct val="0"/>
        </a:spcAft>
        <a:buClr>
          <a:schemeClr val="accent1"/>
        </a:buClr>
        <a:buSzPct val="50000"/>
        <a:buFont typeface="Wingdings" pitchFamily="2" charset="2"/>
        <a:buChar char="o"/>
        <a:defRPr sz="2000">
          <a:solidFill>
            <a:schemeClr val="tx1"/>
          </a:solidFill>
          <a:latin typeface="+mn-lt"/>
        </a:defRPr>
      </a:lvl7pPr>
      <a:lvl8pPr marL="3668713" indent="-468313" algn="l" rtl="0" fontAlgn="base">
        <a:spcBef>
          <a:spcPct val="20000"/>
        </a:spcBef>
        <a:spcAft>
          <a:spcPct val="0"/>
        </a:spcAft>
        <a:buClr>
          <a:schemeClr val="accent1"/>
        </a:buClr>
        <a:buSzPct val="50000"/>
        <a:buFont typeface="Wingdings" pitchFamily="2" charset="2"/>
        <a:buChar char="o"/>
        <a:defRPr sz="2000">
          <a:solidFill>
            <a:schemeClr val="tx1"/>
          </a:solidFill>
          <a:latin typeface="+mn-lt"/>
        </a:defRPr>
      </a:lvl8pPr>
      <a:lvl9pPr marL="4125913" indent="-468313" algn="l" rtl="0" fontAlgn="base">
        <a:spcBef>
          <a:spcPct val="20000"/>
        </a:spcBef>
        <a:spcAft>
          <a:spcPct val="0"/>
        </a:spcAft>
        <a:buClr>
          <a:schemeClr val="accent1"/>
        </a:buClr>
        <a:buSzPct val="50000"/>
        <a:buFont typeface="Wingdings" pitchFamily="2" charset="2"/>
        <a:buChar char="o"/>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www.educationworld.com/a_lesson/lesson193.shtml" TargetMode="Externa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8" Type="http://schemas.openxmlformats.org/officeDocument/2006/relationships/hyperlink" Target="http://www.graphicmaps.com/aatlas/world.htm" TargetMode="External"/><Relationship Id="rId3" Type="http://schemas.openxmlformats.org/officeDocument/2006/relationships/hyperlink" Target="http://www.earthkam.ucsd.edu/public/students/activities/landformations/desert2.shtml" TargetMode="External"/><Relationship Id="rId7" Type="http://schemas.openxmlformats.org/officeDocument/2006/relationships/hyperlink" Target="http://www.infoplease.com/ipa/A0001745.html" TargetMode="External"/><Relationship Id="rId2" Type="http://schemas.openxmlformats.org/officeDocument/2006/relationships/hyperlink" Target="http://pubs.usgs.gov/gip/deserts/what/" TargetMode="External"/><Relationship Id="rId1" Type="http://schemas.openxmlformats.org/officeDocument/2006/relationships/slideLayout" Target="../slideLayouts/slideLayout2.xml"/><Relationship Id="rId6" Type="http://schemas.openxmlformats.org/officeDocument/2006/relationships/hyperlink" Target="http://www.earthkam.ucsd.edu/public/students/activities/landformations/island2.shtml" TargetMode="External"/><Relationship Id="rId5" Type="http://schemas.openxmlformats.org/officeDocument/2006/relationships/hyperlink" Target="http://www.nps.gov/stli/serv02.htm#Ellis" TargetMode="External"/><Relationship Id="rId4" Type="http://schemas.openxmlformats.org/officeDocument/2006/relationships/hyperlink" Target="http://www.earthkam.ucsd.edu/public/students/activities/landformations/peninsula2.s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mbgnet.mobot.org/fresh/rivers/index.htm" TargetMode="External"/><Relationship Id="rId2" Type="http://schemas.openxmlformats.org/officeDocument/2006/relationships/hyperlink" Target="http://www.edu.pe.ca/southernkings/mountainmm.htm" TargetMode="External"/><Relationship Id="rId1" Type="http://schemas.openxmlformats.org/officeDocument/2006/relationships/slideLayout" Target="../slideLayouts/slideLayout2.xml"/><Relationship Id="rId6" Type="http://schemas.openxmlformats.org/officeDocument/2006/relationships/hyperlink" Target="http://www.educationworld.com/a_lesson/lesson193.shtml" TargetMode="External"/><Relationship Id="rId5" Type="http://schemas.openxmlformats.org/officeDocument/2006/relationships/hyperlink" Target="http://mbgnet.mobot.org/salt/oceans/" TargetMode="External"/><Relationship Id="rId4" Type="http://schemas.openxmlformats.org/officeDocument/2006/relationships/hyperlink" Target="http://ga.water.usgs.gov/edu/earthrivers.html" TargetMode="External"/></Relationships>
</file>

<file path=ppt/slides/_rels/slide21.xml.rels><?xml version="1.0" encoding="UTF-8" standalone="yes"?>
<Relationships xmlns="http://schemas.openxmlformats.org/package/2006/relationships"><Relationship Id="rId2" Type="http://schemas.openxmlformats.org/officeDocument/2006/relationships/hyperlink" Target="http://oncampus.richmond.edu/academics/education/projects/webunits/biomes/oceans.htm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www.kidzone.ws/geography/usa/florida/map.gif" TargetMode="Externa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a:t>The Earth’s BIG Features</a:t>
            </a:r>
          </a:p>
        </p:txBody>
      </p:sp>
      <p:sp>
        <p:nvSpPr>
          <p:cNvPr id="2051" name="Rectangle 3"/>
          <p:cNvSpPr>
            <a:spLocks noGrp="1" noChangeArrowheads="1"/>
          </p:cNvSpPr>
          <p:nvPr>
            <p:ph type="subTitle" idx="1"/>
          </p:nvPr>
        </p:nvSpPr>
        <p:spPr/>
        <p:txBody>
          <a:bodyPr/>
          <a:lstStyle/>
          <a:p>
            <a:r>
              <a:rPr lang="en-US"/>
              <a:t>Grade 3</a:t>
            </a:r>
          </a:p>
          <a:p>
            <a:r>
              <a:rPr lang="en-US"/>
              <a:t>Social Studies Online</a:t>
            </a:r>
          </a:p>
        </p:txBody>
      </p:sp>
      <p:pic>
        <p:nvPicPr>
          <p:cNvPr id="2052" name="Picture 4" descr="moviefilm"/>
          <p:cNvPicPr>
            <a:picLocks noChangeAspect="1" noChangeArrowheads="1"/>
          </p:cNvPicPr>
          <p:nvPr/>
        </p:nvPicPr>
        <p:blipFill>
          <a:blip r:embed="rId2" cstate="print"/>
          <a:srcRect/>
          <a:stretch>
            <a:fillRect/>
          </a:stretch>
        </p:blipFill>
        <p:spPr bwMode="auto">
          <a:xfrm>
            <a:off x="5867400" y="3657600"/>
            <a:ext cx="1792288" cy="2971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algn="ctr"/>
            <a:r>
              <a:rPr lang="en-US"/>
              <a:t>Continents</a:t>
            </a:r>
          </a:p>
        </p:txBody>
      </p:sp>
      <p:sp>
        <p:nvSpPr>
          <p:cNvPr id="30723" name="Rectangle 3"/>
          <p:cNvSpPr>
            <a:spLocks noGrp="1" noChangeArrowheads="1"/>
          </p:cNvSpPr>
          <p:nvPr>
            <p:ph type="body" sz="half" idx="1"/>
          </p:nvPr>
        </p:nvSpPr>
        <p:spPr/>
        <p:txBody>
          <a:bodyPr/>
          <a:lstStyle/>
          <a:p>
            <a:pPr>
              <a:lnSpc>
                <a:spcPct val="90000"/>
              </a:lnSpc>
            </a:pPr>
            <a:r>
              <a:rPr lang="en-US"/>
              <a:t>A continent is defined as a large unbroken land mass completely surrounded by water, although in some cases continents are (or were in part) connected by land bridges..</a:t>
            </a:r>
          </a:p>
        </p:txBody>
      </p:sp>
      <p:pic>
        <p:nvPicPr>
          <p:cNvPr id="30725" name="Picture 5" descr="worldatlas.com"/>
          <p:cNvPicPr>
            <a:picLocks noChangeAspect="1" noChangeArrowheads="1"/>
          </p:cNvPicPr>
          <p:nvPr>
            <p:ph sz="half" idx="2"/>
          </p:nvPr>
        </p:nvPicPr>
        <p:blipFill>
          <a:blip r:embed="rId2" cstate="print"/>
          <a:srcRect/>
          <a:stretch>
            <a:fillRect/>
          </a:stretch>
        </p:blipFill>
        <p:spPr>
          <a:xfrm>
            <a:off x="4648200" y="1981200"/>
            <a:ext cx="4038600" cy="3810000"/>
          </a:xfrm>
          <a:noFill/>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algn="ctr"/>
            <a:r>
              <a:rPr lang="en-US"/>
              <a:t>Continents</a:t>
            </a:r>
          </a:p>
        </p:txBody>
      </p:sp>
      <p:sp>
        <p:nvSpPr>
          <p:cNvPr id="32771" name="Rectangle 3"/>
          <p:cNvSpPr>
            <a:spLocks noGrp="1" noChangeArrowheads="1"/>
          </p:cNvSpPr>
          <p:nvPr>
            <p:ph type="body" sz="half" idx="1"/>
          </p:nvPr>
        </p:nvSpPr>
        <p:spPr/>
        <p:txBody>
          <a:bodyPr/>
          <a:lstStyle/>
          <a:p>
            <a:pPr>
              <a:lnSpc>
                <a:spcPct val="90000"/>
              </a:lnSpc>
              <a:buFont typeface="Wingdings" pitchFamily="2" charset="2"/>
              <a:buNone/>
            </a:pPr>
            <a:r>
              <a:rPr lang="en-US"/>
              <a:t>The seven continents are North America, South America, Europe, Asia, Africa, Australia, and Antarctica.</a:t>
            </a:r>
          </a:p>
          <a:p>
            <a:pPr>
              <a:lnSpc>
                <a:spcPct val="90000"/>
              </a:lnSpc>
            </a:pPr>
            <a:r>
              <a:rPr lang="en-US"/>
              <a:t>The United States is located in North America.</a:t>
            </a:r>
          </a:p>
        </p:txBody>
      </p:sp>
      <p:pic>
        <p:nvPicPr>
          <p:cNvPr id="32772" name="Picture 4" descr="worldatlas.com"/>
          <p:cNvPicPr>
            <a:picLocks noChangeAspect="1" noChangeArrowheads="1"/>
          </p:cNvPicPr>
          <p:nvPr>
            <p:ph sz="half" idx="2"/>
          </p:nvPr>
        </p:nvPicPr>
        <p:blipFill>
          <a:blip r:embed="rId2" cstate="print"/>
          <a:srcRect/>
          <a:stretch>
            <a:fillRect/>
          </a:stretch>
        </p:blipFill>
        <p:spPr>
          <a:xfrm>
            <a:off x="4648200" y="1981200"/>
            <a:ext cx="4038600" cy="3810000"/>
          </a:xfrm>
          <a:noFill/>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algn="ctr"/>
            <a:r>
              <a:rPr lang="en-US"/>
              <a:t>Mountains</a:t>
            </a:r>
          </a:p>
        </p:txBody>
      </p:sp>
      <p:sp>
        <p:nvSpPr>
          <p:cNvPr id="37891" name="Rectangle 3"/>
          <p:cNvSpPr>
            <a:spLocks noGrp="1" noChangeArrowheads="1"/>
          </p:cNvSpPr>
          <p:nvPr>
            <p:ph type="body" idx="1"/>
          </p:nvPr>
        </p:nvSpPr>
        <p:spPr>
          <a:xfrm>
            <a:off x="3733800" y="1828800"/>
            <a:ext cx="5029200" cy="4419600"/>
          </a:xfrm>
        </p:spPr>
        <p:txBody>
          <a:bodyPr/>
          <a:lstStyle/>
          <a:p>
            <a:r>
              <a:rPr lang="en-US" sz="2800"/>
              <a:t>Over long periods of time, mountains are created by tremendous forces in the earth with a steep top usually shaped up to a peak or ridge. Mountains occur more often in oceans than on land. Some  islands are the peaks of mountains coming out of the water. </a:t>
            </a:r>
          </a:p>
        </p:txBody>
      </p:sp>
      <p:pic>
        <p:nvPicPr>
          <p:cNvPr id="37893" name="Picture 5" descr="mountains"/>
          <p:cNvPicPr>
            <a:picLocks noChangeAspect="1" noChangeArrowheads="1"/>
          </p:cNvPicPr>
          <p:nvPr/>
        </p:nvPicPr>
        <p:blipFill>
          <a:blip r:embed="rId2" cstate="print"/>
          <a:srcRect/>
          <a:stretch>
            <a:fillRect/>
          </a:stretch>
        </p:blipFill>
        <p:spPr bwMode="auto">
          <a:xfrm>
            <a:off x="0" y="1981200"/>
            <a:ext cx="3657600" cy="42672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algn="ctr"/>
            <a:r>
              <a:rPr lang="en-US"/>
              <a:t>Mountains</a:t>
            </a:r>
          </a:p>
        </p:txBody>
      </p:sp>
      <p:sp>
        <p:nvSpPr>
          <p:cNvPr id="38915" name="Rectangle 3"/>
          <p:cNvSpPr>
            <a:spLocks noGrp="1" noChangeArrowheads="1"/>
          </p:cNvSpPr>
          <p:nvPr>
            <p:ph type="body" idx="1"/>
          </p:nvPr>
        </p:nvSpPr>
        <p:spPr>
          <a:xfrm>
            <a:off x="3733800" y="1828800"/>
            <a:ext cx="5029200" cy="4419600"/>
          </a:xfrm>
        </p:spPr>
        <p:txBody>
          <a:bodyPr/>
          <a:lstStyle/>
          <a:p>
            <a:pPr>
              <a:lnSpc>
                <a:spcPct val="90000"/>
              </a:lnSpc>
            </a:pPr>
            <a:r>
              <a:rPr lang="en-US" sz="2800"/>
              <a:t>Mountains are formed by volcanism, erosion, and disturbances or uplift in the earth's crust. Most geologists believe that the majority of mountains are formed by geological forces heat and pressure producing changes under the earth's crust and movements in the earth's crust. </a:t>
            </a:r>
          </a:p>
          <a:p>
            <a:pPr>
              <a:lnSpc>
                <a:spcPct val="90000"/>
              </a:lnSpc>
            </a:pPr>
            <a:endParaRPr lang="en-US" sz="2800"/>
          </a:p>
        </p:txBody>
      </p:sp>
      <p:pic>
        <p:nvPicPr>
          <p:cNvPr id="38918" name="Picture 6" descr="mountains"/>
          <p:cNvPicPr>
            <a:picLocks noChangeAspect="1" noChangeArrowheads="1"/>
          </p:cNvPicPr>
          <p:nvPr/>
        </p:nvPicPr>
        <p:blipFill>
          <a:blip r:embed="rId2" cstate="print"/>
          <a:srcRect/>
          <a:stretch>
            <a:fillRect/>
          </a:stretch>
        </p:blipFill>
        <p:spPr bwMode="auto">
          <a:xfrm>
            <a:off x="304800" y="1905000"/>
            <a:ext cx="3276600" cy="434340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609600" y="609600"/>
            <a:ext cx="8229600" cy="1143000"/>
          </a:xfrm>
        </p:spPr>
        <p:txBody>
          <a:bodyPr/>
          <a:lstStyle/>
          <a:p>
            <a:pPr algn="ctr"/>
            <a:r>
              <a:rPr lang="en-US"/>
              <a:t>Mountains</a:t>
            </a:r>
          </a:p>
        </p:txBody>
      </p:sp>
      <p:sp>
        <p:nvSpPr>
          <p:cNvPr id="39939" name="Rectangle 3"/>
          <p:cNvSpPr>
            <a:spLocks noGrp="1" noChangeArrowheads="1"/>
          </p:cNvSpPr>
          <p:nvPr>
            <p:ph type="body" sz="half" idx="1"/>
          </p:nvPr>
        </p:nvSpPr>
        <p:spPr>
          <a:xfrm>
            <a:off x="4648200" y="2057400"/>
            <a:ext cx="4038600" cy="4302125"/>
          </a:xfrm>
        </p:spPr>
        <p:txBody>
          <a:bodyPr/>
          <a:lstStyle/>
          <a:p>
            <a:r>
              <a:rPr lang="en-US" sz="2800"/>
              <a:t>and pressure producing changes under the earth's crust and movements in the earth's crust. </a:t>
            </a:r>
          </a:p>
          <a:p>
            <a:endParaRPr lang="en-US" sz="2800"/>
          </a:p>
          <a:p>
            <a:endParaRPr lang="en-US" sz="2800"/>
          </a:p>
        </p:txBody>
      </p:sp>
      <p:pic>
        <p:nvPicPr>
          <p:cNvPr id="39943" name="Picture 7" descr="mountains"/>
          <p:cNvPicPr>
            <a:picLocks noChangeAspect="1" noChangeArrowheads="1"/>
          </p:cNvPicPr>
          <p:nvPr>
            <p:ph sz="half" idx="2"/>
          </p:nvPr>
        </p:nvPicPr>
        <p:blipFill>
          <a:blip r:embed="rId2" cstate="print"/>
          <a:srcRect/>
          <a:stretch>
            <a:fillRect/>
          </a:stretch>
        </p:blipFill>
        <p:spPr>
          <a:xfrm>
            <a:off x="381000" y="2057400"/>
            <a:ext cx="4114800" cy="3141663"/>
          </a:xfrm>
          <a:noFill/>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algn="ctr"/>
            <a:r>
              <a:rPr lang="en-US"/>
              <a:t>Rivers and Streams</a:t>
            </a:r>
          </a:p>
        </p:txBody>
      </p:sp>
      <p:sp>
        <p:nvSpPr>
          <p:cNvPr id="43011" name="Rectangle 3"/>
          <p:cNvSpPr>
            <a:spLocks noGrp="1" noChangeArrowheads="1"/>
          </p:cNvSpPr>
          <p:nvPr>
            <p:ph type="body" sz="half" idx="1"/>
          </p:nvPr>
        </p:nvSpPr>
        <p:spPr/>
        <p:txBody>
          <a:bodyPr/>
          <a:lstStyle/>
          <a:p>
            <a:pPr>
              <a:lnSpc>
                <a:spcPct val="90000"/>
              </a:lnSpc>
            </a:pPr>
            <a:r>
              <a:rPr lang="en-US"/>
              <a:t>Rivers? Streams? Creeks? They are all names for water flowing on the Earth's surface. As far as the Water Science site is concerned, they are pretty much interchangeable.</a:t>
            </a:r>
            <a:r>
              <a:rPr lang="en-US" sz="2400"/>
              <a:t> </a:t>
            </a:r>
          </a:p>
        </p:txBody>
      </p:sp>
      <p:pic>
        <p:nvPicPr>
          <p:cNvPr id="43013" name="Picture 5" descr="Rivers and Streams"/>
          <p:cNvPicPr>
            <a:picLocks noChangeAspect="1" noChangeArrowheads="1"/>
          </p:cNvPicPr>
          <p:nvPr>
            <p:ph sz="half" idx="2"/>
          </p:nvPr>
        </p:nvPicPr>
        <p:blipFill>
          <a:blip r:embed="rId2" cstate="print"/>
          <a:srcRect/>
          <a:stretch>
            <a:fillRect/>
          </a:stretch>
        </p:blipFill>
        <p:spPr>
          <a:xfrm>
            <a:off x="4953000" y="1981200"/>
            <a:ext cx="3429000" cy="4191000"/>
          </a:xfrm>
          <a:noFill/>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algn="ctr"/>
            <a:r>
              <a:rPr lang="en-US"/>
              <a:t>Rivers and Streams</a:t>
            </a:r>
          </a:p>
        </p:txBody>
      </p:sp>
      <p:sp>
        <p:nvSpPr>
          <p:cNvPr id="45059" name="Rectangle 3"/>
          <p:cNvSpPr>
            <a:spLocks noGrp="1" noChangeArrowheads="1"/>
          </p:cNvSpPr>
          <p:nvPr>
            <p:ph type="body" sz="half" idx="1"/>
          </p:nvPr>
        </p:nvSpPr>
        <p:spPr/>
        <p:txBody>
          <a:bodyPr/>
          <a:lstStyle/>
          <a:p>
            <a:pPr>
              <a:lnSpc>
                <a:spcPct val="90000"/>
              </a:lnSpc>
            </a:pPr>
            <a:r>
              <a:rPr lang="en-US"/>
              <a:t>I tend to think of creeks as the smallest of the three, with streams being in the middle, and rivers being the largest.</a:t>
            </a:r>
            <a:r>
              <a:rPr lang="en-US" sz="2400"/>
              <a:t> </a:t>
            </a:r>
          </a:p>
        </p:txBody>
      </p:sp>
      <p:pic>
        <p:nvPicPr>
          <p:cNvPr id="45060" name="Picture 4" descr="Rivers and Streams"/>
          <p:cNvPicPr>
            <a:picLocks noChangeAspect="1" noChangeArrowheads="1"/>
          </p:cNvPicPr>
          <p:nvPr>
            <p:ph sz="half" idx="2"/>
          </p:nvPr>
        </p:nvPicPr>
        <p:blipFill>
          <a:blip r:embed="rId2" cstate="print"/>
          <a:srcRect/>
          <a:stretch>
            <a:fillRect/>
          </a:stretch>
        </p:blipFill>
        <p:spPr>
          <a:xfrm>
            <a:off x="4953000" y="1981200"/>
            <a:ext cx="3429000" cy="3733800"/>
          </a:xfrm>
          <a:noFill/>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algn="ctr"/>
            <a:r>
              <a:rPr lang="en-US"/>
              <a:t>Oceans</a:t>
            </a:r>
          </a:p>
        </p:txBody>
      </p:sp>
      <p:sp>
        <p:nvSpPr>
          <p:cNvPr id="46083" name="Rectangle 3"/>
          <p:cNvSpPr>
            <a:spLocks noGrp="1" noChangeArrowheads="1"/>
          </p:cNvSpPr>
          <p:nvPr>
            <p:ph type="body" sz="half" idx="1"/>
          </p:nvPr>
        </p:nvSpPr>
        <p:spPr/>
        <p:txBody>
          <a:bodyPr/>
          <a:lstStyle/>
          <a:p>
            <a:r>
              <a:rPr lang="en-US"/>
              <a:t>Oceans are the largest bodies of water in the world.  Ocean water is saltwater, and covers three fourths of the earth’s surface.</a:t>
            </a:r>
            <a:r>
              <a:rPr lang="en-US" sz="2800"/>
              <a:t> </a:t>
            </a:r>
          </a:p>
        </p:txBody>
      </p:sp>
      <p:pic>
        <p:nvPicPr>
          <p:cNvPr id="46085" name="Picture 5" descr="ocean1"/>
          <p:cNvPicPr>
            <a:picLocks noChangeAspect="1" noChangeArrowheads="1"/>
          </p:cNvPicPr>
          <p:nvPr>
            <p:ph sz="half" idx="2"/>
          </p:nvPr>
        </p:nvPicPr>
        <p:blipFill>
          <a:blip r:embed="rId2" cstate="print"/>
          <a:srcRect/>
          <a:stretch>
            <a:fillRect/>
          </a:stretch>
        </p:blipFill>
        <p:spPr>
          <a:xfrm>
            <a:off x="4800600" y="1981200"/>
            <a:ext cx="4038600" cy="3657600"/>
          </a:xfrm>
          <a:noFill/>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algn="ctr"/>
            <a:r>
              <a:rPr lang="en-US"/>
              <a:t>Oceans</a:t>
            </a:r>
          </a:p>
        </p:txBody>
      </p:sp>
      <p:sp>
        <p:nvSpPr>
          <p:cNvPr id="48131" name="Rectangle 3"/>
          <p:cNvSpPr>
            <a:spLocks noGrp="1" noChangeArrowheads="1"/>
          </p:cNvSpPr>
          <p:nvPr>
            <p:ph type="body" sz="half" idx="1"/>
          </p:nvPr>
        </p:nvSpPr>
        <p:spPr/>
        <p:txBody>
          <a:bodyPr/>
          <a:lstStyle/>
          <a:p>
            <a:r>
              <a:rPr lang="en-US"/>
              <a:t>The world has four oceans, named the Atlantic Ocean, Pacific Ocean, Indian Ocean, and Artic Ocean. </a:t>
            </a:r>
          </a:p>
          <a:p>
            <a:r>
              <a:rPr lang="en-US" sz="2800">
                <a:hlinkClick r:id="rId2"/>
              </a:rPr>
              <a:t>Ed. World: An Ocean of Activities.</a:t>
            </a:r>
            <a:endParaRPr lang="en-US" sz="2800"/>
          </a:p>
          <a:p>
            <a:endParaRPr lang="en-US" sz="2800"/>
          </a:p>
        </p:txBody>
      </p:sp>
      <p:pic>
        <p:nvPicPr>
          <p:cNvPr id="48135" name="Picture 7" descr="omap"/>
          <p:cNvPicPr>
            <a:picLocks noChangeAspect="1" noChangeArrowheads="1"/>
          </p:cNvPicPr>
          <p:nvPr/>
        </p:nvPicPr>
        <p:blipFill>
          <a:blip r:embed="rId3" cstate="print"/>
          <a:srcRect/>
          <a:stretch>
            <a:fillRect/>
          </a:stretch>
        </p:blipFill>
        <p:spPr bwMode="auto">
          <a:xfrm>
            <a:off x="4495800" y="1981200"/>
            <a:ext cx="4419600" cy="381000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a:t>Resources</a:t>
            </a:r>
          </a:p>
        </p:txBody>
      </p:sp>
      <p:sp>
        <p:nvSpPr>
          <p:cNvPr id="13315" name="Rectangle 3"/>
          <p:cNvSpPr>
            <a:spLocks noGrp="1" noChangeArrowheads="1"/>
          </p:cNvSpPr>
          <p:nvPr>
            <p:ph type="body" idx="1"/>
          </p:nvPr>
        </p:nvSpPr>
        <p:spPr/>
        <p:txBody>
          <a:bodyPr/>
          <a:lstStyle/>
          <a:p>
            <a:r>
              <a:rPr lang="en-US">
                <a:hlinkClick r:id="rId2"/>
              </a:rPr>
              <a:t>What Is a Desert?</a:t>
            </a:r>
            <a:endParaRPr lang="en-US"/>
          </a:p>
          <a:p>
            <a:r>
              <a:rPr lang="en-US" b="1">
                <a:hlinkClick r:id="rId3"/>
              </a:rPr>
              <a:t>NASA Landformations: Deserts</a:t>
            </a:r>
          </a:p>
          <a:p>
            <a:r>
              <a:rPr lang="en-US" b="1">
                <a:hlinkClick r:id="rId4"/>
              </a:rPr>
              <a:t>NASA Landformations: Peninsula</a:t>
            </a:r>
            <a:r>
              <a:rPr lang="en-US">
                <a:hlinkClick r:id="rId4"/>
              </a:rPr>
              <a:t>  </a:t>
            </a:r>
            <a:endParaRPr lang="en-US"/>
          </a:p>
          <a:p>
            <a:r>
              <a:rPr lang="en-US" b="1">
                <a:hlinkClick r:id="rId5"/>
              </a:rPr>
              <a:t>History of Ellis Island</a:t>
            </a:r>
            <a:r>
              <a:rPr lang="en-US">
                <a:hlinkClick r:id="rId5"/>
              </a:rPr>
              <a:t> </a:t>
            </a:r>
            <a:endParaRPr lang="en-US"/>
          </a:p>
          <a:p>
            <a:r>
              <a:rPr lang="en-US">
                <a:hlinkClick r:id="rId6"/>
              </a:rPr>
              <a:t>NASA Landformations:  Islands</a:t>
            </a:r>
            <a:endParaRPr lang="en-US"/>
          </a:p>
          <a:p>
            <a:r>
              <a:rPr lang="en-US">
                <a:hlinkClick r:id="rId7"/>
              </a:rPr>
              <a:t>The Continents</a:t>
            </a:r>
            <a:endParaRPr lang="en-US"/>
          </a:p>
          <a:p>
            <a:r>
              <a:rPr lang="en-US">
                <a:hlinkClick r:id="rId8"/>
              </a:rPr>
              <a:t>World Atlas.com</a:t>
            </a:r>
            <a:endParaRPr lang="en-US"/>
          </a:p>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a:t>Blueprint Skill Geography Grade 3</a:t>
            </a:r>
          </a:p>
        </p:txBody>
      </p:sp>
      <p:sp>
        <p:nvSpPr>
          <p:cNvPr id="12291" name="Rectangle 3"/>
          <p:cNvSpPr>
            <a:spLocks noGrp="1" noChangeArrowheads="1"/>
          </p:cNvSpPr>
          <p:nvPr>
            <p:ph type="body" idx="1"/>
          </p:nvPr>
        </p:nvSpPr>
        <p:spPr/>
        <p:txBody>
          <a:bodyPr/>
          <a:lstStyle/>
          <a:p>
            <a:r>
              <a:rPr lang="en-US"/>
              <a:t>Recognize the identifying characteristics of certain geographic features (i.e., peninsula, islands, continents, mountains, rivers, deserts, oceans, and forests).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algn="ctr"/>
            <a:r>
              <a:rPr lang="en-US"/>
              <a:t>Resources</a:t>
            </a:r>
          </a:p>
        </p:txBody>
      </p:sp>
      <p:sp>
        <p:nvSpPr>
          <p:cNvPr id="41987" name="Rectangle 3"/>
          <p:cNvSpPr>
            <a:spLocks noGrp="1" noChangeArrowheads="1"/>
          </p:cNvSpPr>
          <p:nvPr>
            <p:ph type="body" idx="1"/>
          </p:nvPr>
        </p:nvSpPr>
        <p:spPr/>
        <p:txBody>
          <a:bodyPr/>
          <a:lstStyle/>
          <a:p>
            <a:r>
              <a:rPr lang="en-US">
                <a:hlinkClick r:id="rId2"/>
              </a:rPr>
              <a:t>Mountains: Face of the Earth</a:t>
            </a:r>
            <a:endParaRPr lang="en-US"/>
          </a:p>
          <a:p>
            <a:r>
              <a:rPr lang="en-US" b="1">
                <a:hlinkClick r:id="rId3"/>
              </a:rPr>
              <a:t>The Evergreen Project: River and Stream Topics</a:t>
            </a:r>
          </a:p>
          <a:p>
            <a:r>
              <a:rPr lang="en-US" b="1">
                <a:hlinkClick r:id="rId4"/>
              </a:rPr>
              <a:t>Water Science for School</a:t>
            </a:r>
            <a:r>
              <a:rPr lang="en-US">
                <a:hlinkClick r:id="rId4"/>
              </a:rPr>
              <a:t> </a:t>
            </a:r>
            <a:endParaRPr lang="en-US"/>
          </a:p>
          <a:p>
            <a:r>
              <a:rPr lang="en-US">
                <a:hlinkClick r:id="rId5"/>
              </a:rPr>
              <a:t>What’s It Like Where You Live?</a:t>
            </a:r>
            <a:endParaRPr lang="en-US"/>
          </a:p>
          <a:p>
            <a:r>
              <a:rPr lang="en-US" u="sng"/>
              <a:t>Comparing Communities</a:t>
            </a:r>
            <a:r>
              <a:rPr lang="en-US"/>
              <a:t> </a:t>
            </a:r>
          </a:p>
          <a:p>
            <a:r>
              <a:rPr lang="en-US">
                <a:hlinkClick r:id="rId6"/>
              </a:rPr>
              <a:t>Education’s World:  An Ocean of Activities</a:t>
            </a:r>
            <a:endParaRPr lang="en-US"/>
          </a:p>
          <a:p>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algn="ctr"/>
            <a:r>
              <a:rPr lang="en-US"/>
              <a:t>Resources</a:t>
            </a:r>
          </a:p>
        </p:txBody>
      </p:sp>
      <p:sp>
        <p:nvSpPr>
          <p:cNvPr id="52227" name="Rectangle 3"/>
          <p:cNvSpPr>
            <a:spLocks noGrp="1" noChangeArrowheads="1"/>
          </p:cNvSpPr>
          <p:nvPr>
            <p:ph type="body" idx="1"/>
          </p:nvPr>
        </p:nvSpPr>
        <p:spPr/>
        <p:txBody>
          <a:bodyPr/>
          <a:lstStyle/>
          <a:p>
            <a:r>
              <a:rPr lang="en-US">
                <a:hlinkClick r:id="rId2"/>
              </a:rPr>
              <a:t>The Ocean Biome</a:t>
            </a: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algn="ctr"/>
            <a:r>
              <a:rPr lang="en-US"/>
              <a:t>Deserts</a:t>
            </a:r>
          </a:p>
        </p:txBody>
      </p:sp>
      <p:sp>
        <p:nvSpPr>
          <p:cNvPr id="16387" name="Rectangle 3"/>
          <p:cNvSpPr>
            <a:spLocks noGrp="1" noChangeArrowheads="1"/>
          </p:cNvSpPr>
          <p:nvPr>
            <p:ph type="body" idx="1"/>
          </p:nvPr>
        </p:nvSpPr>
        <p:spPr>
          <a:xfrm>
            <a:off x="3341688" y="1828800"/>
            <a:ext cx="5345112" cy="4302125"/>
          </a:xfrm>
        </p:spPr>
        <p:txBody>
          <a:bodyPr/>
          <a:lstStyle/>
          <a:p>
            <a:pPr>
              <a:lnSpc>
                <a:spcPct val="90000"/>
              </a:lnSpc>
            </a:pPr>
            <a:r>
              <a:rPr lang="en-US"/>
              <a:t>Approximately one-third of the Earth's land surface is desert.</a:t>
            </a:r>
            <a:r>
              <a:rPr lang="en-US" b="1"/>
              <a:t> </a:t>
            </a:r>
            <a:r>
              <a:rPr lang="en-US"/>
              <a:t>Desert</a:t>
            </a:r>
            <a:r>
              <a:rPr lang="en-US" b="1"/>
              <a:t> </a:t>
            </a:r>
            <a:r>
              <a:rPr lang="en-US"/>
              <a:t>is an area of land that receives very little rain and has very little vegetation . </a:t>
            </a:r>
          </a:p>
        </p:txBody>
      </p:sp>
      <p:pic>
        <p:nvPicPr>
          <p:cNvPr id="16389" name="Picture 5" descr="Cacti in the Sonoran Desert"/>
          <p:cNvPicPr>
            <a:picLocks noChangeAspect="1" noChangeArrowheads="1"/>
          </p:cNvPicPr>
          <p:nvPr/>
        </p:nvPicPr>
        <p:blipFill>
          <a:blip r:embed="rId2" cstate="print"/>
          <a:srcRect/>
          <a:stretch>
            <a:fillRect/>
          </a:stretch>
        </p:blipFill>
        <p:spPr bwMode="auto">
          <a:xfrm>
            <a:off x="228600" y="2667000"/>
            <a:ext cx="2590800" cy="30480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algn="ctr"/>
            <a:r>
              <a:rPr lang="en-US"/>
              <a:t>Deserts</a:t>
            </a:r>
          </a:p>
        </p:txBody>
      </p:sp>
      <p:sp>
        <p:nvSpPr>
          <p:cNvPr id="18435" name="Rectangle 3"/>
          <p:cNvSpPr>
            <a:spLocks noGrp="1" noChangeArrowheads="1"/>
          </p:cNvSpPr>
          <p:nvPr>
            <p:ph type="body" sz="half" idx="1"/>
          </p:nvPr>
        </p:nvSpPr>
        <p:spPr/>
        <p:txBody>
          <a:bodyPr/>
          <a:lstStyle/>
          <a:p>
            <a:r>
              <a:rPr lang="en-US" sz="2800"/>
              <a:t>Deserts can generally be found in low-lying, flat areas where precipitation by rain is blocked by mountain ranges or wind currents that prevent cool wet air from reaching a destination. </a:t>
            </a:r>
          </a:p>
        </p:txBody>
      </p:sp>
      <p:pic>
        <p:nvPicPr>
          <p:cNvPr id="18438" name="Picture 6" descr="Gran Desierto, Mexico"/>
          <p:cNvPicPr>
            <a:picLocks noChangeAspect="1" noChangeArrowheads="1"/>
          </p:cNvPicPr>
          <p:nvPr>
            <p:ph sz="half" idx="2"/>
          </p:nvPr>
        </p:nvPicPr>
        <p:blipFill>
          <a:blip r:embed="rId2" cstate="print"/>
          <a:srcRect/>
          <a:stretch>
            <a:fillRect/>
          </a:stretch>
        </p:blipFill>
        <p:spPr>
          <a:xfrm>
            <a:off x="4800600" y="2133600"/>
            <a:ext cx="3657600" cy="3657600"/>
          </a:xfrm>
          <a:no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algn="ctr"/>
            <a:r>
              <a:rPr lang="en-US"/>
              <a:t>Deserts</a:t>
            </a:r>
          </a:p>
        </p:txBody>
      </p:sp>
      <p:sp>
        <p:nvSpPr>
          <p:cNvPr id="17411" name="Rectangle 3"/>
          <p:cNvSpPr>
            <a:spLocks noGrp="1" noChangeArrowheads="1"/>
          </p:cNvSpPr>
          <p:nvPr>
            <p:ph type="body" sz="half" idx="1"/>
          </p:nvPr>
        </p:nvSpPr>
        <p:spPr/>
        <p:txBody>
          <a:bodyPr/>
          <a:lstStyle/>
          <a:p>
            <a:pPr>
              <a:lnSpc>
                <a:spcPct val="90000"/>
              </a:lnSpc>
            </a:pPr>
            <a:r>
              <a:rPr lang="en-US" sz="2800"/>
              <a:t>Deserts generally are made up of sand or loose dirt. While most deserts appear light brown or tan in color, many can appear red, grey or even green depending on the type of rock that was eroded. </a:t>
            </a:r>
          </a:p>
        </p:txBody>
      </p:sp>
      <p:pic>
        <p:nvPicPr>
          <p:cNvPr id="17414" name="Picture 6" descr="dry_desert"/>
          <p:cNvPicPr>
            <a:picLocks noChangeAspect="1" noChangeArrowheads="1"/>
          </p:cNvPicPr>
          <p:nvPr>
            <p:ph sz="half" idx="2"/>
          </p:nvPr>
        </p:nvPicPr>
        <p:blipFill>
          <a:blip r:embed="rId2" cstate="print"/>
          <a:srcRect/>
          <a:stretch>
            <a:fillRect/>
          </a:stretch>
        </p:blipFill>
        <p:spPr>
          <a:xfrm>
            <a:off x="4419600" y="1905000"/>
            <a:ext cx="4495800" cy="4191000"/>
          </a:xfrm>
          <a:noFill/>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algn="ctr"/>
            <a:r>
              <a:rPr lang="en-US"/>
              <a:t>Peninsulas</a:t>
            </a:r>
          </a:p>
        </p:txBody>
      </p:sp>
      <p:sp>
        <p:nvSpPr>
          <p:cNvPr id="19459" name="Rectangle 3"/>
          <p:cNvSpPr>
            <a:spLocks noGrp="1" noChangeArrowheads="1"/>
          </p:cNvSpPr>
          <p:nvPr>
            <p:ph type="body" idx="1"/>
          </p:nvPr>
        </p:nvSpPr>
        <p:spPr>
          <a:xfrm>
            <a:off x="3657600" y="1828800"/>
            <a:ext cx="4038600" cy="3505200"/>
          </a:xfrm>
        </p:spPr>
        <p:txBody>
          <a:bodyPr/>
          <a:lstStyle/>
          <a:p>
            <a:pPr>
              <a:lnSpc>
                <a:spcPct val="90000"/>
              </a:lnSpc>
            </a:pPr>
            <a:r>
              <a:rPr lang="en-US"/>
              <a:t>When a piece of land extrudes into a body of water and is surrounded by at least three sides, it can be termed a peninsula. </a:t>
            </a:r>
          </a:p>
        </p:txBody>
      </p:sp>
      <p:pic>
        <p:nvPicPr>
          <p:cNvPr id="19461" name="Picture 5" descr="Peninsula"/>
          <p:cNvPicPr>
            <a:picLocks noChangeAspect="1" noChangeArrowheads="1"/>
          </p:cNvPicPr>
          <p:nvPr/>
        </p:nvPicPr>
        <p:blipFill>
          <a:blip r:embed="rId2" cstate="print"/>
          <a:srcRect/>
          <a:stretch>
            <a:fillRect/>
          </a:stretch>
        </p:blipFill>
        <p:spPr bwMode="auto">
          <a:xfrm>
            <a:off x="0" y="1905000"/>
            <a:ext cx="3571875" cy="35052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algn="ctr"/>
            <a:r>
              <a:rPr lang="en-US"/>
              <a:t>Peninsulas</a:t>
            </a:r>
          </a:p>
        </p:txBody>
      </p:sp>
      <p:sp>
        <p:nvSpPr>
          <p:cNvPr id="20483" name="Rectangle 3"/>
          <p:cNvSpPr>
            <a:spLocks noGrp="1" noChangeArrowheads="1"/>
          </p:cNvSpPr>
          <p:nvPr>
            <p:ph type="body" sz="half" idx="1"/>
          </p:nvPr>
        </p:nvSpPr>
        <p:spPr/>
        <p:txBody>
          <a:bodyPr/>
          <a:lstStyle/>
          <a:p>
            <a:pPr>
              <a:lnSpc>
                <a:spcPct val="90000"/>
              </a:lnSpc>
            </a:pPr>
            <a:r>
              <a:rPr lang="en-US" sz="2800"/>
              <a:t>In this image, the small piece of land is connected to the main land by a narrow land bridge or isthmus.</a:t>
            </a:r>
            <a:r>
              <a:rPr lang="en-US" sz="2400"/>
              <a:t> </a:t>
            </a:r>
          </a:p>
        </p:txBody>
      </p:sp>
      <p:pic>
        <p:nvPicPr>
          <p:cNvPr id="20486" name="Picture 6" descr="United States state symbols printables">
            <a:hlinkClick r:id="rId2"/>
          </p:cNvPr>
          <p:cNvPicPr>
            <a:picLocks noChangeAspect="1" noChangeArrowheads="1"/>
          </p:cNvPicPr>
          <p:nvPr>
            <p:ph sz="half" idx="2"/>
          </p:nvPr>
        </p:nvPicPr>
        <p:blipFill>
          <a:blip r:embed="rId3" cstate="print"/>
          <a:srcRect/>
          <a:stretch>
            <a:fillRect/>
          </a:stretch>
        </p:blipFill>
        <p:spPr>
          <a:xfrm>
            <a:off x="5029200" y="1828800"/>
            <a:ext cx="3227388" cy="4302125"/>
          </a:xfrm>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algn="ctr"/>
            <a:r>
              <a:rPr lang="en-US"/>
              <a:t>Peninsulas</a:t>
            </a:r>
          </a:p>
        </p:txBody>
      </p:sp>
      <p:sp>
        <p:nvSpPr>
          <p:cNvPr id="21507" name="Rectangle 3"/>
          <p:cNvSpPr>
            <a:spLocks noGrp="1" noChangeArrowheads="1"/>
          </p:cNvSpPr>
          <p:nvPr>
            <p:ph type="body" idx="1"/>
          </p:nvPr>
        </p:nvSpPr>
        <p:spPr>
          <a:xfrm>
            <a:off x="3657600" y="1828800"/>
            <a:ext cx="4038600" cy="3505200"/>
          </a:xfrm>
        </p:spPr>
        <p:txBody>
          <a:bodyPr/>
          <a:lstStyle/>
          <a:p>
            <a:pPr>
              <a:lnSpc>
                <a:spcPct val="80000"/>
              </a:lnSpc>
            </a:pPr>
            <a:r>
              <a:rPr lang="en-US"/>
              <a:t>However, not all peninsulas are shaped in this fashion. Many peninsulas have a triangular shape with a tip out into the water.</a:t>
            </a:r>
            <a:r>
              <a:rPr lang="en-US" sz="2800"/>
              <a:t> </a:t>
            </a:r>
          </a:p>
        </p:txBody>
      </p:sp>
      <p:pic>
        <p:nvPicPr>
          <p:cNvPr id="21508" name="Picture 4" descr="Peninsula"/>
          <p:cNvPicPr>
            <a:picLocks noChangeAspect="1" noChangeArrowheads="1"/>
          </p:cNvPicPr>
          <p:nvPr/>
        </p:nvPicPr>
        <p:blipFill>
          <a:blip r:embed="rId2" cstate="print"/>
          <a:srcRect/>
          <a:stretch>
            <a:fillRect/>
          </a:stretch>
        </p:blipFill>
        <p:spPr bwMode="auto">
          <a:xfrm>
            <a:off x="0" y="1905000"/>
            <a:ext cx="3571875" cy="35052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457200"/>
            <a:ext cx="8229600" cy="1143000"/>
          </a:xfrm>
        </p:spPr>
        <p:txBody>
          <a:bodyPr/>
          <a:lstStyle/>
          <a:p>
            <a:pPr algn="ctr"/>
            <a:r>
              <a:rPr lang="en-US"/>
              <a:t>Islands</a:t>
            </a:r>
          </a:p>
        </p:txBody>
      </p:sp>
      <p:sp>
        <p:nvSpPr>
          <p:cNvPr id="22534" name="Rectangle 6"/>
          <p:cNvSpPr>
            <a:spLocks noGrp="1" noChangeArrowheads="1"/>
          </p:cNvSpPr>
          <p:nvPr>
            <p:ph idx="1"/>
          </p:nvPr>
        </p:nvSpPr>
        <p:spPr>
          <a:xfrm>
            <a:off x="3810000" y="1676400"/>
            <a:ext cx="5029200" cy="4648200"/>
          </a:xfrm>
        </p:spPr>
        <p:txBody>
          <a:bodyPr/>
          <a:lstStyle/>
          <a:p>
            <a:r>
              <a:rPr lang="en-US" i="1"/>
              <a:t>Islands are pieces of land smaller than continents that are surrounded by a body of water, including oceans, seas, lakes, and rivers.</a:t>
            </a:r>
            <a:r>
              <a:rPr lang="en-US"/>
              <a:t> </a:t>
            </a:r>
          </a:p>
        </p:txBody>
      </p:sp>
      <p:pic>
        <p:nvPicPr>
          <p:cNvPr id="22536" name="Picture 8" descr="eisland1"/>
          <p:cNvPicPr>
            <a:picLocks noChangeAspect="1" noChangeArrowheads="1"/>
          </p:cNvPicPr>
          <p:nvPr/>
        </p:nvPicPr>
        <p:blipFill>
          <a:blip r:embed="rId2" cstate="print"/>
          <a:srcRect/>
          <a:stretch>
            <a:fillRect/>
          </a:stretch>
        </p:blipFill>
        <p:spPr bwMode="auto">
          <a:xfrm>
            <a:off x="0" y="1676400"/>
            <a:ext cx="3962400" cy="464820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charset="0"/>
          </a:defRPr>
        </a:defPPr>
      </a:lstStyle>
    </a:lnDef>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Quadrant</Template>
  <TotalTime>165</TotalTime>
  <Words>618</Words>
  <Application>Microsoft Office PowerPoint</Application>
  <PresentationFormat>On-screen Show (4:3)</PresentationFormat>
  <Paragraphs>56</Paragraphs>
  <Slides>21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Times New Roman</vt:lpstr>
      <vt:lpstr>Wingdings</vt:lpstr>
      <vt:lpstr>Quadrant</vt:lpstr>
      <vt:lpstr>The Earth’s BIG Features</vt:lpstr>
      <vt:lpstr>Blueprint Skill Geography Grade 3</vt:lpstr>
      <vt:lpstr>Deserts</vt:lpstr>
      <vt:lpstr>Deserts</vt:lpstr>
      <vt:lpstr>Deserts</vt:lpstr>
      <vt:lpstr>Peninsulas</vt:lpstr>
      <vt:lpstr>Peninsulas</vt:lpstr>
      <vt:lpstr>Peninsulas</vt:lpstr>
      <vt:lpstr>Islands</vt:lpstr>
      <vt:lpstr>Continents</vt:lpstr>
      <vt:lpstr>Continents</vt:lpstr>
      <vt:lpstr>Mountains</vt:lpstr>
      <vt:lpstr>Mountains</vt:lpstr>
      <vt:lpstr>Mountains</vt:lpstr>
      <vt:lpstr>Rivers and Streams</vt:lpstr>
      <vt:lpstr>Rivers and Streams</vt:lpstr>
      <vt:lpstr>Oceans</vt:lpstr>
      <vt:lpstr>Oceans</vt:lpstr>
      <vt:lpstr>Resources</vt:lpstr>
      <vt:lpstr>Resources</vt:lpstr>
      <vt:lpstr>Resources</vt:lpstr>
    </vt:vector>
  </TitlesOfParts>
  <Company>Jefferson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Jefferson County Tech Center</dc:creator>
  <cp:lastModifiedBy>hnace</cp:lastModifiedBy>
  <cp:revision>7</cp:revision>
  <dcterms:created xsi:type="dcterms:W3CDTF">2005-01-10T18:16:11Z</dcterms:created>
  <dcterms:modified xsi:type="dcterms:W3CDTF">2009-08-06T17:53:31Z</dcterms:modified>
</cp:coreProperties>
</file>