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activeX/activeX1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activeX/activeX10.xml" ContentType="application/vnd.ms-office.activeX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activeX/activeX9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activeX"/>
  <Override PartName="/ppt/activeX/activeX5.xml" ContentType="application/vnd.ms-office.activeX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00"/>
    <a:srgbClr val="005000"/>
    <a:srgbClr val="005C00"/>
    <a:srgbClr val="006600"/>
    <a:srgbClr val="AFAFFF"/>
    <a:srgbClr val="996633"/>
    <a:srgbClr val="6699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913" autoAdjust="0"/>
    <p:restoredTop sz="90929"/>
  </p:normalViewPr>
  <p:slideViewPr>
    <p:cSldViewPr>
      <p:cViewPr varScale="1">
        <p:scale>
          <a:sx n="71" d="100"/>
          <a:sy n="71" d="100"/>
        </p:scale>
        <p:origin x="-2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9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8D2EEE2-D461-4CA0-B36D-687D3C1016E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06B8F3-DD7F-48C3-A6A7-F565C794E754}" type="slidenum">
              <a:rPr lang="en-US"/>
              <a:pPr/>
              <a:t>1</a:t>
            </a:fld>
            <a:endParaRPr 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charset="0"/>
              </a:rPr>
              <a:t>Copyright © 2002 Glenna R. Shaw and FTC Publishing</a:t>
            </a:r>
          </a:p>
          <a:p>
            <a:r>
              <a:rPr lang="en-US">
                <a:cs typeface="Times New Roman" charset="0"/>
              </a:rPr>
              <a:t>All Rights Reserved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10300" y="5105400"/>
            <a:ext cx="1638300" cy="1185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5105400"/>
            <a:ext cx="4762500" cy="1185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5529263"/>
            <a:ext cx="3200400" cy="76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529263"/>
            <a:ext cx="3200400" cy="76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control" Target="../activeX/activeX5.xml"/><Relationship Id="rId26" Type="http://schemas.openxmlformats.org/officeDocument/2006/relationships/image" Target="../media/image8.wmf"/><Relationship Id="rId3" Type="http://schemas.openxmlformats.org/officeDocument/2006/relationships/slideLayout" Target="../slideLayouts/slideLayout3.xml"/><Relationship Id="rId21" Type="http://schemas.openxmlformats.org/officeDocument/2006/relationships/control" Target="../activeX/activeX8.xml"/><Relationship Id="rId34" Type="http://schemas.openxmlformats.org/officeDocument/2006/relationships/image" Target="../media/image16.wmf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control" Target="../activeX/activeX4.xml"/><Relationship Id="rId25" Type="http://schemas.openxmlformats.org/officeDocument/2006/relationships/image" Target="../media/image7.emf"/><Relationship Id="rId33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6" Type="http://schemas.openxmlformats.org/officeDocument/2006/relationships/control" Target="../activeX/activeX3.xml"/><Relationship Id="rId20" Type="http://schemas.openxmlformats.org/officeDocument/2006/relationships/control" Target="../activeX/activeX7.xml"/><Relationship Id="rId29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control" Target="../activeX/activeX11.xml"/><Relationship Id="rId32" Type="http://schemas.openxmlformats.org/officeDocument/2006/relationships/image" Target="../media/image14.wmf"/><Relationship Id="rId5" Type="http://schemas.openxmlformats.org/officeDocument/2006/relationships/slideLayout" Target="../slideLayouts/slideLayout5.xml"/><Relationship Id="rId15" Type="http://schemas.openxmlformats.org/officeDocument/2006/relationships/control" Target="../activeX/activeX2.xml"/><Relationship Id="rId23" Type="http://schemas.openxmlformats.org/officeDocument/2006/relationships/control" Target="../activeX/activeX10.xml"/><Relationship Id="rId28" Type="http://schemas.openxmlformats.org/officeDocument/2006/relationships/image" Target="../media/image10.wmf"/><Relationship Id="rId10" Type="http://schemas.openxmlformats.org/officeDocument/2006/relationships/slideLayout" Target="../slideLayouts/slideLayout10.xml"/><Relationship Id="rId19" Type="http://schemas.openxmlformats.org/officeDocument/2006/relationships/control" Target="../activeX/activeX6.xml"/><Relationship Id="rId31" Type="http://schemas.openxmlformats.org/officeDocument/2006/relationships/image" Target="../media/image13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ontrol" Target="../activeX/activeX1.xml"/><Relationship Id="rId22" Type="http://schemas.openxmlformats.org/officeDocument/2006/relationships/control" Target="../activeX/activeX9.xml"/><Relationship Id="rId27" Type="http://schemas.openxmlformats.org/officeDocument/2006/relationships/image" Target="../media/image9.wmf"/><Relationship Id="rId30" Type="http://schemas.openxmlformats.org/officeDocument/2006/relationships/image" Target="../media/image1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2" name="Group 158"/>
          <p:cNvGrpSpPr>
            <a:grpSpLocks/>
          </p:cNvGrpSpPr>
          <p:nvPr/>
        </p:nvGrpSpPr>
        <p:grpSpPr bwMode="auto">
          <a:xfrm>
            <a:off x="57150" y="447675"/>
            <a:ext cx="9036050" cy="5961063"/>
            <a:chOff x="36" y="285"/>
            <a:chExt cx="5692" cy="3755"/>
          </a:xfrm>
        </p:grpSpPr>
        <p:sp>
          <p:nvSpPr>
            <p:cNvPr id="1155" name="Freeform 131"/>
            <p:cNvSpPr>
              <a:spLocks/>
            </p:cNvSpPr>
            <p:nvPr userDrawn="1"/>
          </p:nvSpPr>
          <p:spPr bwMode="auto">
            <a:xfrm>
              <a:off x="36" y="774"/>
              <a:ext cx="1961" cy="3266"/>
            </a:xfrm>
            <a:custGeom>
              <a:avLst/>
              <a:gdLst/>
              <a:ahLst/>
              <a:cxnLst>
                <a:cxn ang="0">
                  <a:pos x="1141" y="243"/>
                </a:cxn>
                <a:cxn ang="0">
                  <a:pos x="1103" y="300"/>
                </a:cxn>
                <a:cxn ang="0">
                  <a:pos x="1051" y="467"/>
                </a:cxn>
                <a:cxn ang="0">
                  <a:pos x="1167" y="524"/>
                </a:cxn>
                <a:cxn ang="0">
                  <a:pos x="1230" y="657"/>
                </a:cxn>
                <a:cxn ang="0">
                  <a:pos x="1308" y="488"/>
                </a:cxn>
                <a:cxn ang="0">
                  <a:pos x="1308" y="319"/>
                </a:cxn>
                <a:cxn ang="0">
                  <a:pos x="1435" y="467"/>
                </a:cxn>
                <a:cxn ang="0">
                  <a:pos x="1539" y="431"/>
                </a:cxn>
                <a:cxn ang="0">
                  <a:pos x="1564" y="619"/>
                </a:cxn>
                <a:cxn ang="0">
                  <a:pos x="1589" y="636"/>
                </a:cxn>
                <a:cxn ang="0">
                  <a:pos x="1475" y="657"/>
                </a:cxn>
                <a:cxn ang="0">
                  <a:pos x="1243" y="807"/>
                </a:cxn>
                <a:cxn ang="0">
                  <a:pos x="1346" y="750"/>
                </a:cxn>
                <a:cxn ang="0">
                  <a:pos x="1461" y="712"/>
                </a:cxn>
                <a:cxn ang="0">
                  <a:pos x="1435" y="826"/>
                </a:cxn>
                <a:cxn ang="0">
                  <a:pos x="1357" y="883"/>
                </a:cxn>
                <a:cxn ang="0">
                  <a:pos x="1256" y="957"/>
                </a:cxn>
                <a:cxn ang="0">
                  <a:pos x="1205" y="1107"/>
                </a:cxn>
                <a:cxn ang="0">
                  <a:pos x="1179" y="1257"/>
                </a:cxn>
                <a:cxn ang="0">
                  <a:pos x="1127" y="1201"/>
                </a:cxn>
                <a:cxn ang="0">
                  <a:pos x="974" y="1183"/>
                </a:cxn>
                <a:cxn ang="0">
                  <a:pos x="884" y="1294"/>
                </a:cxn>
                <a:cxn ang="0">
                  <a:pos x="960" y="1463"/>
                </a:cxn>
                <a:cxn ang="0">
                  <a:pos x="1038" y="1425"/>
                </a:cxn>
                <a:cxn ang="0">
                  <a:pos x="1103" y="1518"/>
                </a:cxn>
                <a:cxn ang="0">
                  <a:pos x="1154" y="1670"/>
                </a:cxn>
                <a:cxn ang="0">
                  <a:pos x="1230" y="1689"/>
                </a:cxn>
                <a:cxn ang="0">
                  <a:pos x="1346" y="1615"/>
                </a:cxn>
                <a:cxn ang="0">
                  <a:pos x="1486" y="1632"/>
                </a:cxn>
                <a:cxn ang="0">
                  <a:pos x="1602" y="1746"/>
                </a:cxn>
                <a:cxn ang="0">
                  <a:pos x="1691" y="1877"/>
                </a:cxn>
                <a:cxn ang="0">
                  <a:pos x="1704" y="1877"/>
                </a:cxn>
                <a:cxn ang="0">
                  <a:pos x="1769" y="1896"/>
                </a:cxn>
                <a:cxn ang="0">
                  <a:pos x="1921" y="1991"/>
                </a:cxn>
                <a:cxn ang="0">
                  <a:pos x="1936" y="2101"/>
                </a:cxn>
                <a:cxn ang="0">
                  <a:pos x="1858" y="2363"/>
                </a:cxn>
                <a:cxn ang="0">
                  <a:pos x="1742" y="2460"/>
                </a:cxn>
                <a:cxn ang="0">
                  <a:pos x="1691" y="2608"/>
                </a:cxn>
                <a:cxn ang="0">
                  <a:pos x="1589" y="2646"/>
                </a:cxn>
                <a:cxn ang="0">
                  <a:pos x="1615" y="2778"/>
                </a:cxn>
                <a:cxn ang="0">
                  <a:pos x="1526" y="2870"/>
                </a:cxn>
                <a:cxn ang="0">
                  <a:pos x="1526" y="2890"/>
                </a:cxn>
                <a:cxn ang="0">
                  <a:pos x="1486" y="3004"/>
                </a:cxn>
                <a:cxn ang="0">
                  <a:pos x="1501" y="3078"/>
                </a:cxn>
                <a:cxn ang="0">
                  <a:pos x="1450" y="3209"/>
                </a:cxn>
                <a:cxn ang="0">
                  <a:pos x="1551" y="3247"/>
                </a:cxn>
                <a:cxn ang="0">
                  <a:pos x="1372" y="3097"/>
                </a:cxn>
                <a:cxn ang="0">
                  <a:pos x="1346" y="2572"/>
                </a:cxn>
                <a:cxn ang="0">
                  <a:pos x="1205" y="2120"/>
                </a:cxn>
                <a:cxn ang="0">
                  <a:pos x="1205" y="1708"/>
                </a:cxn>
                <a:cxn ang="0">
                  <a:pos x="911" y="1537"/>
                </a:cxn>
                <a:cxn ang="0">
                  <a:pos x="666" y="1257"/>
                </a:cxn>
                <a:cxn ang="0">
                  <a:pos x="628" y="1275"/>
                </a:cxn>
                <a:cxn ang="0">
                  <a:pos x="499" y="862"/>
                </a:cxn>
                <a:cxn ang="0">
                  <a:pos x="347" y="450"/>
                </a:cxn>
                <a:cxn ang="0">
                  <a:pos x="38" y="507"/>
                </a:cxn>
                <a:cxn ang="0">
                  <a:pos x="89" y="186"/>
                </a:cxn>
                <a:cxn ang="0">
                  <a:pos x="230" y="53"/>
                </a:cxn>
                <a:cxn ang="0">
                  <a:pos x="539" y="74"/>
                </a:cxn>
                <a:cxn ang="0">
                  <a:pos x="860" y="150"/>
                </a:cxn>
                <a:cxn ang="0">
                  <a:pos x="1088" y="0"/>
                </a:cxn>
                <a:cxn ang="0">
                  <a:pos x="1179" y="167"/>
                </a:cxn>
              </a:cxnLst>
              <a:rect l="0" t="0" r="r" b="b"/>
              <a:pathLst>
                <a:path w="1961" h="3266">
                  <a:moveTo>
                    <a:pt x="1179" y="167"/>
                  </a:moveTo>
                  <a:lnTo>
                    <a:pt x="1167" y="205"/>
                  </a:lnTo>
                  <a:lnTo>
                    <a:pt x="1114" y="205"/>
                  </a:lnTo>
                  <a:lnTo>
                    <a:pt x="1141" y="243"/>
                  </a:lnTo>
                  <a:lnTo>
                    <a:pt x="1154" y="281"/>
                  </a:lnTo>
                  <a:lnTo>
                    <a:pt x="1114" y="262"/>
                  </a:lnTo>
                  <a:lnTo>
                    <a:pt x="1076" y="300"/>
                  </a:lnTo>
                  <a:lnTo>
                    <a:pt x="1103" y="300"/>
                  </a:lnTo>
                  <a:lnTo>
                    <a:pt x="1065" y="336"/>
                  </a:lnTo>
                  <a:lnTo>
                    <a:pt x="1025" y="376"/>
                  </a:lnTo>
                  <a:lnTo>
                    <a:pt x="1025" y="431"/>
                  </a:lnTo>
                  <a:lnTo>
                    <a:pt x="1051" y="467"/>
                  </a:lnTo>
                  <a:lnTo>
                    <a:pt x="1088" y="467"/>
                  </a:lnTo>
                  <a:lnTo>
                    <a:pt x="1114" y="488"/>
                  </a:lnTo>
                  <a:lnTo>
                    <a:pt x="1127" y="507"/>
                  </a:lnTo>
                  <a:lnTo>
                    <a:pt x="1167" y="524"/>
                  </a:lnTo>
                  <a:lnTo>
                    <a:pt x="1194" y="524"/>
                  </a:lnTo>
                  <a:lnTo>
                    <a:pt x="1205" y="581"/>
                  </a:lnTo>
                  <a:lnTo>
                    <a:pt x="1205" y="619"/>
                  </a:lnTo>
                  <a:lnTo>
                    <a:pt x="1230" y="657"/>
                  </a:lnTo>
                  <a:lnTo>
                    <a:pt x="1256" y="600"/>
                  </a:lnTo>
                  <a:lnTo>
                    <a:pt x="1243" y="524"/>
                  </a:lnTo>
                  <a:lnTo>
                    <a:pt x="1268" y="524"/>
                  </a:lnTo>
                  <a:lnTo>
                    <a:pt x="1308" y="488"/>
                  </a:lnTo>
                  <a:lnTo>
                    <a:pt x="1294" y="393"/>
                  </a:lnTo>
                  <a:lnTo>
                    <a:pt x="1294" y="336"/>
                  </a:lnTo>
                  <a:lnTo>
                    <a:pt x="1308" y="281"/>
                  </a:lnTo>
                  <a:lnTo>
                    <a:pt x="1308" y="319"/>
                  </a:lnTo>
                  <a:lnTo>
                    <a:pt x="1357" y="336"/>
                  </a:lnTo>
                  <a:lnTo>
                    <a:pt x="1410" y="357"/>
                  </a:lnTo>
                  <a:lnTo>
                    <a:pt x="1435" y="412"/>
                  </a:lnTo>
                  <a:lnTo>
                    <a:pt x="1435" y="467"/>
                  </a:lnTo>
                  <a:lnTo>
                    <a:pt x="1461" y="488"/>
                  </a:lnTo>
                  <a:lnTo>
                    <a:pt x="1475" y="431"/>
                  </a:lnTo>
                  <a:lnTo>
                    <a:pt x="1501" y="393"/>
                  </a:lnTo>
                  <a:lnTo>
                    <a:pt x="1539" y="431"/>
                  </a:lnTo>
                  <a:lnTo>
                    <a:pt x="1551" y="488"/>
                  </a:lnTo>
                  <a:lnTo>
                    <a:pt x="1564" y="543"/>
                  </a:lnTo>
                  <a:lnTo>
                    <a:pt x="1577" y="581"/>
                  </a:lnTo>
                  <a:lnTo>
                    <a:pt x="1564" y="619"/>
                  </a:lnTo>
                  <a:lnTo>
                    <a:pt x="1602" y="581"/>
                  </a:lnTo>
                  <a:lnTo>
                    <a:pt x="1627" y="600"/>
                  </a:lnTo>
                  <a:lnTo>
                    <a:pt x="1627" y="636"/>
                  </a:lnTo>
                  <a:lnTo>
                    <a:pt x="1589" y="636"/>
                  </a:lnTo>
                  <a:lnTo>
                    <a:pt x="1564" y="674"/>
                  </a:lnTo>
                  <a:lnTo>
                    <a:pt x="1539" y="693"/>
                  </a:lnTo>
                  <a:lnTo>
                    <a:pt x="1526" y="674"/>
                  </a:lnTo>
                  <a:lnTo>
                    <a:pt x="1475" y="657"/>
                  </a:lnTo>
                  <a:lnTo>
                    <a:pt x="1435" y="657"/>
                  </a:lnTo>
                  <a:lnTo>
                    <a:pt x="1397" y="693"/>
                  </a:lnTo>
                  <a:lnTo>
                    <a:pt x="1319" y="750"/>
                  </a:lnTo>
                  <a:lnTo>
                    <a:pt x="1243" y="807"/>
                  </a:lnTo>
                  <a:lnTo>
                    <a:pt x="1205" y="845"/>
                  </a:lnTo>
                  <a:lnTo>
                    <a:pt x="1256" y="826"/>
                  </a:lnTo>
                  <a:lnTo>
                    <a:pt x="1294" y="790"/>
                  </a:lnTo>
                  <a:lnTo>
                    <a:pt x="1346" y="750"/>
                  </a:lnTo>
                  <a:lnTo>
                    <a:pt x="1372" y="712"/>
                  </a:lnTo>
                  <a:lnTo>
                    <a:pt x="1422" y="693"/>
                  </a:lnTo>
                  <a:lnTo>
                    <a:pt x="1461" y="674"/>
                  </a:lnTo>
                  <a:lnTo>
                    <a:pt x="1461" y="712"/>
                  </a:lnTo>
                  <a:lnTo>
                    <a:pt x="1475" y="771"/>
                  </a:lnTo>
                  <a:lnTo>
                    <a:pt x="1513" y="790"/>
                  </a:lnTo>
                  <a:lnTo>
                    <a:pt x="1475" y="826"/>
                  </a:lnTo>
                  <a:lnTo>
                    <a:pt x="1435" y="826"/>
                  </a:lnTo>
                  <a:lnTo>
                    <a:pt x="1450" y="790"/>
                  </a:lnTo>
                  <a:lnTo>
                    <a:pt x="1410" y="807"/>
                  </a:lnTo>
                  <a:lnTo>
                    <a:pt x="1357" y="845"/>
                  </a:lnTo>
                  <a:lnTo>
                    <a:pt x="1357" y="883"/>
                  </a:lnTo>
                  <a:lnTo>
                    <a:pt x="1334" y="900"/>
                  </a:lnTo>
                  <a:lnTo>
                    <a:pt x="1308" y="921"/>
                  </a:lnTo>
                  <a:lnTo>
                    <a:pt x="1268" y="995"/>
                  </a:lnTo>
                  <a:lnTo>
                    <a:pt x="1256" y="957"/>
                  </a:lnTo>
                  <a:lnTo>
                    <a:pt x="1230" y="995"/>
                  </a:lnTo>
                  <a:lnTo>
                    <a:pt x="1256" y="1031"/>
                  </a:lnTo>
                  <a:lnTo>
                    <a:pt x="1243" y="1069"/>
                  </a:lnTo>
                  <a:lnTo>
                    <a:pt x="1205" y="1107"/>
                  </a:lnTo>
                  <a:lnTo>
                    <a:pt x="1179" y="1162"/>
                  </a:lnTo>
                  <a:lnTo>
                    <a:pt x="1154" y="1183"/>
                  </a:lnTo>
                  <a:lnTo>
                    <a:pt x="1167" y="1219"/>
                  </a:lnTo>
                  <a:lnTo>
                    <a:pt x="1179" y="1257"/>
                  </a:lnTo>
                  <a:lnTo>
                    <a:pt x="1179" y="1313"/>
                  </a:lnTo>
                  <a:lnTo>
                    <a:pt x="1154" y="1275"/>
                  </a:lnTo>
                  <a:lnTo>
                    <a:pt x="1127" y="1238"/>
                  </a:lnTo>
                  <a:lnTo>
                    <a:pt x="1127" y="1201"/>
                  </a:lnTo>
                  <a:lnTo>
                    <a:pt x="1103" y="1201"/>
                  </a:lnTo>
                  <a:lnTo>
                    <a:pt x="1038" y="1183"/>
                  </a:lnTo>
                  <a:lnTo>
                    <a:pt x="1000" y="1201"/>
                  </a:lnTo>
                  <a:lnTo>
                    <a:pt x="974" y="1183"/>
                  </a:lnTo>
                  <a:lnTo>
                    <a:pt x="936" y="1201"/>
                  </a:lnTo>
                  <a:lnTo>
                    <a:pt x="911" y="1219"/>
                  </a:lnTo>
                  <a:lnTo>
                    <a:pt x="871" y="1257"/>
                  </a:lnTo>
                  <a:lnTo>
                    <a:pt x="884" y="1294"/>
                  </a:lnTo>
                  <a:lnTo>
                    <a:pt x="871" y="1351"/>
                  </a:lnTo>
                  <a:lnTo>
                    <a:pt x="884" y="1408"/>
                  </a:lnTo>
                  <a:lnTo>
                    <a:pt x="922" y="1446"/>
                  </a:lnTo>
                  <a:lnTo>
                    <a:pt x="960" y="1463"/>
                  </a:lnTo>
                  <a:lnTo>
                    <a:pt x="989" y="1425"/>
                  </a:lnTo>
                  <a:lnTo>
                    <a:pt x="1012" y="1389"/>
                  </a:lnTo>
                  <a:lnTo>
                    <a:pt x="1051" y="1368"/>
                  </a:lnTo>
                  <a:lnTo>
                    <a:pt x="1038" y="1425"/>
                  </a:lnTo>
                  <a:lnTo>
                    <a:pt x="1038" y="1482"/>
                  </a:lnTo>
                  <a:lnTo>
                    <a:pt x="1025" y="1537"/>
                  </a:lnTo>
                  <a:lnTo>
                    <a:pt x="1076" y="1501"/>
                  </a:lnTo>
                  <a:lnTo>
                    <a:pt x="1103" y="1518"/>
                  </a:lnTo>
                  <a:lnTo>
                    <a:pt x="1127" y="1537"/>
                  </a:lnTo>
                  <a:lnTo>
                    <a:pt x="1127" y="1670"/>
                  </a:lnTo>
                  <a:lnTo>
                    <a:pt x="1127" y="1632"/>
                  </a:lnTo>
                  <a:lnTo>
                    <a:pt x="1154" y="1670"/>
                  </a:lnTo>
                  <a:lnTo>
                    <a:pt x="1194" y="1651"/>
                  </a:lnTo>
                  <a:lnTo>
                    <a:pt x="1230" y="1651"/>
                  </a:lnTo>
                  <a:lnTo>
                    <a:pt x="1205" y="1670"/>
                  </a:lnTo>
                  <a:lnTo>
                    <a:pt x="1230" y="1689"/>
                  </a:lnTo>
                  <a:lnTo>
                    <a:pt x="1268" y="1651"/>
                  </a:lnTo>
                  <a:lnTo>
                    <a:pt x="1308" y="1615"/>
                  </a:lnTo>
                  <a:lnTo>
                    <a:pt x="1334" y="1596"/>
                  </a:lnTo>
                  <a:lnTo>
                    <a:pt x="1346" y="1615"/>
                  </a:lnTo>
                  <a:lnTo>
                    <a:pt x="1385" y="1615"/>
                  </a:lnTo>
                  <a:lnTo>
                    <a:pt x="1422" y="1632"/>
                  </a:lnTo>
                  <a:lnTo>
                    <a:pt x="1450" y="1651"/>
                  </a:lnTo>
                  <a:lnTo>
                    <a:pt x="1486" y="1632"/>
                  </a:lnTo>
                  <a:lnTo>
                    <a:pt x="1526" y="1670"/>
                  </a:lnTo>
                  <a:lnTo>
                    <a:pt x="1551" y="1689"/>
                  </a:lnTo>
                  <a:lnTo>
                    <a:pt x="1551" y="1725"/>
                  </a:lnTo>
                  <a:lnTo>
                    <a:pt x="1602" y="1746"/>
                  </a:lnTo>
                  <a:lnTo>
                    <a:pt x="1627" y="1725"/>
                  </a:lnTo>
                  <a:lnTo>
                    <a:pt x="1664" y="1746"/>
                  </a:lnTo>
                  <a:lnTo>
                    <a:pt x="1691" y="1763"/>
                  </a:lnTo>
                  <a:lnTo>
                    <a:pt x="1691" y="1877"/>
                  </a:lnTo>
                  <a:lnTo>
                    <a:pt x="1664" y="1877"/>
                  </a:lnTo>
                  <a:lnTo>
                    <a:pt x="1653" y="1915"/>
                  </a:lnTo>
                  <a:lnTo>
                    <a:pt x="1680" y="1896"/>
                  </a:lnTo>
                  <a:lnTo>
                    <a:pt x="1704" y="1877"/>
                  </a:lnTo>
                  <a:lnTo>
                    <a:pt x="1718" y="1877"/>
                  </a:lnTo>
                  <a:lnTo>
                    <a:pt x="1691" y="1915"/>
                  </a:lnTo>
                  <a:lnTo>
                    <a:pt x="1731" y="1915"/>
                  </a:lnTo>
                  <a:lnTo>
                    <a:pt x="1769" y="1896"/>
                  </a:lnTo>
                  <a:lnTo>
                    <a:pt x="1794" y="1915"/>
                  </a:lnTo>
                  <a:lnTo>
                    <a:pt x="1871" y="1915"/>
                  </a:lnTo>
                  <a:lnTo>
                    <a:pt x="1898" y="1953"/>
                  </a:lnTo>
                  <a:lnTo>
                    <a:pt x="1921" y="1991"/>
                  </a:lnTo>
                  <a:lnTo>
                    <a:pt x="1961" y="1953"/>
                  </a:lnTo>
                  <a:lnTo>
                    <a:pt x="1947" y="2008"/>
                  </a:lnTo>
                  <a:lnTo>
                    <a:pt x="1947" y="2063"/>
                  </a:lnTo>
                  <a:lnTo>
                    <a:pt x="1936" y="2101"/>
                  </a:lnTo>
                  <a:lnTo>
                    <a:pt x="1898" y="2139"/>
                  </a:lnTo>
                  <a:lnTo>
                    <a:pt x="1871" y="2196"/>
                  </a:lnTo>
                  <a:lnTo>
                    <a:pt x="1871" y="2327"/>
                  </a:lnTo>
                  <a:lnTo>
                    <a:pt x="1858" y="2363"/>
                  </a:lnTo>
                  <a:lnTo>
                    <a:pt x="1847" y="2401"/>
                  </a:lnTo>
                  <a:lnTo>
                    <a:pt x="1820" y="2401"/>
                  </a:lnTo>
                  <a:lnTo>
                    <a:pt x="1782" y="2441"/>
                  </a:lnTo>
                  <a:lnTo>
                    <a:pt x="1742" y="2460"/>
                  </a:lnTo>
                  <a:lnTo>
                    <a:pt x="1731" y="2517"/>
                  </a:lnTo>
                  <a:lnTo>
                    <a:pt x="1731" y="2553"/>
                  </a:lnTo>
                  <a:lnTo>
                    <a:pt x="1704" y="2553"/>
                  </a:lnTo>
                  <a:lnTo>
                    <a:pt x="1691" y="2608"/>
                  </a:lnTo>
                  <a:lnTo>
                    <a:pt x="1664" y="2665"/>
                  </a:lnTo>
                  <a:lnTo>
                    <a:pt x="1653" y="2703"/>
                  </a:lnTo>
                  <a:lnTo>
                    <a:pt x="1627" y="2684"/>
                  </a:lnTo>
                  <a:lnTo>
                    <a:pt x="1589" y="2646"/>
                  </a:lnTo>
                  <a:lnTo>
                    <a:pt x="1564" y="2629"/>
                  </a:lnTo>
                  <a:lnTo>
                    <a:pt x="1577" y="2665"/>
                  </a:lnTo>
                  <a:lnTo>
                    <a:pt x="1615" y="2703"/>
                  </a:lnTo>
                  <a:lnTo>
                    <a:pt x="1615" y="2778"/>
                  </a:lnTo>
                  <a:lnTo>
                    <a:pt x="1577" y="2797"/>
                  </a:lnTo>
                  <a:lnTo>
                    <a:pt x="1539" y="2816"/>
                  </a:lnTo>
                  <a:lnTo>
                    <a:pt x="1526" y="2854"/>
                  </a:lnTo>
                  <a:lnTo>
                    <a:pt x="1526" y="2870"/>
                  </a:lnTo>
                  <a:lnTo>
                    <a:pt x="1513" y="2854"/>
                  </a:lnTo>
                  <a:lnTo>
                    <a:pt x="1486" y="2870"/>
                  </a:lnTo>
                  <a:lnTo>
                    <a:pt x="1501" y="2909"/>
                  </a:lnTo>
                  <a:lnTo>
                    <a:pt x="1526" y="2890"/>
                  </a:lnTo>
                  <a:lnTo>
                    <a:pt x="1513" y="2928"/>
                  </a:lnTo>
                  <a:lnTo>
                    <a:pt x="1486" y="2966"/>
                  </a:lnTo>
                  <a:lnTo>
                    <a:pt x="1461" y="3023"/>
                  </a:lnTo>
                  <a:lnTo>
                    <a:pt x="1486" y="3004"/>
                  </a:lnTo>
                  <a:lnTo>
                    <a:pt x="1513" y="3023"/>
                  </a:lnTo>
                  <a:lnTo>
                    <a:pt x="1513" y="3059"/>
                  </a:lnTo>
                  <a:lnTo>
                    <a:pt x="1513" y="3042"/>
                  </a:lnTo>
                  <a:lnTo>
                    <a:pt x="1501" y="3078"/>
                  </a:lnTo>
                  <a:lnTo>
                    <a:pt x="1475" y="3116"/>
                  </a:lnTo>
                  <a:lnTo>
                    <a:pt x="1501" y="3171"/>
                  </a:lnTo>
                  <a:lnTo>
                    <a:pt x="1475" y="3171"/>
                  </a:lnTo>
                  <a:lnTo>
                    <a:pt x="1450" y="3209"/>
                  </a:lnTo>
                  <a:lnTo>
                    <a:pt x="1486" y="3209"/>
                  </a:lnTo>
                  <a:lnTo>
                    <a:pt x="1513" y="3192"/>
                  </a:lnTo>
                  <a:lnTo>
                    <a:pt x="1513" y="3228"/>
                  </a:lnTo>
                  <a:lnTo>
                    <a:pt x="1551" y="3247"/>
                  </a:lnTo>
                  <a:lnTo>
                    <a:pt x="1551" y="3266"/>
                  </a:lnTo>
                  <a:lnTo>
                    <a:pt x="1475" y="3266"/>
                  </a:lnTo>
                  <a:lnTo>
                    <a:pt x="1422" y="3192"/>
                  </a:lnTo>
                  <a:lnTo>
                    <a:pt x="1372" y="3097"/>
                  </a:lnTo>
                  <a:lnTo>
                    <a:pt x="1372" y="2966"/>
                  </a:lnTo>
                  <a:lnTo>
                    <a:pt x="1357" y="2835"/>
                  </a:lnTo>
                  <a:lnTo>
                    <a:pt x="1357" y="2703"/>
                  </a:lnTo>
                  <a:lnTo>
                    <a:pt x="1346" y="2572"/>
                  </a:lnTo>
                  <a:lnTo>
                    <a:pt x="1372" y="2441"/>
                  </a:lnTo>
                  <a:lnTo>
                    <a:pt x="1334" y="2310"/>
                  </a:lnTo>
                  <a:lnTo>
                    <a:pt x="1268" y="2234"/>
                  </a:lnTo>
                  <a:lnTo>
                    <a:pt x="1205" y="2120"/>
                  </a:lnTo>
                  <a:lnTo>
                    <a:pt x="1167" y="2027"/>
                  </a:lnTo>
                  <a:lnTo>
                    <a:pt x="1167" y="1915"/>
                  </a:lnTo>
                  <a:lnTo>
                    <a:pt x="1205" y="1820"/>
                  </a:lnTo>
                  <a:lnTo>
                    <a:pt x="1205" y="1708"/>
                  </a:lnTo>
                  <a:lnTo>
                    <a:pt x="1114" y="1708"/>
                  </a:lnTo>
                  <a:lnTo>
                    <a:pt x="1065" y="1615"/>
                  </a:lnTo>
                  <a:lnTo>
                    <a:pt x="1000" y="1558"/>
                  </a:lnTo>
                  <a:lnTo>
                    <a:pt x="911" y="1537"/>
                  </a:lnTo>
                  <a:lnTo>
                    <a:pt x="820" y="1501"/>
                  </a:lnTo>
                  <a:lnTo>
                    <a:pt x="755" y="1446"/>
                  </a:lnTo>
                  <a:lnTo>
                    <a:pt x="717" y="1351"/>
                  </a:lnTo>
                  <a:lnTo>
                    <a:pt x="666" y="1257"/>
                  </a:lnTo>
                  <a:lnTo>
                    <a:pt x="615" y="1162"/>
                  </a:lnTo>
                  <a:lnTo>
                    <a:pt x="642" y="1275"/>
                  </a:lnTo>
                  <a:lnTo>
                    <a:pt x="666" y="1389"/>
                  </a:lnTo>
                  <a:lnTo>
                    <a:pt x="628" y="1275"/>
                  </a:lnTo>
                  <a:lnTo>
                    <a:pt x="575" y="1183"/>
                  </a:lnTo>
                  <a:lnTo>
                    <a:pt x="512" y="1069"/>
                  </a:lnTo>
                  <a:lnTo>
                    <a:pt x="475" y="978"/>
                  </a:lnTo>
                  <a:lnTo>
                    <a:pt x="499" y="862"/>
                  </a:lnTo>
                  <a:lnTo>
                    <a:pt x="499" y="731"/>
                  </a:lnTo>
                  <a:lnTo>
                    <a:pt x="461" y="619"/>
                  </a:lnTo>
                  <a:lnTo>
                    <a:pt x="410" y="524"/>
                  </a:lnTo>
                  <a:lnTo>
                    <a:pt x="347" y="450"/>
                  </a:lnTo>
                  <a:lnTo>
                    <a:pt x="270" y="393"/>
                  </a:lnTo>
                  <a:lnTo>
                    <a:pt x="192" y="412"/>
                  </a:lnTo>
                  <a:lnTo>
                    <a:pt x="116" y="431"/>
                  </a:lnTo>
                  <a:lnTo>
                    <a:pt x="38" y="507"/>
                  </a:lnTo>
                  <a:lnTo>
                    <a:pt x="13" y="393"/>
                  </a:lnTo>
                  <a:lnTo>
                    <a:pt x="51" y="281"/>
                  </a:lnTo>
                  <a:lnTo>
                    <a:pt x="0" y="205"/>
                  </a:lnTo>
                  <a:lnTo>
                    <a:pt x="89" y="186"/>
                  </a:lnTo>
                  <a:lnTo>
                    <a:pt x="13" y="129"/>
                  </a:lnTo>
                  <a:lnTo>
                    <a:pt x="89" y="93"/>
                  </a:lnTo>
                  <a:lnTo>
                    <a:pt x="154" y="53"/>
                  </a:lnTo>
                  <a:lnTo>
                    <a:pt x="230" y="53"/>
                  </a:lnTo>
                  <a:lnTo>
                    <a:pt x="308" y="93"/>
                  </a:lnTo>
                  <a:lnTo>
                    <a:pt x="385" y="93"/>
                  </a:lnTo>
                  <a:lnTo>
                    <a:pt x="461" y="129"/>
                  </a:lnTo>
                  <a:lnTo>
                    <a:pt x="539" y="74"/>
                  </a:lnTo>
                  <a:lnTo>
                    <a:pt x="615" y="74"/>
                  </a:lnTo>
                  <a:lnTo>
                    <a:pt x="704" y="93"/>
                  </a:lnTo>
                  <a:lnTo>
                    <a:pt x="782" y="93"/>
                  </a:lnTo>
                  <a:lnTo>
                    <a:pt x="860" y="150"/>
                  </a:lnTo>
                  <a:lnTo>
                    <a:pt x="949" y="112"/>
                  </a:lnTo>
                  <a:lnTo>
                    <a:pt x="1038" y="112"/>
                  </a:lnTo>
                  <a:lnTo>
                    <a:pt x="1114" y="93"/>
                  </a:lnTo>
                  <a:lnTo>
                    <a:pt x="1088" y="0"/>
                  </a:lnTo>
                  <a:lnTo>
                    <a:pt x="1154" y="53"/>
                  </a:lnTo>
                  <a:lnTo>
                    <a:pt x="1154" y="167"/>
                  </a:lnTo>
                  <a:lnTo>
                    <a:pt x="1167" y="150"/>
                  </a:lnTo>
                  <a:lnTo>
                    <a:pt x="1179" y="167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6" name="Freeform 132"/>
            <p:cNvSpPr>
              <a:spLocks/>
            </p:cNvSpPr>
            <p:nvPr userDrawn="1"/>
          </p:nvSpPr>
          <p:spPr bwMode="auto">
            <a:xfrm>
              <a:off x="1587" y="1421"/>
              <a:ext cx="113" cy="84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4" y="0"/>
                </a:cxn>
                <a:cxn ang="0">
                  <a:pos x="41" y="0"/>
                </a:cxn>
                <a:cxn ang="0">
                  <a:pos x="15" y="33"/>
                </a:cxn>
                <a:cxn ang="0">
                  <a:pos x="0" y="46"/>
                </a:cxn>
                <a:cxn ang="0">
                  <a:pos x="0" y="84"/>
                </a:cxn>
                <a:cxn ang="0">
                  <a:pos x="38" y="65"/>
                </a:cxn>
                <a:cxn ang="0">
                  <a:pos x="64" y="84"/>
                </a:cxn>
                <a:cxn ang="0">
                  <a:pos x="91" y="84"/>
                </a:cxn>
                <a:cxn ang="0">
                  <a:pos x="113" y="65"/>
                </a:cxn>
                <a:cxn ang="0">
                  <a:pos x="76" y="46"/>
                </a:cxn>
                <a:cxn ang="0">
                  <a:pos x="91" y="10"/>
                </a:cxn>
                <a:cxn ang="0">
                  <a:pos x="64" y="27"/>
                </a:cxn>
                <a:cxn ang="0">
                  <a:pos x="66" y="27"/>
                </a:cxn>
              </a:cxnLst>
              <a:rect l="0" t="0" r="r" b="b"/>
              <a:pathLst>
                <a:path w="113" h="84">
                  <a:moveTo>
                    <a:pt x="66" y="27"/>
                  </a:moveTo>
                  <a:lnTo>
                    <a:pt x="64" y="0"/>
                  </a:lnTo>
                  <a:lnTo>
                    <a:pt x="41" y="0"/>
                  </a:lnTo>
                  <a:lnTo>
                    <a:pt x="15" y="33"/>
                  </a:lnTo>
                  <a:lnTo>
                    <a:pt x="0" y="46"/>
                  </a:lnTo>
                  <a:lnTo>
                    <a:pt x="0" y="84"/>
                  </a:lnTo>
                  <a:lnTo>
                    <a:pt x="38" y="65"/>
                  </a:lnTo>
                  <a:lnTo>
                    <a:pt x="64" y="84"/>
                  </a:lnTo>
                  <a:lnTo>
                    <a:pt x="91" y="84"/>
                  </a:lnTo>
                  <a:lnTo>
                    <a:pt x="113" y="65"/>
                  </a:lnTo>
                  <a:lnTo>
                    <a:pt x="76" y="46"/>
                  </a:lnTo>
                  <a:lnTo>
                    <a:pt x="91" y="10"/>
                  </a:lnTo>
                  <a:lnTo>
                    <a:pt x="64" y="27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7" name="Freeform 133"/>
            <p:cNvSpPr>
              <a:spLocks/>
            </p:cNvSpPr>
            <p:nvPr userDrawn="1"/>
          </p:nvSpPr>
          <p:spPr bwMode="auto">
            <a:xfrm>
              <a:off x="1486" y="285"/>
              <a:ext cx="856" cy="846"/>
            </a:xfrm>
            <a:custGeom>
              <a:avLst/>
              <a:gdLst/>
              <a:ahLst/>
              <a:cxnLst>
                <a:cxn ang="0">
                  <a:pos x="344" y="825"/>
                </a:cxn>
                <a:cxn ang="0">
                  <a:pos x="281" y="808"/>
                </a:cxn>
                <a:cxn ang="0">
                  <a:pos x="254" y="694"/>
                </a:cxn>
                <a:cxn ang="0">
                  <a:pos x="241" y="582"/>
                </a:cxn>
                <a:cxn ang="0">
                  <a:pos x="268" y="525"/>
                </a:cxn>
                <a:cxn ang="0">
                  <a:pos x="230" y="451"/>
                </a:cxn>
                <a:cxn ang="0">
                  <a:pos x="214" y="356"/>
                </a:cxn>
                <a:cxn ang="0">
                  <a:pos x="127" y="269"/>
                </a:cxn>
                <a:cxn ang="0">
                  <a:pos x="25" y="299"/>
                </a:cxn>
                <a:cxn ang="0">
                  <a:pos x="36" y="244"/>
                </a:cxn>
                <a:cxn ang="0">
                  <a:pos x="0" y="189"/>
                </a:cxn>
                <a:cxn ang="0">
                  <a:pos x="76" y="169"/>
                </a:cxn>
                <a:cxn ang="0">
                  <a:pos x="101" y="131"/>
                </a:cxn>
                <a:cxn ang="0">
                  <a:pos x="177" y="95"/>
                </a:cxn>
                <a:cxn ang="0">
                  <a:pos x="254" y="55"/>
                </a:cxn>
                <a:cxn ang="0">
                  <a:pos x="332" y="55"/>
                </a:cxn>
                <a:cxn ang="0">
                  <a:pos x="383" y="74"/>
                </a:cxn>
                <a:cxn ang="0">
                  <a:pos x="408" y="0"/>
                </a:cxn>
                <a:cxn ang="0">
                  <a:pos x="459" y="19"/>
                </a:cxn>
                <a:cxn ang="0">
                  <a:pos x="615" y="0"/>
                </a:cxn>
                <a:cxn ang="0">
                  <a:pos x="691" y="38"/>
                </a:cxn>
                <a:cxn ang="0">
                  <a:pos x="664" y="95"/>
                </a:cxn>
                <a:cxn ang="0">
                  <a:pos x="676" y="112"/>
                </a:cxn>
                <a:cxn ang="0">
                  <a:pos x="755" y="74"/>
                </a:cxn>
                <a:cxn ang="0">
                  <a:pos x="820" y="112"/>
                </a:cxn>
                <a:cxn ang="0">
                  <a:pos x="742" y="131"/>
                </a:cxn>
                <a:cxn ang="0">
                  <a:pos x="742" y="189"/>
                </a:cxn>
                <a:cxn ang="0">
                  <a:pos x="755" y="263"/>
                </a:cxn>
                <a:cxn ang="0">
                  <a:pos x="729" y="282"/>
                </a:cxn>
                <a:cxn ang="0">
                  <a:pos x="755" y="337"/>
                </a:cxn>
                <a:cxn ang="0">
                  <a:pos x="755" y="356"/>
                </a:cxn>
                <a:cxn ang="0">
                  <a:pos x="691" y="394"/>
                </a:cxn>
                <a:cxn ang="0">
                  <a:pos x="653" y="432"/>
                </a:cxn>
                <a:cxn ang="0">
                  <a:pos x="704" y="489"/>
                </a:cxn>
                <a:cxn ang="0">
                  <a:pos x="691" y="506"/>
                </a:cxn>
                <a:cxn ang="0">
                  <a:pos x="691" y="525"/>
                </a:cxn>
                <a:cxn ang="0">
                  <a:pos x="602" y="563"/>
                </a:cxn>
                <a:cxn ang="0">
                  <a:pos x="497" y="639"/>
                </a:cxn>
                <a:cxn ang="0">
                  <a:pos x="435" y="675"/>
                </a:cxn>
                <a:cxn ang="0">
                  <a:pos x="435" y="713"/>
                </a:cxn>
                <a:cxn ang="0">
                  <a:pos x="408" y="751"/>
                </a:cxn>
                <a:cxn ang="0">
                  <a:pos x="370" y="808"/>
                </a:cxn>
                <a:cxn ang="0">
                  <a:pos x="370" y="825"/>
                </a:cxn>
              </a:cxnLst>
              <a:rect l="0" t="0" r="r" b="b"/>
              <a:pathLst>
                <a:path w="856" h="846">
                  <a:moveTo>
                    <a:pt x="370" y="846"/>
                  </a:moveTo>
                  <a:lnTo>
                    <a:pt x="344" y="825"/>
                  </a:lnTo>
                  <a:lnTo>
                    <a:pt x="319" y="825"/>
                  </a:lnTo>
                  <a:lnTo>
                    <a:pt x="281" y="808"/>
                  </a:lnTo>
                  <a:lnTo>
                    <a:pt x="254" y="732"/>
                  </a:lnTo>
                  <a:lnTo>
                    <a:pt x="254" y="694"/>
                  </a:lnTo>
                  <a:lnTo>
                    <a:pt x="214" y="639"/>
                  </a:lnTo>
                  <a:lnTo>
                    <a:pt x="241" y="582"/>
                  </a:lnTo>
                  <a:lnTo>
                    <a:pt x="254" y="542"/>
                  </a:lnTo>
                  <a:lnTo>
                    <a:pt x="268" y="525"/>
                  </a:lnTo>
                  <a:lnTo>
                    <a:pt x="268" y="489"/>
                  </a:lnTo>
                  <a:lnTo>
                    <a:pt x="230" y="451"/>
                  </a:lnTo>
                  <a:lnTo>
                    <a:pt x="214" y="470"/>
                  </a:lnTo>
                  <a:lnTo>
                    <a:pt x="214" y="356"/>
                  </a:lnTo>
                  <a:lnTo>
                    <a:pt x="177" y="299"/>
                  </a:lnTo>
                  <a:lnTo>
                    <a:pt x="127" y="269"/>
                  </a:lnTo>
                  <a:lnTo>
                    <a:pt x="63" y="282"/>
                  </a:lnTo>
                  <a:lnTo>
                    <a:pt x="25" y="299"/>
                  </a:lnTo>
                  <a:lnTo>
                    <a:pt x="0" y="282"/>
                  </a:lnTo>
                  <a:lnTo>
                    <a:pt x="36" y="244"/>
                  </a:lnTo>
                  <a:lnTo>
                    <a:pt x="0" y="244"/>
                  </a:lnTo>
                  <a:lnTo>
                    <a:pt x="0" y="189"/>
                  </a:lnTo>
                  <a:lnTo>
                    <a:pt x="36" y="189"/>
                  </a:lnTo>
                  <a:lnTo>
                    <a:pt x="76" y="169"/>
                  </a:lnTo>
                  <a:lnTo>
                    <a:pt x="101" y="169"/>
                  </a:lnTo>
                  <a:lnTo>
                    <a:pt x="101" y="131"/>
                  </a:lnTo>
                  <a:lnTo>
                    <a:pt x="127" y="95"/>
                  </a:lnTo>
                  <a:lnTo>
                    <a:pt x="177" y="95"/>
                  </a:lnTo>
                  <a:lnTo>
                    <a:pt x="203" y="74"/>
                  </a:lnTo>
                  <a:lnTo>
                    <a:pt x="254" y="55"/>
                  </a:lnTo>
                  <a:lnTo>
                    <a:pt x="292" y="74"/>
                  </a:lnTo>
                  <a:lnTo>
                    <a:pt x="332" y="55"/>
                  </a:lnTo>
                  <a:lnTo>
                    <a:pt x="357" y="74"/>
                  </a:lnTo>
                  <a:lnTo>
                    <a:pt x="383" y="74"/>
                  </a:lnTo>
                  <a:lnTo>
                    <a:pt x="357" y="38"/>
                  </a:lnTo>
                  <a:lnTo>
                    <a:pt x="408" y="0"/>
                  </a:lnTo>
                  <a:lnTo>
                    <a:pt x="435" y="19"/>
                  </a:lnTo>
                  <a:lnTo>
                    <a:pt x="459" y="19"/>
                  </a:lnTo>
                  <a:lnTo>
                    <a:pt x="497" y="0"/>
                  </a:lnTo>
                  <a:lnTo>
                    <a:pt x="615" y="0"/>
                  </a:lnTo>
                  <a:lnTo>
                    <a:pt x="653" y="19"/>
                  </a:lnTo>
                  <a:lnTo>
                    <a:pt x="691" y="38"/>
                  </a:lnTo>
                  <a:lnTo>
                    <a:pt x="716" y="38"/>
                  </a:lnTo>
                  <a:lnTo>
                    <a:pt x="664" y="95"/>
                  </a:lnTo>
                  <a:lnTo>
                    <a:pt x="716" y="74"/>
                  </a:lnTo>
                  <a:lnTo>
                    <a:pt x="676" y="112"/>
                  </a:lnTo>
                  <a:lnTo>
                    <a:pt x="716" y="112"/>
                  </a:lnTo>
                  <a:lnTo>
                    <a:pt x="755" y="74"/>
                  </a:lnTo>
                  <a:lnTo>
                    <a:pt x="856" y="74"/>
                  </a:lnTo>
                  <a:lnTo>
                    <a:pt x="820" y="112"/>
                  </a:lnTo>
                  <a:lnTo>
                    <a:pt x="780" y="131"/>
                  </a:lnTo>
                  <a:lnTo>
                    <a:pt x="742" y="131"/>
                  </a:lnTo>
                  <a:lnTo>
                    <a:pt x="780" y="131"/>
                  </a:lnTo>
                  <a:lnTo>
                    <a:pt x="742" y="189"/>
                  </a:lnTo>
                  <a:lnTo>
                    <a:pt x="729" y="244"/>
                  </a:lnTo>
                  <a:lnTo>
                    <a:pt x="755" y="263"/>
                  </a:lnTo>
                  <a:lnTo>
                    <a:pt x="780" y="263"/>
                  </a:lnTo>
                  <a:lnTo>
                    <a:pt x="729" y="282"/>
                  </a:lnTo>
                  <a:lnTo>
                    <a:pt x="729" y="299"/>
                  </a:lnTo>
                  <a:lnTo>
                    <a:pt x="755" y="337"/>
                  </a:lnTo>
                  <a:lnTo>
                    <a:pt x="716" y="320"/>
                  </a:lnTo>
                  <a:lnTo>
                    <a:pt x="755" y="356"/>
                  </a:lnTo>
                  <a:lnTo>
                    <a:pt x="716" y="394"/>
                  </a:lnTo>
                  <a:lnTo>
                    <a:pt x="691" y="394"/>
                  </a:lnTo>
                  <a:lnTo>
                    <a:pt x="691" y="432"/>
                  </a:lnTo>
                  <a:lnTo>
                    <a:pt x="653" y="432"/>
                  </a:lnTo>
                  <a:lnTo>
                    <a:pt x="676" y="451"/>
                  </a:lnTo>
                  <a:lnTo>
                    <a:pt x="704" y="489"/>
                  </a:lnTo>
                  <a:lnTo>
                    <a:pt x="716" y="506"/>
                  </a:lnTo>
                  <a:lnTo>
                    <a:pt x="691" y="506"/>
                  </a:lnTo>
                  <a:lnTo>
                    <a:pt x="653" y="489"/>
                  </a:lnTo>
                  <a:lnTo>
                    <a:pt x="691" y="525"/>
                  </a:lnTo>
                  <a:lnTo>
                    <a:pt x="638" y="542"/>
                  </a:lnTo>
                  <a:lnTo>
                    <a:pt x="602" y="563"/>
                  </a:lnTo>
                  <a:lnTo>
                    <a:pt x="549" y="563"/>
                  </a:lnTo>
                  <a:lnTo>
                    <a:pt x="497" y="639"/>
                  </a:lnTo>
                  <a:lnTo>
                    <a:pt x="459" y="656"/>
                  </a:lnTo>
                  <a:lnTo>
                    <a:pt x="435" y="675"/>
                  </a:lnTo>
                  <a:lnTo>
                    <a:pt x="408" y="675"/>
                  </a:lnTo>
                  <a:lnTo>
                    <a:pt x="435" y="713"/>
                  </a:lnTo>
                  <a:lnTo>
                    <a:pt x="408" y="713"/>
                  </a:lnTo>
                  <a:lnTo>
                    <a:pt x="408" y="751"/>
                  </a:lnTo>
                  <a:lnTo>
                    <a:pt x="397" y="808"/>
                  </a:lnTo>
                  <a:lnTo>
                    <a:pt x="370" y="808"/>
                  </a:lnTo>
                  <a:lnTo>
                    <a:pt x="357" y="846"/>
                  </a:lnTo>
                  <a:lnTo>
                    <a:pt x="370" y="825"/>
                  </a:lnTo>
                  <a:lnTo>
                    <a:pt x="370" y="846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Freeform 134"/>
            <p:cNvSpPr>
              <a:spLocks/>
            </p:cNvSpPr>
            <p:nvPr userDrawn="1"/>
          </p:nvSpPr>
          <p:spPr bwMode="auto">
            <a:xfrm>
              <a:off x="2139" y="903"/>
              <a:ext cx="140" cy="114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16" y="0"/>
                </a:cxn>
                <a:cxn ang="0">
                  <a:pos x="102" y="21"/>
                </a:cxn>
                <a:cxn ang="0">
                  <a:pos x="76" y="21"/>
                </a:cxn>
                <a:cxn ang="0">
                  <a:pos x="76" y="38"/>
                </a:cxn>
                <a:cxn ang="0">
                  <a:pos x="51" y="21"/>
                </a:cxn>
                <a:cxn ang="0">
                  <a:pos x="0" y="21"/>
                </a:cxn>
                <a:cxn ang="0">
                  <a:pos x="23" y="76"/>
                </a:cxn>
                <a:cxn ang="0">
                  <a:pos x="51" y="114"/>
                </a:cxn>
                <a:cxn ang="0">
                  <a:pos x="89" y="95"/>
                </a:cxn>
                <a:cxn ang="0">
                  <a:pos x="127" y="95"/>
                </a:cxn>
                <a:cxn ang="0">
                  <a:pos x="140" y="57"/>
                </a:cxn>
                <a:cxn ang="0">
                  <a:pos x="127" y="21"/>
                </a:cxn>
                <a:cxn ang="0">
                  <a:pos x="140" y="0"/>
                </a:cxn>
              </a:cxnLst>
              <a:rect l="0" t="0" r="r" b="b"/>
              <a:pathLst>
                <a:path w="140" h="114">
                  <a:moveTo>
                    <a:pt x="140" y="0"/>
                  </a:moveTo>
                  <a:lnTo>
                    <a:pt x="116" y="0"/>
                  </a:lnTo>
                  <a:lnTo>
                    <a:pt x="102" y="21"/>
                  </a:lnTo>
                  <a:lnTo>
                    <a:pt x="76" y="21"/>
                  </a:lnTo>
                  <a:lnTo>
                    <a:pt x="76" y="38"/>
                  </a:lnTo>
                  <a:lnTo>
                    <a:pt x="51" y="21"/>
                  </a:lnTo>
                  <a:lnTo>
                    <a:pt x="0" y="21"/>
                  </a:lnTo>
                  <a:lnTo>
                    <a:pt x="23" y="76"/>
                  </a:lnTo>
                  <a:lnTo>
                    <a:pt x="51" y="114"/>
                  </a:lnTo>
                  <a:lnTo>
                    <a:pt x="89" y="95"/>
                  </a:lnTo>
                  <a:lnTo>
                    <a:pt x="127" y="95"/>
                  </a:lnTo>
                  <a:lnTo>
                    <a:pt x="140" y="57"/>
                  </a:lnTo>
                  <a:lnTo>
                    <a:pt x="127" y="21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Freeform 135"/>
            <p:cNvSpPr>
              <a:spLocks/>
            </p:cNvSpPr>
            <p:nvPr userDrawn="1"/>
          </p:nvSpPr>
          <p:spPr bwMode="auto">
            <a:xfrm>
              <a:off x="2139" y="903"/>
              <a:ext cx="140" cy="114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16" y="0"/>
                </a:cxn>
                <a:cxn ang="0">
                  <a:pos x="102" y="21"/>
                </a:cxn>
                <a:cxn ang="0">
                  <a:pos x="76" y="21"/>
                </a:cxn>
                <a:cxn ang="0">
                  <a:pos x="76" y="38"/>
                </a:cxn>
                <a:cxn ang="0">
                  <a:pos x="51" y="21"/>
                </a:cxn>
                <a:cxn ang="0">
                  <a:pos x="0" y="21"/>
                </a:cxn>
                <a:cxn ang="0">
                  <a:pos x="23" y="76"/>
                </a:cxn>
                <a:cxn ang="0">
                  <a:pos x="51" y="114"/>
                </a:cxn>
                <a:cxn ang="0">
                  <a:pos x="89" y="95"/>
                </a:cxn>
                <a:cxn ang="0">
                  <a:pos x="127" y="95"/>
                </a:cxn>
                <a:cxn ang="0">
                  <a:pos x="140" y="57"/>
                </a:cxn>
                <a:cxn ang="0">
                  <a:pos x="127" y="21"/>
                </a:cxn>
                <a:cxn ang="0">
                  <a:pos x="140" y="0"/>
                </a:cxn>
              </a:cxnLst>
              <a:rect l="0" t="0" r="r" b="b"/>
              <a:pathLst>
                <a:path w="140" h="114">
                  <a:moveTo>
                    <a:pt x="140" y="0"/>
                  </a:moveTo>
                  <a:lnTo>
                    <a:pt x="116" y="0"/>
                  </a:lnTo>
                  <a:lnTo>
                    <a:pt x="102" y="21"/>
                  </a:lnTo>
                  <a:lnTo>
                    <a:pt x="76" y="21"/>
                  </a:lnTo>
                  <a:lnTo>
                    <a:pt x="76" y="38"/>
                  </a:lnTo>
                  <a:lnTo>
                    <a:pt x="51" y="21"/>
                  </a:lnTo>
                  <a:lnTo>
                    <a:pt x="0" y="21"/>
                  </a:lnTo>
                  <a:lnTo>
                    <a:pt x="23" y="76"/>
                  </a:lnTo>
                  <a:lnTo>
                    <a:pt x="51" y="114"/>
                  </a:lnTo>
                  <a:lnTo>
                    <a:pt x="89" y="95"/>
                  </a:lnTo>
                  <a:lnTo>
                    <a:pt x="127" y="95"/>
                  </a:lnTo>
                  <a:lnTo>
                    <a:pt x="140" y="57"/>
                  </a:lnTo>
                  <a:lnTo>
                    <a:pt x="127" y="21"/>
                  </a:lnTo>
                  <a:lnTo>
                    <a:pt x="14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Freeform 136"/>
            <p:cNvSpPr>
              <a:spLocks/>
            </p:cNvSpPr>
            <p:nvPr userDrawn="1"/>
          </p:nvSpPr>
          <p:spPr bwMode="auto">
            <a:xfrm>
              <a:off x="2342" y="1262"/>
              <a:ext cx="78" cy="112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53" y="93"/>
                </a:cxn>
                <a:cxn ang="0">
                  <a:pos x="78" y="74"/>
                </a:cxn>
                <a:cxn ang="0">
                  <a:pos x="64" y="36"/>
                </a:cxn>
                <a:cxn ang="0">
                  <a:pos x="78" y="0"/>
                </a:cxn>
                <a:cxn ang="0">
                  <a:pos x="53" y="0"/>
                </a:cxn>
                <a:cxn ang="0">
                  <a:pos x="13" y="19"/>
                </a:cxn>
                <a:cxn ang="0">
                  <a:pos x="0" y="36"/>
                </a:cxn>
                <a:cxn ang="0">
                  <a:pos x="0" y="112"/>
                </a:cxn>
              </a:cxnLst>
              <a:rect l="0" t="0" r="r" b="b"/>
              <a:pathLst>
                <a:path w="78" h="112">
                  <a:moveTo>
                    <a:pt x="0" y="112"/>
                  </a:moveTo>
                  <a:lnTo>
                    <a:pt x="53" y="93"/>
                  </a:lnTo>
                  <a:lnTo>
                    <a:pt x="78" y="74"/>
                  </a:lnTo>
                  <a:lnTo>
                    <a:pt x="64" y="36"/>
                  </a:lnTo>
                  <a:lnTo>
                    <a:pt x="78" y="0"/>
                  </a:lnTo>
                  <a:lnTo>
                    <a:pt x="53" y="0"/>
                  </a:lnTo>
                  <a:lnTo>
                    <a:pt x="13" y="19"/>
                  </a:lnTo>
                  <a:lnTo>
                    <a:pt x="0" y="36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Freeform 137"/>
            <p:cNvSpPr>
              <a:spLocks/>
            </p:cNvSpPr>
            <p:nvPr userDrawn="1"/>
          </p:nvSpPr>
          <p:spPr bwMode="auto">
            <a:xfrm>
              <a:off x="2406" y="1142"/>
              <a:ext cx="130" cy="276"/>
            </a:xfrm>
            <a:custGeom>
              <a:avLst/>
              <a:gdLst/>
              <a:ahLst/>
              <a:cxnLst>
                <a:cxn ang="0">
                  <a:pos x="12" y="276"/>
                </a:cxn>
                <a:cxn ang="0">
                  <a:pos x="54" y="251"/>
                </a:cxn>
                <a:cxn ang="0">
                  <a:pos x="78" y="232"/>
                </a:cxn>
                <a:cxn ang="0">
                  <a:pos x="40" y="251"/>
                </a:cxn>
                <a:cxn ang="0">
                  <a:pos x="67" y="232"/>
                </a:cxn>
                <a:cxn ang="0">
                  <a:pos x="27" y="232"/>
                </a:cxn>
                <a:cxn ang="0">
                  <a:pos x="40" y="194"/>
                </a:cxn>
                <a:cxn ang="0">
                  <a:pos x="67" y="175"/>
                </a:cxn>
                <a:cxn ang="0">
                  <a:pos x="54" y="139"/>
                </a:cxn>
                <a:cxn ang="0">
                  <a:pos x="27" y="120"/>
                </a:cxn>
                <a:cxn ang="0">
                  <a:pos x="0" y="82"/>
                </a:cxn>
                <a:cxn ang="0">
                  <a:pos x="14" y="25"/>
                </a:cxn>
                <a:cxn ang="0">
                  <a:pos x="44" y="0"/>
                </a:cxn>
                <a:cxn ang="0">
                  <a:pos x="27" y="44"/>
                </a:cxn>
                <a:cxn ang="0">
                  <a:pos x="54" y="44"/>
                </a:cxn>
                <a:cxn ang="0">
                  <a:pos x="54" y="99"/>
                </a:cxn>
                <a:cxn ang="0">
                  <a:pos x="92" y="139"/>
                </a:cxn>
                <a:cxn ang="0">
                  <a:pos x="116" y="194"/>
                </a:cxn>
                <a:cxn ang="0">
                  <a:pos x="105" y="251"/>
                </a:cxn>
                <a:cxn ang="0">
                  <a:pos x="130" y="213"/>
                </a:cxn>
                <a:cxn ang="0">
                  <a:pos x="116" y="251"/>
                </a:cxn>
                <a:cxn ang="0">
                  <a:pos x="92" y="251"/>
                </a:cxn>
                <a:cxn ang="0">
                  <a:pos x="54" y="264"/>
                </a:cxn>
                <a:cxn ang="0">
                  <a:pos x="59" y="270"/>
                </a:cxn>
                <a:cxn ang="0">
                  <a:pos x="29" y="276"/>
                </a:cxn>
                <a:cxn ang="0">
                  <a:pos x="14" y="276"/>
                </a:cxn>
                <a:cxn ang="0">
                  <a:pos x="12" y="276"/>
                </a:cxn>
              </a:cxnLst>
              <a:rect l="0" t="0" r="r" b="b"/>
              <a:pathLst>
                <a:path w="130" h="276">
                  <a:moveTo>
                    <a:pt x="12" y="276"/>
                  </a:moveTo>
                  <a:lnTo>
                    <a:pt x="54" y="251"/>
                  </a:lnTo>
                  <a:lnTo>
                    <a:pt x="78" y="232"/>
                  </a:lnTo>
                  <a:lnTo>
                    <a:pt x="40" y="251"/>
                  </a:lnTo>
                  <a:lnTo>
                    <a:pt x="67" y="232"/>
                  </a:lnTo>
                  <a:lnTo>
                    <a:pt x="27" y="232"/>
                  </a:lnTo>
                  <a:lnTo>
                    <a:pt x="40" y="194"/>
                  </a:lnTo>
                  <a:lnTo>
                    <a:pt x="67" y="175"/>
                  </a:lnTo>
                  <a:lnTo>
                    <a:pt x="54" y="139"/>
                  </a:lnTo>
                  <a:lnTo>
                    <a:pt x="27" y="120"/>
                  </a:lnTo>
                  <a:lnTo>
                    <a:pt x="0" y="82"/>
                  </a:lnTo>
                  <a:lnTo>
                    <a:pt x="14" y="25"/>
                  </a:lnTo>
                  <a:lnTo>
                    <a:pt x="44" y="0"/>
                  </a:lnTo>
                  <a:lnTo>
                    <a:pt x="27" y="44"/>
                  </a:lnTo>
                  <a:lnTo>
                    <a:pt x="54" y="44"/>
                  </a:lnTo>
                  <a:lnTo>
                    <a:pt x="54" y="99"/>
                  </a:lnTo>
                  <a:lnTo>
                    <a:pt x="92" y="139"/>
                  </a:lnTo>
                  <a:lnTo>
                    <a:pt x="116" y="194"/>
                  </a:lnTo>
                  <a:lnTo>
                    <a:pt x="105" y="251"/>
                  </a:lnTo>
                  <a:lnTo>
                    <a:pt x="130" y="213"/>
                  </a:lnTo>
                  <a:lnTo>
                    <a:pt x="116" y="251"/>
                  </a:lnTo>
                  <a:lnTo>
                    <a:pt x="92" y="251"/>
                  </a:lnTo>
                  <a:lnTo>
                    <a:pt x="54" y="264"/>
                  </a:lnTo>
                  <a:lnTo>
                    <a:pt x="59" y="270"/>
                  </a:lnTo>
                  <a:lnTo>
                    <a:pt x="29" y="276"/>
                  </a:lnTo>
                  <a:lnTo>
                    <a:pt x="14" y="276"/>
                  </a:lnTo>
                  <a:lnTo>
                    <a:pt x="12" y="276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Freeform 138"/>
            <p:cNvSpPr>
              <a:spLocks/>
            </p:cNvSpPr>
            <p:nvPr userDrawn="1"/>
          </p:nvSpPr>
          <p:spPr bwMode="auto">
            <a:xfrm>
              <a:off x="2228" y="1729"/>
              <a:ext cx="1192" cy="1674"/>
            </a:xfrm>
            <a:custGeom>
              <a:avLst/>
              <a:gdLst/>
              <a:ahLst/>
              <a:cxnLst>
                <a:cxn ang="0">
                  <a:pos x="826" y="161"/>
                </a:cxn>
                <a:cxn ang="0">
                  <a:pos x="731" y="131"/>
                </a:cxn>
                <a:cxn ang="0">
                  <a:pos x="678" y="119"/>
                </a:cxn>
                <a:cxn ang="0">
                  <a:pos x="628" y="188"/>
                </a:cxn>
                <a:cxn ang="0">
                  <a:pos x="518" y="95"/>
                </a:cxn>
                <a:cxn ang="0">
                  <a:pos x="473" y="62"/>
                </a:cxn>
                <a:cxn ang="0">
                  <a:pos x="461" y="0"/>
                </a:cxn>
                <a:cxn ang="0">
                  <a:pos x="334" y="23"/>
                </a:cxn>
                <a:cxn ang="0">
                  <a:pos x="201" y="59"/>
                </a:cxn>
                <a:cxn ang="0">
                  <a:pos x="165" y="114"/>
                </a:cxn>
                <a:cxn ang="0">
                  <a:pos x="141" y="207"/>
                </a:cxn>
                <a:cxn ang="0">
                  <a:pos x="78" y="264"/>
                </a:cxn>
                <a:cxn ang="0">
                  <a:pos x="27" y="413"/>
                </a:cxn>
                <a:cxn ang="0">
                  <a:pos x="38" y="527"/>
                </a:cxn>
                <a:cxn ang="0">
                  <a:pos x="38" y="582"/>
                </a:cxn>
                <a:cxn ang="0">
                  <a:pos x="78" y="641"/>
                </a:cxn>
                <a:cxn ang="0">
                  <a:pos x="114" y="715"/>
                </a:cxn>
                <a:cxn ang="0">
                  <a:pos x="167" y="770"/>
                </a:cxn>
                <a:cxn ang="0">
                  <a:pos x="319" y="753"/>
                </a:cxn>
                <a:cxn ang="0">
                  <a:pos x="397" y="734"/>
                </a:cxn>
                <a:cxn ang="0">
                  <a:pos x="475" y="770"/>
                </a:cxn>
                <a:cxn ang="0">
                  <a:pos x="475" y="865"/>
                </a:cxn>
                <a:cxn ang="0">
                  <a:pos x="513" y="941"/>
                </a:cxn>
                <a:cxn ang="0">
                  <a:pos x="537" y="1072"/>
                </a:cxn>
                <a:cxn ang="0">
                  <a:pos x="552" y="1184"/>
                </a:cxn>
                <a:cxn ang="0">
                  <a:pos x="537" y="1279"/>
                </a:cxn>
                <a:cxn ang="0">
                  <a:pos x="590" y="1372"/>
                </a:cxn>
                <a:cxn ang="0">
                  <a:pos x="602" y="1429"/>
                </a:cxn>
                <a:cxn ang="0">
                  <a:pos x="615" y="1505"/>
                </a:cxn>
                <a:cxn ang="0">
                  <a:pos x="653" y="1617"/>
                </a:cxn>
                <a:cxn ang="0">
                  <a:pos x="691" y="1674"/>
                </a:cxn>
                <a:cxn ang="0">
                  <a:pos x="833" y="1636"/>
                </a:cxn>
                <a:cxn ang="0">
                  <a:pos x="884" y="1524"/>
                </a:cxn>
                <a:cxn ang="0">
                  <a:pos x="911" y="1446"/>
                </a:cxn>
                <a:cxn ang="0">
                  <a:pos x="938" y="1334"/>
                </a:cxn>
                <a:cxn ang="0">
                  <a:pos x="987" y="1260"/>
                </a:cxn>
                <a:cxn ang="0">
                  <a:pos x="1038" y="1184"/>
                </a:cxn>
                <a:cxn ang="0">
                  <a:pos x="998" y="1053"/>
                </a:cxn>
                <a:cxn ang="0">
                  <a:pos x="1014" y="922"/>
                </a:cxn>
                <a:cxn ang="0">
                  <a:pos x="1089" y="808"/>
                </a:cxn>
                <a:cxn ang="0">
                  <a:pos x="1154" y="696"/>
                </a:cxn>
                <a:cxn ang="0">
                  <a:pos x="1192" y="582"/>
                </a:cxn>
                <a:cxn ang="0">
                  <a:pos x="1116" y="603"/>
                </a:cxn>
                <a:cxn ang="0">
                  <a:pos x="1051" y="620"/>
                </a:cxn>
                <a:cxn ang="0">
                  <a:pos x="1014" y="546"/>
                </a:cxn>
                <a:cxn ang="0">
                  <a:pos x="974" y="453"/>
                </a:cxn>
                <a:cxn ang="0">
                  <a:pos x="922" y="377"/>
                </a:cxn>
                <a:cxn ang="0">
                  <a:pos x="896" y="320"/>
                </a:cxn>
                <a:cxn ang="0">
                  <a:pos x="858" y="207"/>
                </a:cxn>
                <a:cxn ang="0">
                  <a:pos x="831" y="150"/>
                </a:cxn>
              </a:cxnLst>
              <a:rect l="0" t="0" r="r" b="b"/>
              <a:pathLst>
                <a:path w="1192" h="1674">
                  <a:moveTo>
                    <a:pt x="831" y="150"/>
                  </a:moveTo>
                  <a:lnTo>
                    <a:pt x="826" y="161"/>
                  </a:lnTo>
                  <a:lnTo>
                    <a:pt x="773" y="131"/>
                  </a:lnTo>
                  <a:lnTo>
                    <a:pt x="731" y="131"/>
                  </a:lnTo>
                  <a:lnTo>
                    <a:pt x="710" y="119"/>
                  </a:lnTo>
                  <a:lnTo>
                    <a:pt x="678" y="119"/>
                  </a:lnTo>
                  <a:lnTo>
                    <a:pt x="653" y="98"/>
                  </a:lnTo>
                  <a:lnTo>
                    <a:pt x="628" y="188"/>
                  </a:lnTo>
                  <a:lnTo>
                    <a:pt x="566" y="136"/>
                  </a:lnTo>
                  <a:lnTo>
                    <a:pt x="518" y="95"/>
                  </a:lnTo>
                  <a:lnTo>
                    <a:pt x="438" y="95"/>
                  </a:lnTo>
                  <a:lnTo>
                    <a:pt x="473" y="62"/>
                  </a:lnTo>
                  <a:lnTo>
                    <a:pt x="490" y="0"/>
                  </a:lnTo>
                  <a:lnTo>
                    <a:pt x="461" y="0"/>
                  </a:lnTo>
                  <a:lnTo>
                    <a:pt x="412" y="23"/>
                  </a:lnTo>
                  <a:lnTo>
                    <a:pt x="334" y="23"/>
                  </a:lnTo>
                  <a:lnTo>
                    <a:pt x="294" y="59"/>
                  </a:lnTo>
                  <a:lnTo>
                    <a:pt x="201" y="59"/>
                  </a:lnTo>
                  <a:lnTo>
                    <a:pt x="201" y="114"/>
                  </a:lnTo>
                  <a:lnTo>
                    <a:pt x="165" y="114"/>
                  </a:lnTo>
                  <a:lnTo>
                    <a:pt x="141" y="150"/>
                  </a:lnTo>
                  <a:lnTo>
                    <a:pt x="141" y="207"/>
                  </a:lnTo>
                  <a:lnTo>
                    <a:pt x="114" y="228"/>
                  </a:lnTo>
                  <a:lnTo>
                    <a:pt x="78" y="264"/>
                  </a:lnTo>
                  <a:lnTo>
                    <a:pt x="38" y="339"/>
                  </a:lnTo>
                  <a:lnTo>
                    <a:pt x="27" y="413"/>
                  </a:lnTo>
                  <a:lnTo>
                    <a:pt x="38" y="470"/>
                  </a:lnTo>
                  <a:lnTo>
                    <a:pt x="38" y="527"/>
                  </a:lnTo>
                  <a:lnTo>
                    <a:pt x="0" y="546"/>
                  </a:lnTo>
                  <a:lnTo>
                    <a:pt x="38" y="582"/>
                  </a:lnTo>
                  <a:lnTo>
                    <a:pt x="38" y="620"/>
                  </a:lnTo>
                  <a:lnTo>
                    <a:pt x="78" y="641"/>
                  </a:lnTo>
                  <a:lnTo>
                    <a:pt x="91" y="696"/>
                  </a:lnTo>
                  <a:lnTo>
                    <a:pt x="114" y="715"/>
                  </a:lnTo>
                  <a:lnTo>
                    <a:pt x="141" y="753"/>
                  </a:lnTo>
                  <a:lnTo>
                    <a:pt x="167" y="770"/>
                  </a:lnTo>
                  <a:lnTo>
                    <a:pt x="245" y="770"/>
                  </a:lnTo>
                  <a:lnTo>
                    <a:pt x="319" y="753"/>
                  </a:lnTo>
                  <a:lnTo>
                    <a:pt x="361" y="734"/>
                  </a:lnTo>
                  <a:lnTo>
                    <a:pt x="397" y="734"/>
                  </a:lnTo>
                  <a:lnTo>
                    <a:pt x="397" y="770"/>
                  </a:lnTo>
                  <a:lnTo>
                    <a:pt x="475" y="770"/>
                  </a:lnTo>
                  <a:lnTo>
                    <a:pt x="486" y="808"/>
                  </a:lnTo>
                  <a:lnTo>
                    <a:pt x="475" y="865"/>
                  </a:lnTo>
                  <a:lnTo>
                    <a:pt x="486" y="922"/>
                  </a:lnTo>
                  <a:lnTo>
                    <a:pt x="513" y="941"/>
                  </a:lnTo>
                  <a:lnTo>
                    <a:pt x="537" y="960"/>
                  </a:lnTo>
                  <a:lnTo>
                    <a:pt x="537" y="1072"/>
                  </a:lnTo>
                  <a:lnTo>
                    <a:pt x="564" y="1127"/>
                  </a:lnTo>
                  <a:lnTo>
                    <a:pt x="552" y="1184"/>
                  </a:lnTo>
                  <a:lnTo>
                    <a:pt x="552" y="1222"/>
                  </a:lnTo>
                  <a:lnTo>
                    <a:pt x="537" y="1279"/>
                  </a:lnTo>
                  <a:lnTo>
                    <a:pt x="552" y="1317"/>
                  </a:lnTo>
                  <a:lnTo>
                    <a:pt x="590" y="1372"/>
                  </a:lnTo>
                  <a:lnTo>
                    <a:pt x="577" y="1408"/>
                  </a:lnTo>
                  <a:lnTo>
                    <a:pt x="602" y="1429"/>
                  </a:lnTo>
                  <a:lnTo>
                    <a:pt x="602" y="1467"/>
                  </a:lnTo>
                  <a:lnTo>
                    <a:pt x="615" y="1505"/>
                  </a:lnTo>
                  <a:lnTo>
                    <a:pt x="628" y="1562"/>
                  </a:lnTo>
                  <a:lnTo>
                    <a:pt x="653" y="1617"/>
                  </a:lnTo>
                  <a:lnTo>
                    <a:pt x="653" y="1653"/>
                  </a:lnTo>
                  <a:lnTo>
                    <a:pt x="691" y="1674"/>
                  </a:lnTo>
                  <a:lnTo>
                    <a:pt x="782" y="1674"/>
                  </a:lnTo>
                  <a:lnTo>
                    <a:pt x="833" y="1636"/>
                  </a:lnTo>
                  <a:lnTo>
                    <a:pt x="858" y="1579"/>
                  </a:lnTo>
                  <a:lnTo>
                    <a:pt x="884" y="1524"/>
                  </a:lnTo>
                  <a:lnTo>
                    <a:pt x="896" y="1486"/>
                  </a:lnTo>
                  <a:lnTo>
                    <a:pt x="911" y="1446"/>
                  </a:lnTo>
                  <a:lnTo>
                    <a:pt x="938" y="1391"/>
                  </a:lnTo>
                  <a:lnTo>
                    <a:pt x="938" y="1334"/>
                  </a:lnTo>
                  <a:lnTo>
                    <a:pt x="960" y="1279"/>
                  </a:lnTo>
                  <a:lnTo>
                    <a:pt x="987" y="1260"/>
                  </a:lnTo>
                  <a:lnTo>
                    <a:pt x="1014" y="1222"/>
                  </a:lnTo>
                  <a:lnTo>
                    <a:pt x="1038" y="1184"/>
                  </a:lnTo>
                  <a:lnTo>
                    <a:pt x="1014" y="1108"/>
                  </a:lnTo>
                  <a:lnTo>
                    <a:pt x="998" y="1053"/>
                  </a:lnTo>
                  <a:lnTo>
                    <a:pt x="998" y="979"/>
                  </a:lnTo>
                  <a:lnTo>
                    <a:pt x="1014" y="922"/>
                  </a:lnTo>
                  <a:lnTo>
                    <a:pt x="1051" y="846"/>
                  </a:lnTo>
                  <a:lnTo>
                    <a:pt x="1089" y="808"/>
                  </a:lnTo>
                  <a:lnTo>
                    <a:pt x="1129" y="753"/>
                  </a:lnTo>
                  <a:lnTo>
                    <a:pt x="1154" y="696"/>
                  </a:lnTo>
                  <a:lnTo>
                    <a:pt x="1179" y="641"/>
                  </a:lnTo>
                  <a:lnTo>
                    <a:pt x="1192" y="582"/>
                  </a:lnTo>
                  <a:lnTo>
                    <a:pt x="1165" y="582"/>
                  </a:lnTo>
                  <a:lnTo>
                    <a:pt x="1116" y="603"/>
                  </a:lnTo>
                  <a:lnTo>
                    <a:pt x="1076" y="641"/>
                  </a:lnTo>
                  <a:lnTo>
                    <a:pt x="1051" y="620"/>
                  </a:lnTo>
                  <a:lnTo>
                    <a:pt x="1038" y="563"/>
                  </a:lnTo>
                  <a:lnTo>
                    <a:pt x="1014" y="546"/>
                  </a:lnTo>
                  <a:lnTo>
                    <a:pt x="998" y="508"/>
                  </a:lnTo>
                  <a:lnTo>
                    <a:pt x="974" y="453"/>
                  </a:lnTo>
                  <a:lnTo>
                    <a:pt x="949" y="413"/>
                  </a:lnTo>
                  <a:lnTo>
                    <a:pt x="922" y="377"/>
                  </a:lnTo>
                  <a:lnTo>
                    <a:pt x="896" y="358"/>
                  </a:lnTo>
                  <a:lnTo>
                    <a:pt x="896" y="320"/>
                  </a:lnTo>
                  <a:lnTo>
                    <a:pt x="884" y="264"/>
                  </a:lnTo>
                  <a:lnTo>
                    <a:pt x="858" y="207"/>
                  </a:lnTo>
                  <a:lnTo>
                    <a:pt x="845" y="172"/>
                  </a:lnTo>
                  <a:lnTo>
                    <a:pt x="831" y="15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Freeform 139"/>
            <p:cNvSpPr>
              <a:spLocks/>
            </p:cNvSpPr>
            <p:nvPr userDrawn="1"/>
          </p:nvSpPr>
          <p:spPr bwMode="auto">
            <a:xfrm>
              <a:off x="3266" y="492"/>
              <a:ext cx="205" cy="263"/>
            </a:xfrm>
            <a:custGeom>
              <a:avLst/>
              <a:gdLst/>
              <a:ahLst/>
              <a:cxnLst>
                <a:cxn ang="0">
                  <a:pos x="63" y="244"/>
                </a:cxn>
                <a:cxn ang="0">
                  <a:pos x="38" y="263"/>
                </a:cxn>
                <a:cxn ang="0">
                  <a:pos x="0" y="244"/>
                </a:cxn>
                <a:cxn ang="0">
                  <a:pos x="13" y="206"/>
                </a:cxn>
                <a:cxn ang="0">
                  <a:pos x="0" y="206"/>
                </a:cxn>
                <a:cxn ang="0">
                  <a:pos x="25" y="130"/>
                </a:cxn>
                <a:cxn ang="0">
                  <a:pos x="51" y="75"/>
                </a:cxn>
                <a:cxn ang="0">
                  <a:pos x="91" y="56"/>
                </a:cxn>
                <a:cxn ang="0">
                  <a:pos x="167" y="18"/>
                </a:cxn>
                <a:cxn ang="0">
                  <a:pos x="205" y="0"/>
                </a:cxn>
                <a:cxn ang="0">
                  <a:pos x="167" y="56"/>
                </a:cxn>
                <a:cxn ang="0">
                  <a:pos x="103" y="92"/>
                </a:cxn>
                <a:cxn ang="0">
                  <a:pos x="38" y="130"/>
                </a:cxn>
                <a:cxn ang="0">
                  <a:pos x="38" y="187"/>
                </a:cxn>
                <a:cxn ang="0">
                  <a:pos x="51" y="225"/>
                </a:cxn>
                <a:cxn ang="0">
                  <a:pos x="63" y="225"/>
                </a:cxn>
                <a:cxn ang="0">
                  <a:pos x="63" y="244"/>
                </a:cxn>
              </a:cxnLst>
              <a:rect l="0" t="0" r="r" b="b"/>
              <a:pathLst>
                <a:path w="205" h="263">
                  <a:moveTo>
                    <a:pt x="63" y="244"/>
                  </a:moveTo>
                  <a:lnTo>
                    <a:pt x="38" y="263"/>
                  </a:lnTo>
                  <a:lnTo>
                    <a:pt x="0" y="244"/>
                  </a:lnTo>
                  <a:lnTo>
                    <a:pt x="13" y="206"/>
                  </a:lnTo>
                  <a:lnTo>
                    <a:pt x="0" y="206"/>
                  </a:lnTo>
                  <a:lnTo>
                    <a:pt x="25" y="130"/>
                  </a:lnTo>
                  <a:lnTo>
                    <a:pt x="51" y="75"/>
                  </a:lnTo>
                  <a:lnTo>
                    <a:pt x="91" y="56"/>
                  </a:lnTo>
                  <a:lnTo>
                    <a:pt x="167" y="18"/>
                  </a:lnTo>
                  <a:lnTo>
                    <a:pt x="205" y="0"/>
                  </a:lnTo>
                  <a:lnTo>
                    <a:pt x="167" y="56"/>
                  </a:lnTo>
                  <a:lnTo>
                    <a:pt x="103" y="92"/>
                  </a:lnTo>
                  <a:lnTo>
                    <a:pt x="38" y="130"/>
                  </a:lnTo>
                  <a:lnTo>
                    <a:pt x="38" y="187"/>
                  </a:lnTo>
                  <a:lnTo>
                    <a:pt x="51" y="225"/>
                  </a:lnTo>
                  <a:lnTo>
                    <a:pt x="63" y="225"/>
                  </a:lnTo>
                  <a:lnTo>
                    <a:pt x="63" y="244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Freeform 140"/>
            <p:cNvSpPr>
              <a:spLocks/>
            </p:cNvSpPr>
            <p:nvPr userDrawn="1"/>
          </p:nvSpPr>
          <p:spPr bwMode="auto">
            <a:xfrm>
              <a:off x="4817" y="1167"/>
              <a:ext cx="178" cy="397"/>
            </a:xfrm>
            <a:custGeom>
              <a:avLst/>
              <a:gdLst/>
              <a:ahLst/>
              <a:cxnLst>
                <a:cxn ang="0">
                  <a:pos x="165" y="300"/>
                </a:cxn>
                <a:cxn ang="0">
                  <a:pos x="127" y="300"/>
                </a:cxn>
                <a:cxn ang="0">
                  <a:pos x="89" y="281"/>
                </a:cxn>
                <a:cxn ang="0">
                  <a:pos x="78" y="243"/>
                </a:cxn>
                <a:cxn ang="0">
                  <a:pos x="89" y="226"/>
                </a:cxn>
                <a:cxn ang="0">
                  <a:pos x="64" y="207"/>
                </a:cxn>
                <a:cxn ang="0">
                  <a:pos x="78" y="150"/>
                </a:cxn>
                <a:cxn ang="0">
                  <a:pos x="102" y="150"/>
                </a:cxn>
                <a:cxn ang="0">
                  <a:pos x="64" y="95"/>
                </a:cxn>
                <a:cxn ang="0">
                  <a:pos x="26" y="57"/>
                </a:cxn>
                <a:cxn ang="0">
                  <a:pos x="13" y="0"/>
                </a:cxn>
                <a:cxn ang="0">
                  <a:pos x="0" y="19"/>
                </a:cxn>
                <a:cxn ang="0">
                  <a:pos x="0" y="57"/>
                </a:cxn>
                <a:cxn ang="0">
                  <a:pos x="26" y="114"/>
                </a:cxn>
                <a:cxn ang="0">
                  <a:pos x="51" y="169"/>
                </a:cxn>
                <a:cxn ang="0">
                  <a:pos x="38" y="226"/>
                </a:cxn>
                <a:cxn ang="0">
                  <a:pos x="51" y="264"/>
                </a:cxn>
                <a:cxn ang="0">
                  <a:pos x="64" y="300"/>
                </a:cxn>
                <a:cxn ang="0">
                  <a:pos x="38" y="338"/>
                </a:cxn>
                <a:cxn ang="0">
                  <a:pos x="51" y="397"/>
                </a:cxn>
                <a:cxn ang="0">
                  <a:pos x="89" y="357"/>
                </a:cxn>
                <a:cxn ang="0">
                  <a:pos x="89" y="319"/>
                </a:cxn>
                <a:cxn ang="0">
                  <a:pos x="114" y="338"/>
                </a:cxn>
                <a:cxn ang="0">
                  <a:pos x="140" y="319"/>
                </a:cxn>
                <a:cxn ang="0">
                  <a:pos x="165" y="300"/>
                </a:cxn>
                <a:cxn ang="0">
                  <a:pos x="178" y="319"/>
                </a:cxn>
                <a:cxn ang="0">
                  <a:pos x="165" y="300"/>
                </a:cxn>
              </a:cxnLst>
              <a:rect l="0" t="0" r="r" b="b"/>
              <a:pathLst>
                <a:path w="178" h="397">
                  <a:moveTo>
                    <a:pt x="165" y="300"/>
                  </a:moveTo>
                  <a:lnTo>
                    <a:pt x="127" y="300"/>
                  </a:lnTo>
                  <a:lnTo>
                    <a:pt x="89" y="281"/>
                  </a:lnTo>
                  <a:lnTo>
                    <a:pt x="78" y="243"/>
                  </a:lnTo>
                  <a:lnTo>
                    <a:pt x="89" y="226"/>
                  </a:lnTo>
                  <a:lnTo>
                    <a:pt x="64" y="207"/>
                  </a:lnTo>
                  <a:lnTo>
                    <a:pt x="78" y="150"/>
                  </a:lnTo>
                  <a:lnTo>
                    <a:pt x="102" y="150"/>
                  </a:lnTo>
                  <a:lnTo>
                    <a:pt x="64" y="95"/>
                  </a:lnTo>
                  <a:lnTo>
                    <a:pt x="26" y="57"/>
                  </a:lnTo>
                  <a:lnTo>
                    <a:pt x="13" y="0"/>
                  </a:lnTo>
                  <a:lnTo>
                    <a:pt x="0" y="19"/>
                  </a:lnTo>
                  <a:lnTo>
                    <a:pt x="0" y="57"/>
                  </a:lnTo>
                  <a:lnTo>
                    <a:pt x="26" y="114"/>
                  </a:lnTo>
                  <a:lnTo>
                    <a:pt x="51" y="169"/>
                  </a:lnTo>
                  <a:lnTo>
                    <a:pt x="38" y="226"/>
                  </a:lnTo>
                  <a:lnTo>
                    <a:pt x="51" y="264"/>
                  </a:lnTo>
                  <a:lnTo>
                    <a:pt x="64" y="300"/>
                  </a:lnTo>
                  <a:lnTo>
                    <a:pt x="38" y="338"/>
                  </a:lnTo>
                  <a:lnTo>
                    <a:pt x="51" y="397"/>
                  </a:lnTo>
                  <a:lnTo>
                    <a:pt x="89" y="357"/>
                  </a:lnTo>
                  <a:lnTo>
                    <a:pt x="89" y="319"/>
                  </a:lnTo>
                  <a:lnTo>
                    <a:pt x="114" y="338"/>
                  </a:lnTo>
                  <a:lnTo>
                    <a:pt x="140" y="319"/>
                  </a:lnTo>
                  <a:lnTo>
                    <a:pt x="165" y="300"/>
                  </a:lnTo>
                  <a:lnTo>
                    <a:pt x="178" y="319"/>
                  </a:lnTo>
                  <a:lnTo>
                    <a:pt x="165" y="30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Freeform 141"/>
            <p:cNvSpPr>
              <a:spLocks/>
            </p:cNvSpPr>
            <p:nvPr userDrawn="1"/>
          </p:nvSpPr>
          <p:spPr bwMode="auto">
            <a:xfrm>
              <a:off x="4676" y="1545"/>
              <a:ext cx="268" cy="224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205" y="0"/>
                </a:cxn>
                <a:cxn ang="0">
                  <a:pos x="205" y="55"/>
                </a:cxn>
                <a:cxn ang="0">
                  <a:pos x="192" y="91"/>
                </a:cxn>
                <a:cxn ang="0">
                  <a:pos x="154" y="91"/>
                </a:cxn>
                <a:cxn ang="0">
                  <a:pos x="127" y="129"/>
                </a:cxn>
                <a:cxn ang="0">
                  <a:pos x="76" y="150"/>
                </a:cxn>
                <a:cxn ang="0">
                  <a:pos x="38" y="167"/>
                </a:cxn>
                <a:cxn ang="0">
                  <a:pos x="0" y="224"/>
                </a:cxn>
                <a:cxn ang="0">
                  <a:pos x="38" y="224"/>
                </a:cxn>
                <a:cxn ang="0">
                  <a:pos x="38" y="186"/>
                </a:cxn>
                <a:cxn ang="0">
                  <a:pos x="76" y="167"/>
                </a:cxn>
                <a:cxn ang="0">
                  <a:pos x="154" y="167"/>
                </a:cxn>
                <a:cxn ang="0">
                  <a:pos x="192" y="150"/>
                </a:cxn>
                <a:cxn ang="0">
                  <a:pos x="230" y="129"/>
                </a:cxn>
                <a:cxn ang="0">
                  <a:pos x="255" y="129"/>
                </a:cxn>
                <a:cxn ang="0">
                  <a:pos x="268" y="91"/>
                </a:cxn>
                <a:cxn ang="0">
                  <a:pos x="230" y="55"/>
                </a:cxn>
                <a:cxn ang="0">
                  <a:pos x="268" y="36"/>
                </a:cxn>
                <a:cxn ang="0">
                  <a:pos x="243" y="19"/>
                </a:cxn>
                <a:cxn ang="0">
                  <a:pos x="219" y="0"/>
                </a:cxn>
                <a:cxn ang="0">
                  <a:pos x="230" y="0"/>
                </a:cxn>
              </a:cxnLst>
              <a:rect l="0" t="0" r="r" b="b"/>
              <a:pathLst>
                <a:path w="268" h="224">
                  <a:moveTo>
                    <a:pt x="230" y="0"/>
                  </a:moveTo>
                  <a:lnTo>
                    <a:pt x="205" y="0"/>
                  </a:lnTo>
                  <a:lnTo>
                    <a:pt x="205" y="55"/>
                  </a:lnTo>
                  <a:lnTo>
                    <a:pt x="192" y="91"/>
                  </a:lnTo>
                  <a:lnTo>
                    <a:pt x="154" y="91"/>
                  </a:lnTo>
                  <a:lnTo>
                    <a:pt x="127" y="129"/>
                  </a:lnTo>
                  <a:lnTo>
                    <a:pt x="76" y="150"/>
                  </a:lnTo>
                  <a:lnTo>
                    <a:pt x="38" y="167"/>
                  </a:lnTo>
                  <a:lnTo>
                    <a:pt x="0" y="224"/>
                  </a:lnTo>
                  <a:lnTo>
                    <a:pt x="38" y="224"/>
                  </a:lnTo>
                  <a:lnTo>
                    <a:pt x="38" y="186"/>
                  </a:lnTo>
                  <a:lnTo>
                    <a:pt x="76" y="167"/>
                  </a:lnTo>
                  <a:lnTo>
                    <a:pt x="154" y="167"/>
                  </a:lnTo>
                  <a:lnTo>
                    <a:pt x="192" y="150"/>
                  </a:lnTo>
                  <a:lnTo>
                    <a:pt x="230" y="129"/>
                  </a:lnTo>
                  <a:lnTo>
                    <a:pt x="255" y="129"/>
                  </a:lnTo>
                  <a:lnTo>
                    <a:pt x="268" y="91"/>
                  </a:lnTo>
                  <a:lnTo>
                    <a:pt x="230" y="55"/>
                  </a:lnTo>
                  <a:lnTo>
                    <a:pt x="268" y="36"/>
                  </a:lnTo>
                  <a:lnTo>
                    <a:pt x="243" y="19"/>
                  </a:lnTo>
                  <a:lnTo>
                    <a:pt x="219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6" name="Freeform 142"/>
            <p:cNvSpPr>
              <a:spLocks/>
            </p:cNvSpPr>
            <p:nvPr userDrawn="1"/>
          </p:nvSpPr>
          <p:spPr bwMode="auto">
            <a:xfrm>
              <a:off x="4394" y="2349"/>
              <a:ext cx="180" cy="302"/>
            </a:xfrm>
            <a:custGeom>
              <a:avLst/>
              <a:gdLst/>
              <a:ahLst/>
              <a:cxnLst>
                <a:cxn ang="0">
                  <a:pos x="102" y="283"/>
                </a:cxn>
                <a:cxn ang="0">
                  <a:pos x="129" y="245"/>
                </a:cxn>
                <a:cxn ang="0">
                  <a:pos x="142" y="226"/>
                </a:cxn>
                <a:cxn ang="0">
                  <a:pos x="167" y="171"/>
                </a:cxn>
                <a:cxn ang="0">
                  <a:pos x="180" y="133"/>
                </a:cxn>
                <a:cxn ang="0">
                  <a:pos x="180" y="57"/>
                </a:cxn>
                <a:cxn ang="0">
                  <a:pos x="167" y="21"/>
                </a:cxn>
                <a:cxn ang="0">
                  <a:pos x="142" y="40"/>
                </a:cxn>
                <a:cxn ang="0">
                  <a:pos x="142" y="0"/>
                </a:cxn>
                <a:cxn ang="0">
                  <a:pos x="102" y="57"/>
                </a:cxn>
                <a:cxn ang="0">
                  <a:pos x="51" y="114"/>
                </a:cxn>
                <a:cxn ang="0">
                  <a:pos x="37" y="133"/>
                </a:cxn>
                <a:cxn ang="0">
                  <a:pos x="0" y="150"/>
                </a:cxn>
                <a:cxn ang="0">
                  <a:pos x="24" y="171"/>
                </a:cxn>
                <a:cxn ang="0">
                  <a:pos x="62" y="188"/>
                </a:cxn>
                <a:cxn ang="0">
                  <a:pos x="51" y="245"/>
                </a:cxn>
                <a:cxn ang="0">
                  <a:pos x="129" y="245"/>
                </a:cxn>
                <a:cxn ang="0">
                  <a:pos x="115" y="283"/>
                </a:cxn>
                <a:cxn ang="0">
                  <a:pos x="115" y="302"/>
                </a:cxn>
                <a:cxn ang="0">
                  <a:pos x="102" y="283"/>
                </a:cxn>
              </a:cxnLst>
              <a:rect l="0" t="0" r="r" b="b"/>
              <a:pathLst>
                <a:path w="180" h="302">
                  <a:moveTo>
                    <a:pt x="102" y="283"/>
                  </a:moveTo>
                  <a:lnTo>
                    <a:pt x="129" y="245"/>
                  </a:lnTo>
                  <a:lnTo>
                    <a:pt x="142" y="226"/>
                  </a:lnTo>
                  <a:lnTo>
                    <a:pt x="167" y="171"/>
                  </a:lnTo>
                  <a:lnTo>
                    <a:pt x="180" y="133"/>
                  </a:lnTo>
                  <a:lnTo>
                    <a:pt x="180" y="57"/>
                  </a:lnTo>
                  <a:lnTo>
                    <a:pt x="167" y="21"/>
                  </a:lnTo>
                  <a:lnTo>
                    <a:pt x="142" y="40"/>
                  </a:lnTo>
                  <a:lnTo>
                    <a:pt x="142" y="0"/>
                  </a:lnTo>
                  <a:lnTo>
                    <a:pt x="102" y="57"/>
                  </a:lnTo>
                  <a:lnTo>
                    <a:pt x="51" y="114"/>
                  </a:lnTo>
                  <a:lnTo>
                    <a:pt x="37" y="133"/>
                  </a:lnTo>
                  <a:lnTo>
                    <a:pt x="0" y="150"/>
                  </a:lnTo>
                  <a:lnTo>
                    <a:pt x="24" y="171"/>
                  </a:lnTo>
                  <a:lnTo>
                    <a:pt x="62" y="188"/>
                  </a:lnTo>
                  <a:lnTo>
                    <a:pt x="51" y="245"/>
                  </a:lnTo>
                  <a:lnTo>
                    <a:pt x="129" y="245"/>
                  </a:lnTo>
                  <a:lnTo>
                    <a:pt x="115" y="283"/>
                  </a:lnTo>
                  <a:lnTo>
                    <a:pt x="115" y="302"/>
                  </a:lnTo>
                  <a:lnTo>
                    <a:pt x="102" y="283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7" name="Freeform 143"/>
            <p:cNvSpPr>
              <a:spLocks/>
            </p:cNvSpPr>
            <p:nvPr userDrawn="1"/>
          </p:nvSpPr>
          <p:spPr bwMode="auto">
            <a:xfrm>
              <a:off x="4456" y="2744"/>
              <a:ext cx="822" cy="676"/>
            </a:xfrm>
            <a:custGeom>
              <a:avLst/>
              <a:gdLst/>
              <a:ahLst/>
              <a:cxnLst>
                <a:cxn ang="0">
                  <a:pos x="604" y="0"/>
                </a:cxn>
                <a:cxn ang="0">
                  <a:pos x="579" y="57"/>
                </a:cxn>
                <a:cxn ang="0">
                  <a:pos x="579" y="112"/>
                </a:cxn>
                <a:cxn ang="0">
                  <a:pos x="604" y="150"/>
                </a:cxn>
                <a:cxn ang="0">
                  <a:pos x="566" y="169"/>
                </a:cxn>
                <a:cxn ang="0">
                  <a:pos x="526" y="150"/>
                </a:cxn>
                <a:cxn ang="0">
                  <a:pos x="501" y="131"/>
                </a:cxn>
                <a:cxn ang="0">
                  <a:pos x="475" y="112"/>
                </a:cxn>
                <a:cxn ang="0">
                  <a:pos x="488" y="57"/>
                </a:cxn>
                <a:cxn ang="0">
                  <a:pos x="463" y="57"/>
                </a:cxn>
                <a:cxn ang="0">
                  <a:pos x="425" y="38"/>
                </a:cxn>
                <a:cxn ang="0">
                  <a:pos x="361" y="38"/>
                </a:cxn>
                <a:cxn ang="0">
                  <a:pos x="310" y="57"/>
                </a:cxn>
                <a:cxn ang="0">
                  <a:pos x="334" y="74"/>
                </a:cxn>
                <a:cxn ang="0">
                  <a:pos x="347" y="112"/>
                </a:cxn>
                <a:cxn ang="0">
                  <a:pos x="245" y="112"/>
                </a:cxn>
                <a:cxn ang="0">
                  <a:pos x="220" y="150"/>
                </a:cxn>
                <a:cxn ang="0">
                  <a:pos x="180" y="169"/>
                </a:cxn>
                <a:cxn ang="0">
                  <a:pos x="180" y="207"/>
                </a:cxn>
                <a:cxn ang="0">
                  <a:pos x="144" y="264"/>
                </a:cxn>
                <a:cxn ang="0">
                  <a:pos x="105" y="264"/>
                </a:cxn>
                <a:cxn ang="0">
                  <a:pos x="80" y="283"/>
                </a:cxn>
                <a:cxn ang="0">
                  <a:pos x="53" y="264"/>
                </a:cxn>
                <a:cxn ang="0">
                  <a:pos x="15" y="302"/>
                </a:cxn>
                <a:cxn ang="0">
                  <a:pos x="15" y="357"/>
                </a:cxn>
                <a:cxn ang="0">
                  <a:pos x="0" y="431"/>
                </a:cxn>
                <a:cxn ang="0">
                  <a:pos x="15" y="490"/>
                </a:cxn>
                <a:cxn ang="0">
                  <a:pos x="15" y="602"/>
                </a:cxn>
                <a:cxn ang="0">
                  <a:pos x="53" y="621"/>
                </a:cxn>
                <a:cxn ang="0">
                  <a:pos x="93" y="602"/>
                </a:cxn>
                <a:cxn ang="0">
                  <a:pos x="129" y="583"/>
                </a:cxn>
                <a:cxn ang="0">
                  <a:pos x="167" y="583"/>
                </a:cxn>
                <a:cxn ang="0">
                  <a:pos x="220" y="564"/>
                </a:cxn>
                <a:cxn ang="0">
                  <a:pos x="296" y="509"/>
                </a:cxn>
                <a:cxn ang="0">
                  <a:pos x="361" y="509"/>
                </a:cxn>
                <a:cxn ang="0">
                  <a:pos x="399" y="526"/>
                </a:cxn>
                <a:cxn ang="0">
                  <a:pos x="412" y="564"/>
                </a:cxn>
                <a:cxn ang="0">
                  <a:pos x="425" y="602"/>
                </a:cxn>
                <a:cxn ang="0">
                  <a:pos x="463" y="564"/>
                </a:cxn>
                <a:cxn ang="0">
                  <a:pos x="501" y="526"/>
                </a:cxn>
                <a:cxn ang="0">
                  <a:pos x="475" y="583"/>
                </a:cxn>
                <a:cxn ang="0">
                  <a:pos x="463" y="621"/>
                </a:cxn>
                <a:cxn ang="0">
                  <a:pos x="501" y="638"/>
                </a:cxn>
                <a:cxn ang="0">
                  <a:pos x="526" y="676"/>
                </a:cxn>
                <a:cxn ang="0">
                  <a:pos x="617" y="676"/>
                </a:cxn>
                <a:cxn ang="0">
                  <a:pos x="642" y="659"/>
                </a:cxn>
                <a:cxn ang="0">
                  <a:pos x="680" y="638"/>
                </a:cxn>
                <a:cxn ang="0">
                  <a:pos x="706" y="602"/>
                </a:cxn>
                <a:cxn ang="0">
                  <a:pos x="731" y="564"/>
                </a:cxn>
                <a:cxn ang="0">
                  <a:pos x="784" y="490"/>
                </a:cxn>
                <a:cxn ang="0">
                  <a:pos x="822" y="393"/>
                </a:cxn>
                <a:cxn ang="0">
                  <a:pos x="784" y="319"/>
                </a:cxn>
                <a:cxn ang="0">
                  <a:pos x="744" y="283"/>
                </a:cxn>
                <a:cxn ang="0">
                  <a:pos x="744" y="245"/>
                </a:cxn>
                <a:cxn ang="0">
                  <a:pos x="719" y="207"/>
                </a:cxn>
                <a:cxn ang="0">
                  <a:pos x="668" y="169"/>
                </a:cxn>
                <a:cxn ang="0">
                  <a:pos x="655" y="112"/>
                </a:cxn>
                <a:cxn ang="0">
                  <a:pos x="642" y="74"/>
                </a:cxn>
                <a:cxn ang="0">
                  <a:pos x="617" y="38"/>
                </a:cxn>
                <a:cxn ang="0">
                  <a:pos x="590" y="0"/>
                </a:cxn>
                <a:cxn ang="0">
                  <a:pos x="604" y="0"/>
                </a:cxn>
              </a:cxnLst>
              <a:rect l="0" t="0" r="r" b="b"/>
              <a:pathLst>
                <a:path w="822" h="676">
                  <a:moveTo>
                    <a:pt x="604" y="0"/>
                  </a:moveTo>
                  <a:lnTo>
                    <a:pt x="579" y="57"/>
                  </a:lnTo>
                  <a:lnTo>
                    <a:pt x="579" y="112"/>
                  </a:lnTo>
                  <a:lnTo>
                    <a:pt x="604" y="150"/>
                  </a:lnTo>
                  <a:lnTo>
                    <a:pt x="566" y="169"/>
                  </a:lnTo>
                  <a:lnTo>
                    <a:pt x="526" y="150"/>
                  </a:lnTo>
                  <a:lnTo>
                    <a:pt x="501" y="131"/>
                  </a:lnTo>
                  <a:lnTo>
                    <a:pt x="475" y="112"/>
                  </a:lnTo>
                  <a:lnTo>
                    <a:pt x="488" y="57"/>
                  </a:lnTo>
                  <a:lnTo>
                    <a:pt x="463" y="57"/>
                  </a:lnTo>
                  <a:lnTo>
                    <a:pt x="425" y="38"/>
                  </a:lnTo>
                  <a:lnTo>
                    <a:pt x="361" y="38"/>
                  </a:lnTo>
                  <a:lnTo>
                    <a:pt x="310" y="57"/>
                  </a:lnTo>
                  <a:lnTo>
                    <a:pt x="334" y="74"/>
                  </a:lnTo>
                  <a:lnTo>
                    <a:pt x="347" y="112"/>
                  </a:lnTo>
                  <a:lnTo>
                    <a:pt x="245" y="112"/>
                  </a:lnTo>
                  <a:lnTo>
                    <a:pt x="220" y="150"/>
                  </a:lnTo>
                  <a:lnTo>
                    <a:pt x="180" y="169"/>
                  </a:lnTo>
                  <a:lnTo>
                    <a:pt x="180" y="207"/>
                  </a:lnTo>
                  <a:lnTo>
                    <a:pt x="144" y="264"/>
                  </a:lnTo>
                  <a:lnTo>
                    <a:pt x="105" y="264"/>
                  </a:lnTo>
                  <a:lnTo>
                    <a:pt x="80" y="283"/>
                  </a:lnTo>
                  <a:lnTo>
                    <a:pt x="53" y="264"/>
                  </a:lnTo>
                  <a:lnTo>
                    <a:pt x="15" y="302"/>
                  </a:lnTo>
                  <a:lnTo>
                    <a:pt x="15" y="357"/>
                  </a:lnTo>
                  <a:lnTo>
                    <a:pt x="0" y="431"/>
                  </a:lnTo>
                  <a:lnTo>
                    <a:pt x="15" y="490"/>
                  </a:lnTo>
                  <a:lnTo>
                    <a:pt x="15" y="602"/>
                  </a:lnTo>
                  <a:lnTo>
                    <a:pt x="53" y="621"/>
                  </a:lnTo>
                  <a:lnTo>
                    <a:pt x="93" y="602"/>
                  </a:lnTo>
                  <a:lnTo>
                    <a:pt x="129" y="583"/>
                  </a:lnTo>
                  <a:lnTo>
                    <a:pt x="167" y="583"/>
                  </a:lnTo>
                  <a:lnTo>
                    <a:pt x="220" y="564"/>
                  </a:lnTo>
                  <a:lnTo>
                    <a:pt x="296" y="509"/>
                  </a:lnTo>
                  <a:lnTo>
                    <a:pt x="361" y="509"/>
                  </a:lnTo>
                  <a:lnTo>
                    <a:pt x="399" y="526"/>
                  </a:lnTo>
                  <a:lnTo>
                    <a:pt x="412" y="564"/>
                  </a:lnTo>
                  <a:lnTo>
                    <a:pt x="425" y="602"/>
                  </a:lnTo>
                  <a:lnTo>
                    <a:pt x="463" y="564"/>
                  </a:lnTo>
                  <a:lnTo>
                    <a:pt x="501" y="526"/>
                  </a:lnTo>
                  <a:lnTo>
                    <a:pt x="475" y="583"/>
                  </a:lnTo>
                  <a:lnTo>
                    <a:pt x="463" y="621"/>
                  </a:lnTo>
                  <a:lnTo>
                    <a:pt x="501" y="638"/>
                  </a:lnTo>
                  <a:lnTo>
                    <a:pt x="526" y="676"/>
                  </a:lnTo>
                  <a:lnTo>
                    <a:pt x="617" y="676"/>
                  </a:lnTo>
                  <a:lnTo>
                    <a:pt x="642" y="659"/>
                  </a:lnTo>
                  <a:lnTo>
                    <a:pt x="680" y="638"/>
                  </a:lnTo>
                  <a:lnTo>
                    <a:pt x="706" y="602"/>
                  </a:lnTo>
                  <a:lnTo>
                    <a:pt x="731" y="564"/>
                  </a:lnTo>
                  <a:lnTo>
                    <a:pt x="784" y="490"/>
                  </a:lnTo>
                  <a:lnTo>
                    <a:pt x="822" y="393"/>
                  </a:lnTo>
                  <a:lnTo>
                    <a:pt x="784" y="319"/>
                  </a:lnTo>
                  <a:lnTo>
                    <a:pt x="744" y="283"/>
                  </a:lnTo>
                  <a:lnTo>
                    <a:pt x="744" y="245"/>
                  </a:lnTo>
                  <a:lnTo>
                    <a:pt x="719" y="207"/>
                  </a:lnTo>
                  <a:lnTo>
                    <a:pt x="668" y="169"/>
                  </a:lnTo>
                  <a:lnTo>
                    <a:pt x="655" y="112"/>
                  </a:lnTo>
                  <a:lnTo>
                    <a:pt x="642" y="74"/>
                  </a:lnTo>
                  <a:lnTo>
                    <a:pt x="617" y="38"/>
                  </a:lnTo>
                  <a:lnTo>
                    <a:pt x="590" y="0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Freeform 144"/>
            <p:cNvSpPr>
              <a:spLocks/>
            </p:cNvSpPr>
            <p:nvPr userDrawn="1"/>
          </p:nvSpPr>
          <p:spPr bwMode="auto">
            <a:xfrm>
              <a:off x="3304" y="2856"/>
              <a:ext cx="116" cy="340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89" y="19"/>
                </a:cxn>
                <a:cxn ang="0">
                  <a:pos x="53" y="76"/>
                </a:cxn>
                <a:cxn ang="0">
                  <a:pos x="13" y="114"/>
                </a:cxn>
                <a:cxn ang="0">
                  <a:pos x="25" y="171"/>
                </a:cxn>
                <a:cxn ang="0">
                  <a:pos x="0" y="207"/>
                </a:cxn>
                <a:cxn ang="0">
                  <a:pos x="0" y="264"/>
                </a:cxn>
                <a:cxn ang="0">
                  <a:pos x="13" y="319"/>
                </a:cxn>
                <a:cxn ang="0">
                  <a:pos x="40" y="340"/>
                </a:cxn>
                <a:cxn ang="0">
                  <a:pos x="65" y="281"/>
                </a:cxn>
                <a:cxn ang="0">
                  <a:pos x="89" y="190"/>
                </a:cxn>
                <a:cxn ang="0">
                  <a:pos x="116" y="114"/>
                </a:cxn>
                <a:cxn ang="0">
                  <a:pos x="116" y="57"/>
                </a:cxn>
                <a:cxn ang="0">
                  <a:pos x="103" y="0"/>
                </a:cxn>
                <a:cxn ang="0">
                  <a:pos x="116" y="0"/>
                </a:cxn>
              </a:cxnLst>
              <a:rect l="0" t="0" r="r" b="b"/>
              <a:pathLst>
                <a:path w="116" h="340">
                  <a:moveTo>
                    <a:pt x="116" y="0"/>
                  </a:moveTo>
                  <a:lnTo>
                    <a:pt x="89" y="19"/>
                  </a:lnTo>
                  <a:lnTo>
                    <a:pt x="53" y="76"/>
                  </a:lnTo>
                  <a:lnTo>
                    <a:pt x="13" y="114"/>
                  </a:lnTo>
                  <a:lnTo>
                    <a:pt x="25" y="171"/>
                  </a:lnTo>
                  <a:lnTo>
                    <a:pt x="0" y="207"/>
                  </a:lnTo>
                  <a:lnTo>
                    <a:pt x="0" y="264"/>
                  </a:lnTo>
                  <a:lnTo>
                    <a:pt x="13" y="319"/>
                  </a:lnTo>
                  <a:lnTo>
                    <a:pt x="40" y="340"/>
                  </a:lnTo>
                  <a:lnTo>
                    <a:pt x="65" y="281"/>
                  </a:lnTo>
                  <a:lnTo>
                    <a:pt x="89" y="190"/>
                  </a:lnTo>
                  <a:lnTo>
                    <a:pt x="116" y="114"/>
                  </a:lnTo>
                  <a:lnTo>
                    <a:pt x="116" y="57"/>
                  </a:lnTo>
                  <a:lnTo>
                    <a:pt x="103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Freeform 145"/>
            <p:cNvSpPr>
              <a:spLocks/>
            </p:cNvSpPr>
            <p:nvPr userDrawn="1"/>
          </p:nvSpPr>
          <p:spPr bwMode="auto">
            <a:xfrm>
              <a:off x="5637" y="3327"/>
              <a:ext cx="91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11" y="112"/>
                </a:cxn>
                <a:cxn ang="0">
                  <a:pos x="11" y="0"/>
                </a:cxn>
                <a:cxn ang="0">
                  <a:pos x="26" y="38"/>
                </a:cxn>
                <a:cxn ang="0">
                  <a:pos x="91" y="38"/>
                </a:cxn>
                <a:cxn ang="0">
                  <a:pos x="76" y="76"/>
                </a:cxn>
                <a:cxn ang="0">
                  <a:pos x="51" y="93"/>
                </a:cxn>
                <a:cxn ang="0">
                  <a:pos x="11" y="150"/>
                </a:cxn>
                <a:cxn ang="0">
                  <a:pos x="0" y="170"/>
                </a:cxn>
              </a:cxnLst>
              <a:rect l="0" t="0" r="r" b="b"/>
              <a:pathLst>
                <a:path w="91" h="170">
                  <a:moveTo>
                    <a:pt x="0" y="170"/>
                  </a:moveTo>
                  <a:lnTo>
                    <a:pt x="11" y="112"/>
                  </a:lnTo>
                  <a:lnTo>
                    <a:pt x="11" y="0"/>
                  </a:lnTo>
                  <a:lnTo>
                    <a:pt x="26" y="38"/>
                  </a:lnTo>
                  <a:lnTo>
                    <a:pt x="91" y="38"/>
                  </a:lnTo>
                  <a:lnTo>
                    <a:pt x="76" y="76"/>
                  </a:lnTo>
                  <a:lnTo>
                    <a:pt x="51" y="93"/>
                  </a:lnTo>
                  <a:lnTo>
                    <a:pt x="11" y="15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Freeform 146"/>
            <p:cNvSpPr>
              <a:spLocks/>
            </p:cNvSpPr>
            <p:nvPr userDrawn="1"/>
          </p:nvSpPr>
          <p:spPr bwMode="auto">
            <a:xfrm>
              <a:off x="5445" y="3458"/>
              <a:ext cx="178" cy="151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02" y="56"/>
                </a:cxn>
                <a:cxn ang="0">
                  <a:pos x="49" y="94"/>
                </a:cxn>
                <a:cxn ang="0">
                  <a:pos x="0" y="132"/>
                </a:cxn>
                <a:cxn ang="0">
                  <a:pos x="49" y="151"/>
                </a:cxn>
                <a:cxn ang="0">
                  <a:pos x="102" y="113"/>
                </a:cxn>
                <a:cxn ang="0">
                  <a:pos x="140" y="56"/>
                </a:cxn>
                <a:cxn ang="0">
                  <a:pos x="178" y="39"/>
                </a:cxn>
                <a:cxn ang="0">
                  <a:pos x="154" y="0"/>
                </a:cxn>
                <a:cxn ang="0">
                  <a:pos x="140" y="0"/>
                </a:cxn>
              </a:cxnLst>
              <a:rect l="0" t="0" r="r" b="b"/>
              <a:pathLst>
                <a:path w="178" h="151">
                  <a:moveTo>
                    <a:pt x="140" y="0"/>
                  </a:moveTo>
                  <a:lnTo>
                    <a:pt x="102" y="56"/>
                  </a:lnTo>
                  <a:lnTo>
                    <a:pt x="49" y="94"/>
                  </a:lnTo>
                  <a:lnTo>
                    <a:pt x="0" y="132"/>
                  </a:lnTo>
                  <a:lnTo>
                    <a:pt x="49" y="151"/>
                  </a:lnTo>
                  <a:lnTo>
                    <a:pt x="102" y="113"/>
                  </a:lnTo>
                  <a:lnTo>
                    <a:pt x="140" y="56"/>
                  </a:lnTo>
                  <a:lnTo>
                    <a:pt x="178" y="39"/>
                  </a:lnTo>
                  <a:lnTo>
                    <a:pt x="154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Freeform 147"/>
            <p:cNvSpPr>
              <a:spLocks/>
            </p:cNvSpPr>
            <p:nvPr userDrawn="1"/>
          </p:nvSpPr>
          <p:spPr bwMode="auto">
            <a:xfrm>
              <a:off x="4830" y="2520"/>
              <a:ext cx="410" cy="245"/>
            </a:xfrm>
            <a:custGeom>
              <a:avLst/>
              <a:gdLst/>
              <a:ahLst/>
              <a:cxnLst>
                <a:cxn ang="0">
                  <a:pos x="332" y="245"/>
                </a:cxn>
                <a:cxn ang="0">
                  <a:pos x="357" y="207"/>
                </a:cxn>
                <a:cxn ang="0">
                  <a:pos x="383" y="245"/>
                </a:cxn>
                <a:cxn ang="0">
                  <a:pos x="410" y="207"/>
                </a:cxn>
                <a:cxn ang="0">
                  <a:pos x="357" y="188"/>
                </a:cxn>
                <a:cxn ang="0">
                  <a:pos x="345" y="150"/>
                </a:cxn>
                <a:cxn ang="0">
                  <a:pos x="357" y="112"/>
                </a:cxn>
                <a:cxn ang="0">
                  <a:pos x="332" y="112"/>
                </a:cxn>
                <a:cxn ang="0">
                  <a:pos x="306" y="91"/>
                </a:cxn>
                <a:cxn ang="0">
                  <a:pos x="268" y="74"/>
                </a:cxn>
                <a:cxn ang="0">
                  <a:pos x="230" y="55"/>
                </a:cxn>
                <a:cxn ang="0">
                  <a:pos x="152" y="55"/>
                </a:cxn>
                <a:cxn ang="0">
                  <a:pos x="127" y="36"/>
                </a:cxn>
                <a:cxn ang="0">
                  <a:pos x="101" y="55"/>
                </a:cxn>
                <a:cxn ang="0">
                  <a:pos x="89" y="55"/>
                </a:cxn>
                <a:cxn ang="0">
                  <a:pos x="51" y="36"/>
                </a:cxn>
                <a:cxn ang="0">
                  <a:pos x="38" y="0"/>
                </a:cxn>
                <a:cxn ang="0">
                  <a:pos x="0" y="17"/>
                </a:cxn>
                <a:cxn ang="0">
                  <a:pos x="25" y="36"/>
                </a:cxn>
                <a:cxn ang="0">
                  <a:pos x="51" y="74"/>
                </a:cxn>
                <a:cxn ang="0">
                  <a:pos x="89" y="112"/>
                </a:cxn>
                <a:cxn ang="0">
                  <a:pos x="140" y="112"/>
                </a:cxn>
                <a:cxn ang="0">
                  <a:pos x="140" y="150"/>
                </a:cxn>
                <a:cxn ang="0">
                  <a:pos x="178" y="169"/>
                </a:cxn>
                <a:cxn ang="0">
                  <a:pos x="216" y="188"/>
                </a:cxn>
                <a:cxn ang="0">
                  <a:pos x="268" y="188"/>
                </a:cxn>
                <a:cxn ang="0">
                  <a:pos x="281" y="150"/>
                </a:cxn>
                <a:cxn ang="0">
                  <a:pos x="319" y="169"/>
                </a:cxn>
                <a:cxn ang="0">
                  <a:pos x="345" y="188"/>
                </a:cxn>
                <a:cxn ang="0">
                  <a:pos x="332" y="224"/>
                </a:cxn>
                <a:cxn ang="0">
                  <a:pos x="332" y="245"/>
                </a:cxn>
              </a:cxnLst>
              <a:rect l="0" t="0" r="r" b="b"/>
              <a:pathLst>
                <a:path w="410" h="245">
                  <a:moveTo>
                    <a:pt x="332" y="245"/>
                  </a:moveTo>
                  <a:lnTo>
                    <a:pt x="357" y="207"/>
                  </a:lnTo>
                  <a:lnTo>
                    <a:pt x="383" y="245"/>
                  </a:lnTo>
                  <a:lnTo>
                    <a:pt x="410" y="207"/>
                  </a:lnTo>
                  <a:lnTo>
                    <a:pt x="357" y="188"/>
                  </a:lnTo>
                  <a:lnTo>
                    <a:pt x="345" y="150"/>
                  </a:lnTo>
                  <a:lnTo>
                    <a:pt x="357" y="112"/>
                  </a:lnTo>
                  <a:lnTo>
                    <a:pt x="332" y="112"/>
                  </a:lnTo>
                  <a:lnTo>
                    <a:pt x="306" y="91"/>
                  </a:lnTo>
                  <a:lnTo>
                    <a:pt x="268" y="74"/>
                  </a:lnTo>
                  <a:lnTo>
                    <a:pt x="230" y="55"/>
                  </a:lnTo>
                  <a:lnTo>
                    <a:pt x="152" y="55"/>
                  </a:lnTo>
                  <a:lnTo>
                    <a:pt x="127" y="36"/>
                  </a:lnTo>
                  <a:lnTo>
                    <a:pt x="101" y="55"/>
                  </a:lnTo>
                  <a:lnTo>
                    <a:pt x="89" y="55"/>
                  </a:lnTo>
                  <a:lnTo>
                    <a:pt x="51" y="36"/>
                  </a:lnTo>
                  <a:lnTo>
                    <a:pt x="38" y="0"/>
                  </a:lnTo>
                  <a:lnTo>
                    <a:pt x="0" y="17"/>
                  </a:lnTo>
                  <a:lnTo>
                    <a:pt x="25" y="36"/>
                  </a:lnTo>
                  <a:lnTo>
                    <a:pt x="51" y="74"/>
                  </a:lnTo>
                  <a:lnTo>
                    <a:pt x="89" y="112"/>
                  </a:lnTo>
                  <a:lnTo>
                    <a:pt x="140" y="112"/>
                  </a:lnTo>
                  <a:lnTo>
                    <a:pt x="140" y="150"/>
                  </a:lnTo>
                  <a:lnTo>
                    <a:pt x="178" y="169"/>
                  </a:lnTo>
                  <a:lnTo>
                    <a:pt x="216" y="188"/>
                  </a:lnTo>
                  <a:lnTo>
                    <a:pt x="268" y="188"/>
                  </a:lnTo>
                  <a:lnTo>
                    <a:pt x="281" y="150"/>
                  </a:lnTo>
                  <a:lnTo>
                    <a:pt x="319" y="169"/>
                  </a:lnTo>
                  <a:lnTo>
                    <a:pt x="345" y="188"/>
                  </a:lnTo>
                  <a:lnTo>
                    <a:pt x="332" y="224"/>
                  </a:lnTo>
                  <a:lnTo>
                    <a:pt x="332" y="245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Freeform 148"/>
            <p:cNvSpPr>
              <a:spLocks/>
            </p:cNvSpPr>
            <p:nvPr userDrawn="1"/>
          </p:nvSpPr>
          <p:spPr bwMode="auto">
            <a:xfrm>
              <a:off x="2369" y="380"/>
              <a:ext cx="3192" cy="2347"/>
            </a:xfrm>
            <a:custGeom>
              <a:avLst/>
              <a:gdLst/>
              <a:ahLst/>
              <a:cxnLst>
                <a:cxn ang="0">
                  <a:pos x="1269" y="411"/>
                </a:cxn>
                <a:cxn ang="0">
                  <a:pos x="1256" y="318"/>
                </a:cxn>
                <a:cxn ang="0">
                  <a:pos x="1307" y="242"/>
                </a:cxn>
                <a:cxn ang="0">
                  <a:pos x="1486" y="130"/>
                </a:cxn>
                <a:cxn ang="0">
                  <a:pos x="1603" y="17"/>
                </a:cxn>
                <a:cxn ang="0">
                  <a:pos x="1768" y="168"/>
                </a:cxn>
                <a:cxn ang="0">
                  <a:pos x="1884" y="225"/>
                </a:cxn>
                <a:cxn ang="0">
                  <a:pos x="2076" y="261"/>
                </a:cxn>
                <a:cxn ang="0">
                  <a:pos x="2319" y="242"/>
                </a:cxn>
                <a:cxn ang="0">
                  <a:pos x="2575" y="299"/>
                </a:cxn>
                <a:cxn ang="0">
                  <a:pos x="2818" y="318"/>
                </a:cxn>
                <a:cxn ang="0">
                  <a:pos x="3139" y="430"/>
                </a:cxn>
                <a:cxn ang="0">
                  <a:pos x="2987" y="487"/>
                </a:cxn>
                <a:cxn ang="0">
                  <a:pos x="2831" y="618"/>
                </a:cxn>
                <a:cxn ang="0">
                  <a:pos x="2729" y="787"/>
                </a:cxn>
                <a:cxn ang="0">
                  <a:pos x="2691" y="599"/>
                </a:cxn>
                <a:cxn ang="0">
                  <a:pos x="2332" y="730"/>
                </a:cxn>
                <a:cxn ang="0">
                  <a:pos x="2397" y="1087"/>
                </a:cxn>
                <a:cxn ang="0">
                  <a:pos x="2254" y="1332"/>
                </a:cxn>
                <a:cxn ang="0">
                  <a:pos x="2192" y="1277"/>
                </a:cxn>
                <a:cxn ang="0">
                  <a:pos x="2205" y="1482"/>
                </a:cxn>
                <a:cxn ang="0">
                  <a:pos x="1973" y="1669"/>
                </a:cxn>
                <a:cxn ang="0">
                  <a:pos x="1949" y="1895"/>
                </a:cxn>
                <a:cxn ang="0">
                  <a:pos x="1949" y="2064"/>
                </a:cxn>
                <a:cxn ang="0">
                  <a:pos x="2013" y="2328"/>
                </a:cxn>
                <a:cxn ang="0">
                  <a:pos x="2127" y="2328"/>
                </a:cxn>
                <a:cxn ang="0">
                  <a:pos x="1935" y="2271"/>
                </a:cxn>
                <a:cxn ang="0">
                  <a:pos x="1897" y="2009"/>
                </a:cxn>
                <a:cxn ang="0">
                  <a:pos x="1653" y="1688"/>
                </a:cxn>
                <a:cxn ang="0">
                  <a:pos x="1449" y="1931"/>
                </a:cxn>
                <a:cxn ang="0">
                  <a:pos x="1294" y="1577"/>
                </a:cxn>
                <a:cxn ang="0">
                  <a:pos x="988" y="1482"/>
                </a:cxn>
                <a:cxn ang="0">
                  <a:pos x="1089" y="1632"/>
                </a:cxn>
                <a:cxn ang="0">
                  <a:pos x="988" y="1895"/>
                </a:cxn>
                <a:cxn ang="0">
                  <a:pos x="755" y="1595"/>
                </a:cxn>
                <a:cxn ang="0">
                  <a:pos x="743" y="1446"/>
                </a:cxn>
                <a:cxn ang="0">
                  <a:pos x="603" y="1294"/>
                </a:cxn>
                <a:cxn ang="0">
                  <a:pos x="846" y="1239"/>
                </a:cxn>
                <a:cxn ang="0">
                  <a:pos x="614" y="1106"/>
                </a:cxn>
                <a:cxn ang="0">
                  <a:pos x="539" y="1351"/>
                </a:cxn>
                <a:cxn ang="0">
                  <a:pos x="372" y="1184"/>
                </a:cxn>
                <a:cxn ang="0">
                  <a:pos x="385" y="1277"/>
                </a:cxn>
                <a:cxn ang="0">
                  <a:pos x="115" y="1372"/>
                </a:cxn>
                <a:cxn ang="0">
                  <a:pos x="91" y="1201"/>
                </a:cxn>
                <a:cxn ang="0">
                  <a:pos x="231" y="956"/>
                </a:cxn>
                <a:cxn ang="0">
                  <a:pos x="296" y="918"/>
                </a:cxn>
                <a:cxn ang="0">
                  <a:pos x="525" y="730"/>
                </a:cxn>
                <a:cxn ang="0">
                  <a:pos x="474" y="544"/>
                </a:cxn>
                <a:cxn ang="0">
                  <a:pos x="396" y="825"/>
                </a:cxn>
                <a:cxn ang="0">
                  <a:pos x="256" y="787"/>
                </a:cxn>
                <a:cxn ang="0">
                  <a:pos x="334" y="544"/>
                </a:cxn>
                <a:cxn ang="0">
                  <a:pos x="590" y="375"/>
                </a:cxn>
                <a:cxn ang="0">
                  <a:pos x="652" y="506"/>
                </a:cxn>
                <a:cxn ang="0">
                  <a:pos x="732" y="544"/>
                </a:cxn>
                <a:cxn ang="0">
                  <a:pos x="833" y="487"/>
                </a:cxn>
                <a:cxn ang="0">
                  <a:pos x="1013" y="375"/>
                </a:cxn>
                <a:cxn ang="0">
                  <a:pos x="1115" y="356"/>
                </a:cxn>
              </a:cxnLst>
              <a:rect l="0" t="0" r="r" b="b"/>
              <a:pathLst>
                <a:path w="3192" h="2347">
                  <a:moveTo>
                    <a:pt x="1216" y="411"/>
                  </a:moveTo>
                  <a:lnTo>
                    <a:pt x="1216" y="468"/>
                  </a:lnTo>
                  <a:lnTo>
                    <a:pt x="1205" y="506"/>
                  </a:lnTo>
                  <a:lnTo>
                    <a:pt x="1231" y="523"/>
                  </a:lnTo>
                  <a:lnTo>
                    <a:pt x="1243" y="468"/>
                  </a:lnTo>
                  <a:lnTo>
                    <a:pt x="1256" y="411"/>
                  </a:lnTo>
                  <a:lnTo>
                    <a:pt x="1269" y="447"/>
                  </a:lnTo>
                  <a:lnTo>
                    <a:pt x="1269" y="411"/>
                  </a:lnTo>
                  <a:lnTo>
                    <a:pt x="1307" y="447"/>
                  </a:lnTo>
                  <a:lnTo>
                    <a:pt x="1307" y="487"/>
                  </a:lnTo>
                  <a:lnTo>
                    <a:pt x="1320" y="430"/>
                  </a:lnTo>
                  <a:lnTo>
                    <a:pt x="1282" y="394"/>
                  </a:lnTo>
                  <a:lnTo>
                    <a:pt x="1243" y="394"/>
                  </a:lnTo>
                  <a:lnTo>
                    <a:pt x="1231" y="337"/>
                  </a:lnTo>
                  <a:lnTo>
                    <a:pt x="1216" y="280"/>
                  </a:lnTo>
                  <a:lnTo>
                    <a:pt x="1256" y="318"/>
                  </a:lnTo>
                  <a:lnTo>
                    <a:pt x="1282" y="299"/>
                  </a:lnTo>
                  <a:lnTo>
                    <a:pt x="1334" y="299"/>
                  </a:lnTo>
                  <a:lnTo>
                    <a:pt x="1345" y="356"/>
                  </a:lnTo>
                  <a:lnTo>
                    <a:pt x="1372" y="394"/>
                  </a:lnTo>
                  <a:lnTo>
                    <a:pt x="1383" y="356"/>
                  </a:lnTo>
                  <a:lnTo>
                    <a:pt x="1372" y="318"/>
                  </a:lnTo>
                  <a:lnTo>
                    <a:pt x="1345" y="280"/>
                  </a:lnTo>
                  <a:lnTo>
                    <a:pt x="1307" y="242"/>
                  </a:lnTo>
                  <a:lnTo>
                    <a:pt x="1345" y="242"/>
                  </a:lnTo>
                  <a:lnTo>
                    <a:pt x="1383" y="225"/>
                  </a:lnTo>
                  <a:lnTo>
                    <a:pt x="1396" y="261"/>
                  </a:lnTo>
                  <a:lnTo>
                    <a:pt x="1396" y="204"/>
                  </a:lnTo>
                  <a:lnTo>
                    <a:pt x="1383" y="168"/>
                  </a:lnTo>
                  <a:lnTo>
                    <a:pt x="1423" y="149"/>
                  </a:lnTo>
                  <a:lnTo>
                    <a:pt x="1461" y="149"/>
                  </a:lnTo>
                  <a:lnTo>
                    <a:pt x="1486" y="130"/>
                  </a:lnTo>
                  <a:lnTo>
                    <a:pt x="1512" y="130"/>
                  </a:lnTo>
                  <a:lnTo>
                    <a:pt x="1550" y="149"/>
                  </a:lnTo>
                  <a:lnTo>
                    <a:pt x="1563" y="112"/>
                  </a:lnTo>
                  <a:lnTo>
                    <a:pt x="1588" y="130"/>
                  </a:lnTo>
                  <a:lnTo>
                    <a:pt x="1577" y="74"/>
                  </a:lnTo>
                  <a:lnTo>
                    <a:pt x="1539" y="55"/>
                  </a:lnTo>
                  <a:lnTo>
                    <a:pt x="1563" y="0"/>
                  </a:lnTo>
                  <a:lnTo>
                    <a:pt x="1603" y="17"/>
                  </a:lnTo>
                  <a:lnTo>
                    <a:pt x="1577" y="55"/>
                  </a:lnTo>
                  <a:lnTo>
                    <a:pt x="1615" y="74"/>
                  </a:lnTo>
                  <a:lnTo>
                    <a:pt x="1628" y="130"/>
                  </a:lnTo>
                  <a:lnTo>
                    <a:pt x="1641" y="149"/>
                  </a:lnTo>
                  <a:lnTo>
                    <a:pt x="1692" y="130"/>
                  </a:lnTo>
                  <a:lnTo>
                    <a:pt x="1717" y="130"/>
                  </a:lnTo>
                  <a:lnTo>
                    <a:pt x="1744" y="149"/>
                  </a:lnTo>
                  <a:lnTo>
                    <a:pt x="1768" y="168"/>
                  </a:lnTo>
                  <a:lnTo>
                    <a:pt x="1730" y="225"/>
                  </a:lnTo>
                  <a:lnTo>
                    <a:pt x="1679" y="261"/>
                  </a:lnTo>
                  <a:lnTo>
                    <a:pt x="1641" y="299"/>
                  </a:lnTo>
                  <a:lnTo>
                    <a:pt x="1717" y="242"/>
                  </a:lnTo>
                  <a:lnTo>
                    <a:pt x="1744" y="225"/>
                  </a:lnTo>
                  <a:lnTo>
                    <a:pt x="1795" y="225"/>
                  </a:lnTo>
                  <a:lnTo>
                    <a:pt x="1858" y="204"/>
                  </a:lnTo>
                  <a:lnTo>
                    <a:pt x="1884" y="225"/>
                  </a:lnTo>
                  <a:lnTo>
                    <a:pt x="1935" y="225"/>
                  </a:lnTo>
                  <a:lnTo>
                    <a:pt x="1960" y="204"/>
                  </a:lnTo>
                  <a:lnTo>
                    <a:pt x="1987" y="204"/>
                  </a:lnTo>
                  <a:lnTo>
                    <a:pt x="2013" y="242"/>
                  </a:lnTo>
                  <a:lnTo>
                    <a:pt x="1987" y="261"/>
                  </a:lnTo>
                  <a:lnTo>
                    <a:pt x="2025" y="280"/>
                  </a:lnTo>
                  <a:lnTo>
                    <a:pt x="2062" y="299"/>
                  </a:lnTo>
                  <a:lnTo>
                    <a:pt x="2076" y="261"/>
                  </a:lnTo>
                  <a:lnTo>
                    <a:pt x="2102" y="280"/>
                  </a:lnTo>
                  <a:lnTo>
                    <a:pt x="2154" y="261"/>
                  </a:lnTo>
                  <a:lnTo>
                    <a:pt x="2192" y="261"/>
                  </a:lnTo>
                  <a:lnTo>
                    <a:pt x="2205" y="225"/>
                  </a:lnTo>
                  <a:lnTo>
                    <a:pt x="2243" y="242"/>
                  </a:lnTo>
                  <a:lnTo>
                    <a:pt x="2332" y="242"/>
                  </a:lnTo>
                  <a:lnTo>
                    <a:pt x="2319" y="280"/>
                  </a:lnTo>
                  <a:lnTo>
                    <a:pt x="2319" y="242"/>
                  </a:lnTo>
                  <a:lnTo>
                    <a:pt x="2345" y="280"/>
                  </a:lnTo>
                  <a:lnTo>
                    <a:pt x="2397" y="261"/>
                  </a:lnTo>
                  <a:lnTo>
                    <a:pt x="2421" y="261"/>
                  </a:lnTo>
                  <a:lnTo>
                    <a:pt x="2421" y="299"/>
                  </a:lnTo>
                  <a:lnTo>
                    <a:pt x="2421" y="261"/>
                  </a:lnTo>
                  <a:lnTo>
                    <a:pt x="2474" y="261"/>
                  </a:lnTo>
                  <a:lnTo>
                    <a:pt x="2526" y="280"/>
                  </a:lnTo>
                  <a:lnTo>
                    <a:pt x="2575" y="299"/>
                  </a:lnTo>
                  <a:lnTo>
                    <a:pt x="2601" y="337"/>
                  </a:lnTo>
                  <a:lnTo>
                    <a:pt x="2639" y="318"/>
                  </a:lnTo>
                  <a:lnTo>
                    <a:pt x="2677" y="318"/>
                  </a:lnTo>
                  <a:lnTo>
                    <a:pt x="2717" y="337"/>
                  </a:lnTo>
                  <a:lnTo>
                    <a:pt x="2729" y="318"/>
                  </a:lnTo>
                  <a:lnTo>
                    <a:pt x="2780" y="356"/>
                  </a:lnTo>
                  <a:lnTo>
                    <a:pt x="2767" y="318"/>
                  </a:lnTo>
                  <a:lnTo>
                    <a:pt x="2818" y="318"/>
                  </a:lnTo>
                  <a:lnTo>
                    <a:pt x="2858" y="299"/>
                  </a:lnTo>
                  <a:lnTo>
                    <a:pt x="2934" y="318"/>
                  </a:lnTo>
                  <a:lnTo>
                    <a:pt x="3025" y="356"/>
                  </a:lnTo>
                  <a:lnTo>
                    <a:pt x="3076" y="375"/>
                  </a:lnTo>
                  <a:lnTo>
                    <a:pt x="3125" y="394"/>
                  </a:lnTo>
                  <a:lnTo>
                    <a:pt x="3152" y="394"/>
                  </a:lnTo>
                  <a:lnTo>
                    <a:pt x="3192" y="411"/>
                  </a:lnTo>
                  <a:lnTo>
                    <a:pt x="3139" y="430"/>
                  </a:lnTo>
                  <a:lnTo>
                    <a:pt x="3152" y="468"/>
                  </a:lnTo>
                  <a:lnTo>
                    <a:pt x="3152" y="506"/>
                  </a:lnTo>
                  <a:lnTo>
                    <a:pt x="3103" y="468"/>
                  </a:lnTo>
                  <a:lnTo>
                    <a:pt x="3049" y="430"/>
                  </a:lnTo>
                  <a:lnTo>
                    <a:pt x="3011" y="411"/>
                  </a:lnTo>
                  <a:lnTo>
                    <a:pt x="2998" y="468"/>
                  </a:lnTo>
                  <a:lnTo>
                    <a:pt x="2947" y="468"/>
                  </a:lnTo>
                  <a:lnTo>
                    <a:pt x="2987" y="487"/>
                  </a:lnTo>
                  <a:lnTo>
                    <a:pt x="3011" y="506"/>
                  </a:lnTo>
                  <a:lnTo>
                    <a:pt x="3036" y="523"/>
                  </a:lnTo>
                  <a:lnTo>
                    <a:pt x="2987" y="544"/>
                  </a:lnTo>
                  <a:lnTo>
                    <a:pt x="2987" y="580"/>
                  </a:lnTo>
                  <a:lnTo>
                    <a:pt x="2934" y="599"/>
                  </a:lnTo>
                  <a:lnTo>
                    <a:pt x="2909" y="637"/>
                  </a:lnTo>
                  <a:lnTo>
                    <a:pt x="2844" y="656"/>
                  </a:lnTo>
                  <a:lnTo>
                    <a:pt x="2831" y="618"/>
                  </a:lnTo>
                  <a:lnTo>
                    <a:pt x="2793" y="675"/>
                  </a:lnTo>
                  <a:lnTo>
                    <a:pt x="2793" y="730"/>
                  </a:lnTo>
                  <a:lnTo>
                    <a:pt x="2818" y="787"/>
                  </a:lnTo>
                  <a:lnTo>
                    <a:pt x="2793" y="844"/>
                  </a:lnTo>
                  <a:lnTo>
                    <a:pt x="2767" y="882"/>
                  </a:lnTo>
                  <a:lnTo>
                    <a:pt x="2767" y="937"/>
                  </a:lnTo>
                  <a:lnTo>
                    <a:pt x="2729" y="882"/>
                  </a:lnTo>
                  <a:lnTo>
                    <a:pt x="2729" y="787"/>
                  </a:lnTo>
                  <a:lnTo>
                    <a:pt x="2677" y="751"/>
                  </a:lnTo>
                  <a:lnTo>
                    <a:pt x="2677" y="694"/>
                  </a:lnTo>
                  <a:lnTo>
                    <a:pt x="2729" y="656"/>
                  </a:lnTo>
                  <a:lnTo>
                    <a:pt x="2767" y="599"/>
                  </a:lnTo>
                  <a:lnTo>
                    <a:pt x="2780" y="561"/>
                  </a:lnTo>
                  <a:lnTo>
                    <a:pt x="2742" y="580"/>
                  </a:lnTo>
                  <a:lnTo>
                    <a:pt x="2717" y="618"/>
                  </a:lnTo>
                  <a:lnTo>
                    <a:pt x="2691" y="599"/>
                  </a:lnTo>
                  <a:lnTo>
                    <a:pt x="2691" y="561"/>
                  </a:lnTo>
                  <a:lnTo>
                    <a:pt x="2639" y="599"/>
                  </a:lnTo>
                  <a:lnTo>
                    <a:pt x="2601" y="675"/>
                  </a:lnTo>
                  <a:lnTo>
                    <a:pt x="2575" y="694"/>
                  </a:lnTo>
                  <a:lnTo>
                    <a:pt x="2486" y="675"/>
                  </a:lnTo>
                  <a:lnTo>
                    <a:pt x="2410" y="675"/>
                  </a:lnTo>
                  <a:lnTo>
                    <a:pt x="2359" y="694"/>
                  </a:lnTo>
                  <a:lnTo>
                    <a:pt x="2332" y="730"/>
                  </a:lnTo>
                  <a:lnTo>
                    <a:pt x="2307" y="806"/>
                  </a:lnTo>
                  <a:lnTo>
                    <a:pt x="2307" y="825"/>
                  </a:lnTo>
                  <a:lnTo>
                    <a:pt x="2359" y="806"/>
                  </a:lnTo>
                  <a:lnTo>
                    <a:pt x="2383" y="844"/>
                  </a:lnTo>
                  <a:lnTo>
                    <a:pt x="2383" y="882"/>
                  </a:lnTo>
                  <a:lnTo>
                    <a:pt x="2410" y="937"/>
                  </a:lnTo>
                  <a:lnTo>
                    <a:pt x="2410" y="1013"/>
                  </a:lnTo>
                  <a:lnTo>
                    <a:pt x="2397" y="1087"/>
                  </a:lnTo>
                  <a:lnTo>
                    <a:pt x="2345" y="1144"/>
                  </a:lnTo>
                  <a:lnTo>
                    <a:pt x="2294" y="1184"/>
                  </a:lnTo>
                  <a:lnTo>
                    <a:pt x="2267" y="1239"/>
                  </a:lnTo>
                  <a:lnTo>
                    <a:pt x="2281" y="1294"/>
                  </a:lnTo>
                  <a:lnTo>
                    <a:pt x="2319" y="1332"/>
                  </a:lnTo>
                  <a:lnTo>
                    <a:pt x="2281" y="1372"/>
                  </a:lnTo>
                  <a:lnTo>
                    <a:pt x="2267" y="1406"/>
                  </a:lnTo>
                  <a:lnTo>
                    <a:pt x="2254" y="1332"/>
                  </a:lnTo>
                  <a:lnTo>
                    <a:pt x="2231" y="1277"/>
                  </a:lnTo>
                  <a:lnTo>
                    <a:pt x="2216" y="1239"/>
                  </a:lnTo>
                  <a:lnTo>
                    <a:pt x="2154" y="1239"/>
                  </a:lnTo>
                  <a:lnTo>
                    <a:pt x="2140" y="1220"/>
                  </a:lnTo>
                  <a:lnTo>
                    <a:pt x="2102" y="1294"/>
                  </a:lnTo>
                  <a:lnTo>
                    <a:pt x="2154" y="1294"/>
                  </a:lnTo>
                  <a:lnTo>
                    <a:pt x="2180" y="1277"/>
                  </a:lnTo>
                  <a:lnTo>
                    <a:pt x="2192" y="1277"/>
                  </a:lnTo>
                  <a:lnTo>
                    <a:pt x="2167" y="1256"/>
                  </a:lnTo>
                  <a:lnTo>
                    <a:pt x="2192" y="1256"/>
                  </a:lnTo>
                  <a:lnTo>
                    <a:pt x="2154" y="1294"/>
                  </a:lnTo>
                  <a:lnTo>
                    <a:pt x="2127" y="1332"/>
                  </a:lnTo>
                  <a:lnTo>
                    <a:pt x="2154" y="1372"/>
                  </a:lnTo>
                  <a:lnTo>
                    <a:pt x="2180" y="1406"/>
                  </a:lnTo>
                  <a:lnTo>
                    <a:pt x="2192" y="1446"/>
                  </a:lnTo>
                  <a:lnTo>
                    <a:pt x="2205" y="1482"/>
                  </a:lnTo>
                  <a:lnTo>
                    <a:pt x="2154" y="1556"/>
                  </a:lnTo>
                  <a:lnTo>
                    <a:pt x="2127" y="1613"/>
                  </a:lnTo>
                  <a:lnTo>
                    <a:pt x="2102" y="1651"/>
                  </a:lnTo>
                  <a:lnTo>
                    <a:pt x="2087" y="1632"/>
                  </a:lnTo>
                  <a:lnTo>
                    <a:pt x="2049" y="1651"/>
                  </a:lnTo>
                  <a:lnTo>
                    <a:pt x="2038" y="1688"/>
                  </a:lnTo>
                  <a:lnTo>
                    <a:pt x="2025" y="1669"/>
                  </a:lnTo>
                  <a:lnTo>
                    <a:pt x="1973" y="1669"/>
                  </a:lnTo>
                  <a:lnTo>
                    <a:pt x="1949" y="1707"/>
                  </a:lnTo>
                  <a:lnTo>
                    <a:pt x="1973" y="1745"/>
                  </a:lnTo>
                  <a:lnTo>
                    <a:pt x="1998" y="1802"/>
                  </a:lnTo>
                  <a:lnTo>
                    <a:pt x="2025" y="1840"/>
                  </a:lnTo>
                  <a:lnTo>
                    <a:pt x="2038" y="1895"/>
                  </a:lnTo>
                  <a:lnTo>
                    <a:pt x="1987" y="1931"/>
                  </a:lnTo>
                  <a:lnTo>
                    <a:pt x="1949" y="1952"/>
                  </a:lnTo>
                  <a:lnTo>
                    <a:pt x="1949" y="1895"/>
                  </a:lnTo>
                  <a:lnTo>
                    <a:pt x="1909" y="1876"/>
                  </a:lnTo>
                  <a:lnTo>
                    <a:pt x="1897" y="1819"/>
                  </a:lnTo>
                  <a:lnTo>
                    <a:pt x="1871" y="1857"/>
                  </a:lnTo>
                  <a:lnTo>
                    <a:pt x="1871" y="1912"/>
                  </a:lnTo>
                  <a:lnTo>
                    <a:pt x="1884" y="1969"/>
                  </a:lnTo>
                  <a:lnTo>
                    <a:pt x="1909" y="2009"/>
                  </a:lnTo>
                  <a:lnTo>
                    <a:pt x="1935" y="2009"/>
                  </a:lnTo>
                  <a:lnTo>
                    <a:pt x="1949" y="2064"/>
                  </a:lnTo>
                  <a:lnTo>
                    <a:pt x="1949" y="2102"/>
                  </a:lnTo>
                  <a:lnTo>
                    <a:pt x="1973" y="2157"/>
                  </a:lnTo>
                  <a:lnTo>
                    <a:pt x="1973" y="2195"/>
                  </a:lnTo>
                  <a:lnTo>
                    <a:pt x="1949" y="2195"/>
                  </a:lnTo>
                  <a:lnTo>
                    <a:pt x="1949" y="2252"/>
                  </a:lnTo>
                  <a:lnTo>
                    <a:pt x="1987" y="2290"/>
                  </a:lnTo>
                  <a:lnTo>
                    <a:pt x="1987" y="2328"/>
                  </a:lnTo>
                  <a:lnTo>
                    <a:pt x="2013" y="2328"/>
                  </a:lnTo>
                  <a:lnTo>
                    <a:pt x="1998" y="2309"/>
                  </a:lnTo>
                  <a:lnTo>
                    <a:pt x="1987" y="2309"/>
                  </a:lnTo>
                  <a:lnTo>
                    <a:pt x="2013" y="2290"/>
                  </a:lnTo>
                  <a:lnTo>
                    <a:pt x="1998" y="2290"/>
                  </a:lnTo>
                  <a:lnTo>
                    <a:pt x="2062" y="2290"/>
                  </a:lnTo>
                  <a:lnTo>
                    <a:pt x="2102" y="2309"/>
                  </a:lnTo>
                  <a:lnTo>
                    <a:pt x="2154" y="2328"/>
                  </a:lnTo>
                  <a:lnTo>
                    <a:pt x="2127" y="2328"/>
                  </a:lnTo>
                  <a:lnTo>
                    <a:pt x="2180" y="2347"/>
                  </a:lnTo>
                  <a:lnTo>
                    <a:pt x="2231" y="2328"/>
                  </a:lnTo>
                  <a:lnTo>
                    <a:pt x="2192" y="2347"/>
                  </a:lnTo>
                  <a:lnTo>
                    <a:pt x="2087" y="2347"/>
                  </a:lnTo>
                  <a:lnTo>
                    <a:pt x="2025" y="2309"/>
                  </a:lnTo>
                  <a:lnTo>
                    <a:pt x="1987" y="2309"/>
                  </a:lnTo>
                  <a:lnTo>
                    <a:pt x="1960" y="2271"/>
                  </a:lnTo>
                  <a:lnTo>
                    <a:pt x="1935" y="2271"/>
                  </a:lnTo>
                  <a:lnTo>
                    <a:pt x="1909" y="2195"/>
                  </a:lnTo>
                  <a:lnTo>
                    <a:pt x="1858" y="2119"/>
                  </a:lnTo>
                  <a:lnTo>
                    <a:pt x="1833" y="2083"/>
                  </a:lnTo>
                  <a:lnTo>
                    <a:pt x="1806" y="2045"/>
                  </a:lnTo>
                  <a:lnTo>
                    <a:pt x="1846" y="2045"/>
                  </a:lnTo>
                  <a:lnTo>
                    <a:pt x="1884" y="2083"/>
                  </a:lnTo>
                  <a:lnTo>
                    <a:pt x="1909" y="2102"/>
                  </a:lnTo>
                  <a:lnTo>
                    <a:pt x="1897" y="2009"/>
                  </a:lnTo>
                  <a:lnTo>
                    <a:pt x="1884" y="1969"/>
                  </a:lnTo>
                  <a:lnTo>
                    <a:pt x="1858" y="1912"/>
                  </a:lnTo>
                  <a:lnTo>
                    <a:pt x="1858" y="1857"/>
                  </a:lnTo>
                  <a:lnTo>
                    <a:pt x="1833" y="1762"/>
                  </a:lnTo>
                  <a:lnTo>
                    <a:pt x="1795" y="1783"/>
                  </a:lnTo>
                  <a:lnTo>
                    <a:pt x="1757" y="1726"/>
                  </a:lnTo>
                  <a:lnTo>
                    <a:pt x="1717" y="1651"/>
                  </a:lnTo>
                  <a:lnTo>
                    <a:pt x="1653" y="1688"/>
                  </a:lnTo>
                  <a:lnTo>
                    <a:pt x="1588" y="1745"/>
                  </a:lnTo>
                  <a:lnTo>
                    <a:pt x="1550" y="1802"/>
                  </a:lnTo>
                  <a:lnTo>
                    <a:pt x="1550" y="1876"/>
                  </a:lnTo>
                  <a:lnTo>
                    <a:pt x="1525" y="1912"/>
                  </a:lnTo>
                  <a:lnTo>
                    <a:pt x="1525" y="1952"/>
                  </a:lnTo>
                  <a:lnTo>
                    <a:pt x="1501" y="1952"/>
                  </a:lnTo>
                  <a:lnTo>
                    <a:pt x="1474" y="1990"/>
                  </a:lnTo>
                  <a:lnTo>
                    <a:pt x="1449" y="1931"/>
                  </a:lnTo>
                  <a:lnTo>
                    <a:pt x="1423" y="1819"/>
                  </a:lnTo>
                  <a:lnTo>
                    <a:pt x="1396" y="1745"/>
                  </a:lnTo>
                  <a:lnTo>
                    <a:pt x="1383" y="1669"/>
                  </a:lnTo>
                  <a:lnTo>
                    <a:pt x="1345" y="1688"/>
                  </a:lnTo>
                  <a:lnTo>
                    <a:pt x="1320" y="1651"/>
                  </a:lnTo>
                  <a:lnTo>
                    <a:pt x="1345" y="1613"/>
                  </a:lnTo>
                  <a:lnTo>
                    <a:pt x="1307" y="1632"/>
                  </a:lnTo>
                  <a:lnTo>
                    <a:pt x="1294" y="1577"/>
                  </a:lnTo>
                  <a:lnTo>
                    <a:pt x="1282" y="1577"/>
                  </a:lnTo>
                  <a:lnTo>
                    <a:pt x="1216" y="1595"/>
                  </a:lnTo>
                  <a:lnTo>
                    <a:pt x="1178" y="1595"/>
                  </a:lnTo>
                  <a:lnTo>
                    <a:pt x="1129" y="1577"/>
                  </a:lnTo>
                  <a:lnTo>
                    <a:pt x="1102" y="1577"/>
                  </a:lnTo>
                  <a:lnTo>
                    <a:pt x="1089" y="1556"/>
                  </a:lnTo>
                  <a:lnTo>
                    <a:pt x="1051" y="1556"/>
                  </a:lnTo>
                  <a:lnTo>
                    <a:pt x="988" y="1482"/>
                  </a:lnTo>
                  <a:lnTo>
                    <a:pt x="948" y="1482"/>
                  </a:lnTo>
                  <a:lnTo>
                    <a:pt x="948" y="1539"/>
                  </a:lnTo>
                  <a:lnTo>
                    <a:pt x="960" y="1577"/>
                  </a:lnTo>
                  <a:lnTo>
                    <a:pt x="1000" y="1595"/>
                  </a:lnTo>
                  <a:lnTo>
                    <a:pt x="1024" y="1632"/>
                  </a:lnTo>
                  <a:lnTo>
                    <a:pt x="1038" y="1688"/>
                  </a:lnTo>
                  <a:lnTo>
                    <a:pt x="1038" y="1651"/>
                  </a:lnTo>
                  <a:lnTo>
                    <a:pt x="1089" y="1632"/>
                  </a:lnTo>
                  <a:lnTo>
                    <a:pt x="1115" y="1595"/>
                  </a:lnTo>
                  <a:lnTo>
                    <a:pt x="1129" y="1632"/>
                  </a:lnTo>
                  <a:lnTo>
                    <a:pt x="1178" y="1651"/>
                  </a:lnTo>
                  <a:lnTo>
                    <a:pt x="1167" y="1707"/>
                  </a:lnTo>
                  <a:lnTo>
                    <a:pt x="1129" y="1762"/>
                  </a:lnTo>
                  <a:lnTo>
                    <a:pt x="1089" y="1802"/>
                  </a:lnTo>
                  <a:lnTo>
                    <a:pt x="1051" y="1840"/>
                  </a:lnTo>
                  <a:lnTo>
                    <a:pt x="988" y="1895"/>
                  </a:lnTo>
                  <a:lnTo>
                    <a:pt x="935" y="1912"/>
                  </a:lnTo>
                  <a:lnTo>
                    <a:pt x="897" y="1857"/>
                  </a:lnTo>
                  <a:lnTo>
                    <a:pt x="884" y="1783"/>
                  </a:lnTo>
                  <a:lnTo>
                    <a:pt x="857" y="1745"/>
                  </a:lnTo>
                  <a:lnTo>
                    <a:pt x="819" y="1726"/>
                  </a:lnTo>
                  <a:lnTo>
                    <a:pt x="808" y="1651"/>
                  </a:lnTo>
                  <a:lnTo>
                    <a:pt x="797" y="1595"/>
                  </a:lnTo>
                  <a:lnTo>
                    <a:pt x="755" y="1595"/>
                  </a:lnTo>
                  <a:lnTo>
                    <a:pt x="743" y="1556"/>
                  </a:lnTo>
                  <a:lnTo>
                    <a:pt x="717" y="1521"/>
                  </a:lnTo>
                  <a:lnTo>
                    <a:pt x="692" y="1501"/>
                  </a:lnTo>
                  <a:lnTo>
                    <a:pt x="717" y="1521"/>
                  </a:lnTo>
                  <a:lnTo>
                    <a:pt x="704" y="1521"/>
                  </a:lnTo>
                  <a:lnTo>
                    <a:pt x="704" y="1463"/>
                  </a:lnTo>
                  <a:lnTo>
                    <a:pt x="732" y="1501"/>
                  </a:lnTo>
                  <a:lnTo>
                    <a:pt x="743" y="1446"/>
                  </a:lnTo>
                  <a:lnTo>
                    <a:pt x="743" y="1406"/>
                  </a:lnTo>
                  <a:lnTo>
                    <a:pt x="704" y="1406"/>
                  </a:lnTo>
                  <a:lnTo>
                    <a:pt x="732" y="1389"/>
                  </a:lnTo>
                  <a:lnTo>
                    <a:pt x="755" y="1351"/>
                  </a:lnTo>
                  <a:lnTo>
                    <a:pt x="704" y="1372"/>
                  </a:lnTo>
                  <a:lnTo>
                    <a:pt x="641" y="1372"/>
                  </a:lnTo>
                  <a:lnTo>
                    <a:pt x="614" y="1332"/>
                  </a:lnTo>
                  <a:lnTo>
                    <a:pt x="603" y="1294"/>
                  </a:lnTo>
                  <a:lnTo>
                    <a:pt x="590" y="1256"/>
                  </a:lnTo>
                  <a:lnTo>
                    <a:pt x="614" y="1256"/>
                  </a:lnTo>
                  <a:lnTo>
                    <a:pt x="652" y="1220"/>
                  </a:lnTo>
                  <a:lnTo>
                    <a:pt x="692" y="1220"/>
                  </a:lnTo>
                  <a:lnTo>
                    <a:pt x="717" y="1239"/>
                  </a:lnTo>
                  <a:lnTo>
                    <a:pt x="743" y="1239"/>
                  </a:lnTo>
                  <a:lnTo>
                    <a:pt x="781" y="1256"/>
                  </a:lnTo>
                  <a:lnTo>
                    <a:pt x="846" y="1239"/>
                  </a:lnTo>
                  <a:lnTo>
                    <a:pt x="833" y="1165"/>
                  </a:lnTo>
                  <a:lnTo>
                    <a:pt x="781" y="1165"/>
                  </a:lnTo>
                  <a:lnTo>
                    <a:pt x="743" y="1125"/>
                  </a:lnTo>
                  <a:lnTo>
                    <a:pt x="704" y="1144"/>
                  </a:lnTo>
                  <a:lnTo>
                    <a:pt x="666" y="1106"/>
                  </a:lnTo>
                  <a:lnTo>
                    <a:pt x="692" y="1068"/>
                  </a:lnTo>
                  <a:lnTo>
                    <a:pt x="652" y="1087"/>
                  </a:lnTo>
                  <a:lnTo>
                    <a:pt x="614" y="1106"/>
                  </a:lnTo>
                  <a:lnTo>
                    <a:pt x="590" y="1165"/>
                  </a:lnTo>
                  <a:lnTo>
                    <a:pt x="590" y="1201"/>
                  </a:lnTo>
                  <a:lnTo>
                    <a:pt x="614" y="1220"/>
                  </a:lnTo>
                  <a:lnTo>
                    <a:pt x="576" y="1239"/>
                  </a:lnTo>
                  <a:lnTo>
                    <a:pt x="539" y="1239"/>
                  </a:lnTo>
                  <a:lnTo>
                    <a:pt x="525" y="1277"/>
                  </a:lnTo>
                  <a:lnTo>
                    <a:pt x="539" y="1315"/>
                  </a:lnTo>
                  <a:lnTo>
                    <a:pt x="539" y="1351"/>
                  </a:lnTo>
                  <a:lnTo>
                    <a:pt x="512" y="1332"/>
                  </a:lnTo>
                  <a:lnTo>
                    <a:pt x="487" y="1256"/>
                  </a:lnTo>
                  <a:lnTo>
                    <a:pt x="461" y="1220"/>
                  </a:lnTo>
                  <a:lnTo>
                    <a:pt x="436" y="1201"/>
                  </a:lnTo>
                  <a:lnTo>
                    <a:pt x="396" y="1165"/>
                  </a:lnTo>
                  <a:lnTo>
                    <a:pt x="385" y="1144"/>
                  </a:lnTo>
                  <a:lnTo>
                    <a:pt x="345" y="1144"/>
                  </a:lnTo>
                  <a:lnTo>
                    <a:pt x="372" y="1184"/>
                  </a:lnTo>
                  <a:lnTo>
                    <a:pt x="396" y="1256"/>
                  </a:lnTo>
                  <a:lnTo>
                    <a:pt x="411" y="1220"/>
                  </a:lnTo>
                  <a:lnTo>
                    <a:pt x="423" y="1277"/>
                  </a:lnTo>
                  <a:lnTo>
                    <a:pt x="423" y="1332"/>
                  </a:lnTo>
                  <a:lnTo>
                    <a:pt x="396" y="1372"/>
                  </a:lnTo>
                  <a:lnTo>
                    <a:pt x="372" y="1332"/>
                  </a:lnTo>
                  <a:lnTo>
                    <a:pt x="396" y="1315"/>
                  </a:lnTo>
                  <a:lnTo>
                    <a:pt x="385" y="1277"/>
                  </a:lnTo>
                  <a:lnTo>
                    <a:pt x="358" y="1239"/>
                  </a:lnTo>
                  <a:lnTo>
                    <a:pt x="334" y="1165"/>
                  </a:lnTo>
                  <a:lnTo>
                    <a:pt x="296" y="1201"/>
                  </a:lnTo>
                  <a:lnTo>
                    <a:pt x="220" y="1201"/>
                  </a:lnTo>
                  <a:lnTo>
                    <a:pt x="191" y="1239"/>
                  </a:lnTo>
                  <a:lnTo>
                    <a:pt x="167" y="1294"/>
                  </a:lnTo>
                  <a:lnTo>
                    <a:pt x="167" y="1332"/>
                  </a:lnTo>
                  <a:lnTo>
                    <a:pt x="115" y="1372"/>
                  </a:lnTo>
                  <a:lnTo>
                    <a:pt x="77" y="1389"/>
                  </a:lnTo>
                  <a:lnTo>
                    <a:pt x="51" y="1372"/>
                  </a:lnTo>
                  <a:lnTo>
                    <a:pt x="13" y="1389"/>
                  </a:lnTo>
                  <a:lnTo>
                    <a:pt x="13" y="1256"/>
                  </a:lnTo>
                  <a:lnTo>
                    <a:pt x="26" y="1239"/>
                  </a:lnTo>
                  <a:lnTo>
                    <a:pt x="0" y="1239"/>
                  </a:lnTo>
                  <a:lnTo>
                    <a:pt x="0" y="1201"/>
                  </a:lnTo>
                  <a:lnTo>
                    <a:pt x="91" y="1201"/>
                  </a:lnTo>
                  <a:lnTo>
                    <a:pt x="129" y="1184"/>
                  </a:lnTo>
                  <a:lnTo>
                    <a:pt x="115" y="1125"/>
                  </a:lnTo>
                  <a:lnTo>
                    <a:pt x="91" y="1087"/>
                  </a:lnTo>
                  <a:lnTo>
                    <a:pt x="91" y="1051"/>
                  </a:lnTo>
                  <a:lnTo>
                    <a:pt x="129" y="1030"/>
                  </a:lnTo>
                  <a:lnTo>
                    <a:pt x="167" y="1030"/>
                  </a:lnTo>
                  <a:lnTo>
                    <a:pt x="191" y="994"/>
                  </a:lnTo>
                  <a:lnTo>
                    <a:pt x="231" y="956"/>
                  </a:lnTo>
                  <a:lnTo>
                    <a:pt x="242" y="918"/>
                  </a:lnTo>
                  <a:lnTo>
                    <a:pt x="282" y="918"/>
                  </a:lnTo>
                  <a:lnTo>
                    <a:pt x="282" y="861"/>
                  </a:lnTo>
                  <a:lnTo>
                    <a:pt x="269" y="806"/>
                  </a:lnTo>
                  <a:lnTo>
                    <a:pt x="307" y="825"/>
                  </a:lnTo>
                  <a:lnTo>
                    <a:pt x="334" y="825"/>
                  </a:lnTo>
                  <a:lnTo>
                    <a:pt x="307" y="882"/>
                  </a:lnTo>
                  <a:lnTo>
                    <a:pt x="296" y="918"/>
                  </a:lnTo>
                  <a:lnTo>
                    <a:pt x="334" y="901"/>
                  </a:lnTo>
                  <a:lnTo>
                    <a:pt x="358" y="882"/>
                  </a:lnTo>
                  <a:lnTo>
                    <a:pt x="396" y="882"/>
                  </a:lnTo>
                  <a:lnTo>
                    <a:pt x="436" y="861"/>
                  </a:lnTo>
                  <a:lnTo>
                    <a:pt x="474" y="861"/>
                  </a:lnTo>
                  <a:lnTo>
                    <a:pt x="474" y="770"/>
                  </a:lnTo>
                  <a:lnTo>
                    <a:pt x="512" y="787"/>
                  </a:lnTo>
                  <a:lnTo>
                    <a:pt x="525" y="730"/>
                  </a:lnTo>
                  <a:lnTo>
                    <a:pt x="565" y="713"/>
                  </a:lnTo>
                  <a:lnTo>
                    <a:pt x="590" y="713"/>
                  </a:lnTo>
                  <a:lnTo>
                    <a:pt x="614" y="694"/>
                  </a:lnTo>
                  <a:lnTo>
                    <a:pt x="474" y="694"/>
                  </a:lnTo>
                  <a:lnTo>
                    <a:pt x="449" y="618"/>
                  </a:lnTo>
                  <a:lnTo>
                    <a:pt x="474" y="618"/>
                  </a:lnTo>
                  <a:lnTo>
                    <a:pt x="512" y="561"/>
                  </a:lnTo>
                  <a:lnTo>
                    <a:pt x="474" y="544"/>
                  </a:lnTo>
                  <a:lnTo>
                    <a:pt x="436" y="561"/>
                  </a:lnTo>
                  <a:lnTo>
                    <a:pt x="436" y="599"/>
                  </a:lnTo>
                  <a:lnTo>
                    <a:pt x="396" y="637"/>
                  </a:lnTo>
                  <a:lnTo>
                    <a:pt x="396" y="675"/>
                  </a:lnTo>
                  <a:lnTo>
                    <a:pt x="411" y="713"/>
                  </a:lnTo>
                  <a:lnTo>
                    <a:pt x="423" y="751"/>
                  </a:lnTo>
                  <a:lnTo>
                    <a:pt x="423" y="787"/>
                  </a:lnTo>
                  <a:lnTo>
                    <a:pt x="396" y="825"/>
                  </a:lnTo>
                  <a:lnTo>
                    <a:pt x="396" y="861"/>
                  </a:lnTo>
                  <a:lnTo>
                    <a:pt x="358" y="861"/>
                  </a:lnTo>
                  <a:lnTo>
                    <a:pt x="360" y="861"/>
                  </a:lnTo>
                  <a:lnTo>
                    <a:pt x="345" y="844"/>
                  </a:lnTo>
                  <a:lnTo>
                    <a:pt x="334" y="787"/>
                  </a:lnTo>
                  <a:lnTo>
                    <a:pt x="320" y="751"/>
                  </a:lnTo>
                  <a:lnTo>
                    <a:pt x="282" y="770"/>
                  </a:lnTo>
                  <a:lnTo>
                    <a:pt x="256" y="787"/>
                  </a:lnTo>
                  <a:lnTo>
                    <a:pt x="231" y="806"/>
                  </a:lnTo>
                  <a:lnTo>
                    <a:pt x="231" y="770"/>
                  </a:lnTo>
                  <a:lnTo>
                    <a:pt x="220" y="713"/>
                  </a:lnTo>
                  <a:lnTo>
                    <a:pt x="231" y="675"/>
                  </a:lnTo>
                  <a:lnTo>
                    <a:pt x="242" y="637"/>
                  </a:lnTo>
                  <a:lnTo>
                    <a:pt x="269" y="618"/>
                  </a:lnTo>
                  <a:lnTo>
                    <a:pt x="307" y="618"/>
                  </a:lnTo>
                  <a:lnTo>
                    <a:pt x="334" y="544"/>
                  </a:lnTo>
                  <a:lnTo>
                    <a:pt x="358" y="487"/>
                  </a:lnTo>
                  <a:lnTo>
                    <a:pt x="396" y="430"/>
                  </a:lnTo>
                  <a:lnTo>
                    <a:pt x="423" y="394"/>
                  </a:lnTo>
                  <a:lnTo>
                    <a:pt x="461" y="394"/>
                  </a:lnTo>
                  <a:lnTo>
                    <a:pt x="499" y="356"/>
                  </a:lnTo>
                  <a:lnTo>
                    <a:pt x="499" y="394"/>
                  </a:lnTo>
                  <a:lnTo>
                    <a:pt x="525" y="375"/>
                  </a:lnTo>
                  <a:lnTo>
                    <a:pt x="590" y="375"/>
                  </a:lnTo>
                  <a:lnTo>
                    <a:pt x="614" y="394"/>
                  </a:lnTo>
                  <a:lnTo>
                    <a:pt x="641" y="411"/>
                  </a:lnTo>
                  <a:lnTo>
                    <a:pt x="679" y="411"/>
                  </a:lnTo>
                  <a:lnTo>
                    <a:pt x="692" y="447"/>
                  </a:lnTo>
                  <a:lnTo>
                    <a:pt x="743" y="447"/>
                  </a:lnTo>
                  <a:lnTo>
                    <a:pt x="743" y="487"/>
                  </a:lnTo>
                  <a:lnTo>
                    <a:pt x="704" y="506"/>
                  </a:lnTo>
                  <a:lnTo>
                    <a:pt x="652" y="506"/>
                  </a:lnTo>
                  <a:lnTo>
                    <a:pt x="603" y="487"/>
                  </a:lnTo>
                  <a:lnTo>
                    <a:pt x="628" y="506"/>
                  </a:lnTo>
                  <a:lnTo>
                    <a:pt x="679" y="523"/>
                  </a:lnTo>
                  <a:lnTo>
                    <a:pt x="666" y="561"/>
                  </a:lnTo>
                  <a:lnTo>
                    <a:pt x="692" y="580"/>
                  </a:lnTo>
                  <a:lnTo>
                    <a:pt x="717" y="599"/>
                  </a:lnTo>
                  <a:lnTo>
                    <a:pt x="692" y="544"/>
                  </a:lnTo>
                  <a:lnTo>
                    <a:pt x="732" y="544"/>
                  </a:lnTo>
                  <a:lnTo>
                    <a:pt x="743" y="523"/>
                  </a:lnTo>
                  <a:lnTo>
                    <a:pt x="770" y="506"/>
                  </a:lnTo>
                  <a:lnTo>
                    <a:pt x="781" y="506"/>
                  </a:lnTo>
                  <a:lnTo>
                    <a:pt x="797" y="447"/>
                  </a:lnTo>
                  <a:lnTo>
                    <a:pt x="781" y="411"/>
                  </a:lnTo>
                  <a:lnTo>
                    <a:pt x="833" y="411"/>
                  </a:lnTo>
                  <a:lnTo>
                    <a:pt x="819" y="447"/>
                  </a:lnTo>
                  <a:lnTo>
                    <a:pt x="833" y="487"/>
                  </a:lnTo>
                  <a:lnTo>
                    <a:pt x="857" y="430"/>
                  </a:lnTo>
                  <a:lnTo>
                    <a:pt x="910" y="411"/>
                  </a:lnTo>
                  <a:lnTo>
                    <a:pt x="922" y="394"/>
                  </a:lnTo>
                  <a:lnTo>
                    <a:pt x="922" y="430"/>
                  </a:lnTo>
                  <a:lnTo>
                    <a:pt x="975" y="394"/>
                  </a:lnTo>
                  <a:lnTo>
                    <a:pt x="1013" y="411"/>
                  </a:lnTo>
                  <a:lnTo>
                    <a:pt x="1038" y="394"/>
                  </a:lnTo>
                  <a:lnTo>
                    <a:pt x="1013" y="375"/>
                  </a:lnTo>
                  <a:lnTo>
                    <a:pt x="988" y="375"/>
                  </a:lnTo>
                  <a:lnTo>
                    <a:pt x="948" y="356"/>
                  </a:lnTo>
                  <a:lnTo>
                    <a:pt x="1038" y="356"/>
                  </a:lnTo>
                  <a:lnTo>
                    <a:pt x="1078" y="375"/>
                  </a:lnTo>
                  <a:lnTo>
                    <a:pt x="1102" y="394"/>
                  </a:lnTo>
                  <a:lnTo>
                    <a:pt x="1167" y="411"/>
                  </a:lnTo>
                  <a:lnTo>
                    <a:pt x="1142" y="375"/>
                  </a:lnTo>
                  <a:lnTo>
                    <a:pt x="1115" y="356"/>
                  </a:lnTo>
                  <a:lnTo>
                    <a:pt x="1115" y="318"/>
                  </a:lnTo>
                  <a:lnTo>
                    <a:pt x="1142" y="261"/>
                  </a:lnTo>
                  <a:lnTo>
                    <a:pt x="1193" y="225"/>
                  </a:lnTo>
                  <a:lnTo>
                    <a:pt x="1205" y="280"/>
                  </a:lnTo>
                  <a:lnTo>
                    <a:pt x="1205" y="318"/>
                  </a:lnTo>
                  <a:lnTo>
                    <a:pt x="1216" y="411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3" name="Line 149"/>
            <p:cNvSpPr>
              <a:spLocks noChangeShapeType="1"/>
            </p:cNvSpPr>
            <p:nvPr userDrawn="1"/>
          </p:nvSpPr>
          <p:spPr bwMode="auto">
            <a:xfrm>
              <a:off x="1059" y="1222"/>
              <a:ext cx="1" cy="19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4" name="Line 150"/>
            <p:cNvSpPr>
              <a:spLocks noChangeShapeType="1"/>
            </p:cNvSpPr>
            <p:nvPr userDrawn="1"/>
          </p:nvSpPr>
          <p:spPr bwMode="auto">
            <a:xfrm flipH="1">
              <a:off x="3558" y="753"/>
              <a:ext cx="12" cy="1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Freeform 151"/>
            <p:cNvSpPr>
              <a:spLocks/>
            </p:cNvSpPr>
            <p:nvPr userDrawn="1"/>
          </p:nvSpPr>
          <p:spPr bwMode="auto">
            <a:xfrm>
              <a:off x="3555" y="717"/>
              <a:ext cx="5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5" y="2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lnTo>
                    <a:pt x="0" y="2"/>
                  </a:lnTo>
                  <a:lnTo>
                    <a:pt x="5" y="2"/>
                  </a:lnTo>
                </a:path>
              </a:pathLst>
            </a:custGeom>
            <a:noFill/>
            <a:ln w="3175">
              <a:solidFill>
                <a:srgbClr val="00A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Line 152"/>
            <p:cNvSpPr>
              <a:spLocks noChangeShapeType="1"/>
            </p:cNvSpPr>
            <p:nvPr userDrawn="1"/>
          </p:nvSpPr>
          <p:spPr bwMode="auto">
            <a:xfrm>
              <a:off x="3558" y="719"/>
              <a:ext cx="1" cy="12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Freeform 153"/>
            <p:cNvSpPr>
              <a:spLocks/>
            </p:cNvSpPr>
            <p:nvPr userDrawn="1"/>
          </p:nvSpPr>
          <p:spPr bwMode="auto">
            <a:xfrm>
              <a:off x="3558" y="727"/>
              <a:ext cx="12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"/>
                </a:cxn>
                <a:cxn ang="0">
                  <a:pos x="2" y="26"/>
                </a:cxn>
                <a:cxn ang="0">
                  <a:pos x="6" y="28"/>
                </a:cxn>
                <a:cxn ang="0">
                  <a:pos x="10" y="28"/>
                </a:cxn>
                <a:cxn ang="0">
                  <a:pos x="12" y="30"/>
                </a:cxn>
                <a:cxn ang="0">
                  <a:pos x="12" y="81"/>
                </a:cxn>
              </a:cxnLst>
              <a:rect l="0" t="0" r="r" b="b"/>
              <a:pathLst>
                <a:path w="12" h="81">
                  <a:moveTo>
                    <a:pt x="0" y="0"/>
                  </a:moveTo>
                  <a:lnTo>
                    <a:pt x="0" y="21"/>
                  </a:lnTo>
                  <a:lnTo>
                    <a:pt x="2" y="26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30"/>
                  </a:lnTo>
                  <a:lnTo>
                    <a:pt x="12" y="81"/>
                  </a:lnTo>
                </a:path>
              </a:pathLst>
            </a:custGeom>
            <a:noFill/>
            <a:ln w="3175">
              <a:solidFill>
                <a:srgbClr val="00A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63" name="Rectangle 39"/>
          <p:cNvSpPr>
            <a:spLocks noChangeAspect="1" noChangeArrowheads="1"/>
          </p:cNvSpPr>
          <p:nvPr/>
        </p:nvSpPr>
        <p:spPr bwMode="auto">
          <a:xfrm>
            <a:off x="8013700" y="2873375"/>
            <a:ext cx="977900" cy="1109663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1800" b="1">
              <a:latin typeface="Arial" charset="0"/>
            </a:endParaRPr>
          </a:p>
        </p:txBody>
      </p:sp>
      <p:sp>
        <p:nvSpPr>
          <p:cNvPr id="1062" name="Rectangle 38"/>
          <p:cNvSpPr>
            <a:spLocks noChangeAspect="1" noChangeArrowheads="1"/>
          </p:cNvSpPr>
          <p:nvPr/>
        </p:nvSpPr>
        <p:spPr bwMode="auto">
          <a:xfrm>
            <a:off x="165100" y="2873375"/>
            <a:ext cx="977900" cy="1109663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1800" b="1">
              <a:latin typeface="Arial" charset="0"/>
            </a:endParaRPr>
          </a:p>
        </p:txBody>
      </p:sp>
      <p:grpSp>
        <p:nvGrpSpPr>
          <p:cNvPr id="1201" name="Group 177"/>
          <p:cNvGrpSpPr>
            <a:grpSpLocks/>
          </p:cNvGrpSpPr>
          <p:nvPr/>
        </p:nvGrpSpPr>
        <p:grpSpPr bwMode="auto">
          <a:xfrm>
            <a:off x="0" y="93663"/>
            <a:ext cx="9142413" cy="6672262"/>
            <a:chOff x="0" y="139"/>
            <a:chExt cx="5759" cy="4042"/>
          </a:xfrm>
        </p:grpSpPr>
        <p:sp>
          <p:nvSpPr>
            <p:cNvPr id="1202" name="Line 178"/>
            <p:cNvSpPr>
              <a:spLocks noChangeShapeType="1"/>
            </p:cNvSpPr>
            <p:nvPr/>
          </p:nvSpPr>
          <p:spPr bwMode="auto">
            <a:xfrm rot="5400000">
              <a:off x="2879" y="-650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03" name="Line 179"/>
            <p:cNvSpPr>
              <a:spLocks noChangeShapeType="1"/>
            </p:cNvSpPr>
            <p:nvPr/>
          </p:nvSpPr>
          <p:spPr bwMode="auto">
            <a:xfrm rot="5400000">
              <a:off x="2879" y="-1068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04" name="Line 180"/>
            <p:cNvSpPr>
              <a:spLocks noChangeShapeType="1"/>
            </p:cNvSpPr>
            <p:nvPr/>
          </p:nvSpPr>
          <p:spPr bwMode="auto">
            <a:xfrm rot="5400000">
              <a:off x="2879" y="-1347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05" name="Line 181"/>
            <p:cNvSpPr>
              <a:spLocks noChangeShapeType="1"/>
            </p:cNvSpPr>
            <p:nvPr/>
          </p:nvSpPr>
          <p:spPr bwMode="auto">
            <a:xfrm rot="5400000">
              <a:off x="2879" y="-1625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06" name="Line 182"/>
            <p:cNvSpPr>
              <a:spLocks noChangeShapeType="1"/>
            </p:cNvSpPr>
            <p:nvPr/>
          </p:nvSpPr>
          <p:spPr bwMode="auto">
            <a:xfrm rot="5400000">
              <a:off x="2879" y="-1904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07" name="Line 183"/>
            <p:cNvSpPr>
              <a:spLocks noChangeShapeType="1"/>
            </p:cNvSpPr>
            <p:nvPr/>
          </p:nvSpPr>
          <p:spPr bwMode="auto">
            <a:xfrm rot="5400000">
              <a:off x="2879" y="-2183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08" name="Line 184"/>
            <p:cNvSpPr>
              <a:spLocks noChangeShapeType="1"/>
            </p:cNvSpPr>
            <p:nvPr/>
          </p:nvSpPr>
          <p:spPr bwMode="auto">
            <a:xfrm rot="5400000">
              <a:off x="2879" y="-2322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09" name="Line 185"/>
            <p:cNvSpPr>
              <a:spLocks noChangeShapeType="1"/>
            </p:cNvSpPr>
            <p:nvPr/>
          </p:nvSpPr>
          <p:spPr bwMode="auto">
            <a:xfrm rot="5400000">
              <a:off x="2879" y="-2462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0" name="Line 186"/>
            <p:cNvSpPr>
              <a:spLocks noChangeShapeType="1"/>
            </p:cNvSpPr>
            <p:nvPr/>
          </p:nvSpPr>
          <p:spPr bwMode="auto">
            <a:xfrm rot="5400000">
              <a:off x="2879" y="-2601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1" name="Line 187"/>
            <p:cNvSpPr>
              <a:spLocks noChangeShapeType="1"/>
            </p:cNvSpPr>
            <p:nvPr/>
          </p:nvSpPr>
          <p:spPr bwMode="auto">
            <a:xfrm rot="5400000">
              <a:off x="2879" y="-2740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2" name="Line 188"/>
            <p:cNvSpPr>
              <a:spLocks noChangeShapeType="1"/>
            </p:cNvSpPr>
            <p:nvPr/>
          </p:nvSpPr>
          <p:spPr bwMode="auto">
            <a:xfrm rot="5400000">
              <a:off x="2880" y="1302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3" name="Line 189"/>
            <p:cNvSpPr>
              <a:spLocks noChangeShapeType="1"/>
            </p:cNvSpPr>
            <p:nvPr/>
          </p:nvSpPr>
          <p:spPr bwMode="auto">
            <a:xfrm rot="5400000">
              <a:off x="2880" y="1162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4" name="Line 190"/>
            <p:cNvSpPr>
              <a:spLocks noChangeShapeType="1"/>
            </p:cNvSpPr>
            <p:nvPr/>
          </p:nvSpPr>
          <p:spPr bwMode="auto">
            <a:xfrm rot="5400000">
              <a:off x="2880" y="1023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5" name="Line 191"/>
            <p:cNvSpPr>
              <a:spLocks noChangeShapeType="1"/>
            </p:cNvSpPr>
            <p:nvPr/>
          </p:nvSpPr>
          <p:spPr bwMode="auto">
            <a:xfrm rot="5400000">
              <a:off x="2880" y="883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6" name="Line 192"/>
            <p:cNvSpPr>
              <a:spLocks noChangeShapeType="1"/>
            </p:cNvSpPr>
            <p:nvPr/>
          </p:nvSpPr>
          <p:spPr bwMode="auto">
            <a:xfrm rot="5400000">
              <a:off x="2880" y="744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7" name="Line 193"/>
            <p:cNvSpPr>
              <a:spLocks noChangeShapeType="1"/>
            </p:cNvSpPr>
            <p:nvPr/>
          </p:nvSpPr>
          <p:spPr bwMode="auto">
            <a:xfrm rot="5400000">
              <a:off x="2880" y="465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8" name="Line 194"/>
            <p:cNvSpPr>
              <a:spLocks noChangeShapeType="1"/>
            </p:cNvSpPr>
            <p:nvPr/>
          </p:nvSpPr>
          <p:spPr bwMode="auto">
            <a:xfrm rot="5400000">
              <a:off x="2880" y="186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19" name="Line 195"/>
            <p:cNvSpPr>
              <a:spLocks noChangeShapeType="1"/>
            </p:cNvSpPr>
            <p:nvPr/>
          </p:nvSpPr>
          <p:spPr bwMode="auto">
            <a:xfrm rot="5400000">
              <a:off x="2880" y="-92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0" name="Line 196"/>
            <p:cNvSpPr>
              <a:spLocks noChangeShapeType="1"/>
            </p:cNvSpPr>
            <p:nvPr/>
          </p:nvSpPr>
          <p:spPr bwMode="auto">
            <a:xfrm rot="5400000">
              <a:off x="2880" y="-371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1" name="Line 197"/>
            <p:cNvSpPr>
              <a:spLocks noChangeShapeType="1"/>
            </p:cNvSpPr>
            <p:nvPr/>
          </p:nvSpPr>
          <p:spPr bwMode="auto">
            <a:xfrm rot="5400000">
              <a:off x="2880" y="-789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2" name="Line 198"/>
            <p:cNvSpPr>
              <a:spLocks noChangeShapeType="1"/>
            </p:cNvSpPr>
            <p:nvPr/>
          </p:nvSpPr>
          <p:spPr bwMode="auto">
            <a:xfrm rot="5400000">
              <a:off x="2880" y="605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3" name="Line 199"/>
            <p:cNvSpPr>
              <a:spLocks noChangeShapeType="1"/>
            </p:cNvSpPr>
            <p:nvPr/>
          </p:nvSpPr>
          <p:spPr bwMode="auto">
            <a:xfrm rot="5400000">
              <a:off x="2880" y="326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4" name="Line 200"/>
            <p:cNvSpPr>
              <a:spLocks noChangeShapeType="1"/>
            </p:cNvSpPr>
            <p:nvPr/>
          </p:nvSpPr>
          <p:spPr bwMode="auto">
            <a:xfrm rot="5400000">
              <a:off x="2880" y="47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5" name="Line 201"/>
            <p:cNvSpPr>
              <a:spLocks noChangeShapeType="1"/>
            </p:cNvSpPr>
            <p:nvPr/>
          </p:nvSpPr>
          <p:spPr bwMode="auto">
            <a:xfrm rot="5400000">
              <a:off x="2880" y="-232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6" name="Line 202"/>
            <p:cNvSpPr>
              <a:spLocks noChangeShapeType="1"/>
            </p:cNvSpPr>
            <p:nvPr/>
          </p:nvSpPr>
          <p:spPr bwMode="auto">
            <a:xfrm rot="5400000">
              <a:off x="2880" y="-510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7" name="Line 203"/>
            <p:cNvSpPr>
              <a:spLocks noChangeShapeType="1"/>
            </p:cNvSpPr>
            <p:nvPr/>
          </p:nvSpPr>
          <p:spPr bwMode="auto">
            <a:xfrm rot="5400000">
              <a:off x="2880" y="-929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8" name="Line 204"/>
            <p:cNvSpPr>
              <a:spLocks noChangeShapeType="1"/>
            </p:cNvSpPr>
            <p:nvPr/>
          </p:nvSpPr>
          <p:spPr bwMode="auto">
            <a:xfrm rot="5400000">
              <a:off x="2880" y="-1207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9" name="Line 205"/>
            <p:cNvSpPr>
              <a:spLocks noChangeShapeType="1"/>
            </p:cNvSpPr>
            <p:nvPr/>
          </p:nvSpPr>
          <p:spPr bwMode="auto">
            <a:xfrm rot="5400000">
              <a:off x="2880" y="-1486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0" name="Line 206"/>
            <p:cNvSpPr>
              <a:spLocks noChangeShapeType="1"/>
            </p:cNvSpPr>
            <p:nvPr/>
          </p:nvSpPr>
          <p:spPr bwMode="auto">
            <a:xfrm rot="5400000">
              <a:off x="2880" y="-1765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1" name="Line 207"/>
            <p:cNvSpPr>
              <a:spLocks noChangeShapeType="1"/>
            </p:cNvSpPr>
            <p:nvPr/>
          </p:nvSpPr>
          <p:spPr bwMode="auto">
            <a:xfrm rot="5400000">
              <a:off x="2880" y="-2044"/>
              <a:ext cx="0" cy="5758"/>
            </a:xfrm>
            <a:prstGeom prst="line">
              <a:avLst/>
            </a:prstGeom>
            <a:noFill/>
            <a:ln w="1270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200" name="Picture 176" descr="Global Cooperation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0" y="5943600"/>
            <a:ext cx="1179513" cy="714375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1072" name="Text Box 48"/>
          <p:cNvSpPr txBox="1">
            <a:spLocks noChangeAspect="1" noChangeArrowheads="1"/>
          </p:cNvSpPr>
          <p:nvPr/>
        </p:nvSpPr>
        <p:spPr bwMode="auto">
          <a:xfrm>
            <a:off x="165100" y="2873375"/>
            <a:ext cx="977900" cy="346075"/>
          </a:xfrm>
          <a:prstGeom prst="rect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O’s</a:t>
            </a:r>
          </a:p>
        </p:txBody>
      </p:sp>
      <p:sp>
        <p:nvSpPr>
          <p:cNvPr id="1073" name="Text Box 49"/>
          <p:cNvSpPr txBox="1">
            <a:spLocks noChangeAspect="1" noChangeArrowheads="1"/>
          </p:cNvSpPr>
          <p:nvPr/>
        </p:nvSpPr>
        <p:spPr bwMode="auto">
          <a:xfrm>
            <a:off x="8013700" y="2873375"/>
            <a:ext cx="977900" cy="346075"/>
          </a:xfrm>
          <a:prstGeom prst="rect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X’s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5105400"/>
            <a:ext cx="6553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5529263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050" name="Group 26"/>
          <p:cNvGrpSpPr>
            <a:grpSpLocks/>
          </p:cNvGrpSpPr>
          <p:nvPr/>
        </p:nvGrpSpPr>
        <p:grpSpPr bwMode="auto">
          <a:xfrm>
            <a:off x="1295400" y="228600"/>
            <a:ext cx="6553200" cy="4800600"/>
            <a:chOff x="432" y="144"/>
            <a:chExt cx="4992" cy="2976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>
              <a:off x="3760" y="2128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 userDrawn="1"/>
          </p:nvSpPr>
          <p:spPr bwMode="auto">
            <a:xfrm>
              <a:off x="2096" y="2128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432" y="2128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3760" y="1136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 userDrawn="1"/>
          </p:nvSpPr>
          <p:spPr bwMode="auto">
            <a:xfrm>
              <a:off x="2096" y="1136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 userDrawn="1"/>
          </p:nvSpPr>
          <p:spPr bwMode="auto">
            <a:xfrm>
              <a:off x="432" y="1136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3760" y="144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2096" y="144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>
              <a:off x="432" y="144"/>
              <a:ext cx="1664" cy="99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 b="1">
                <a:latin typeface="Arial" charset="0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432" y="144"/>
              <a:ext cx="499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Line 18"/>
            <p:cNvSpPr>
              <a:spLocks noChangeShapeType="1"/>
            </p:cNvSpPr>
            <p:nvPr userDrawn="1"/>
          </p:nvSpPr>
          <p:spPr bwMode="auto">
            <a:xfrm>
              <a:off x="432" y="1136"/>
              <a:ext cx="49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Line 19"/>
            <p:cNvSpPr>
              <a:spLocks noChangeShapeType="1"/>
            </p:cNvSpPr>
            <p:nvPr userDrawn="1"/>
          </p:nvSpPr>
          <p:spPr bwMode="auto">
            <a:xfrm>
              <a:off x="432" y="2128"/>
              <a:ext cx="49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 userDrawn="1"/>
          </p:nvSpPr>
          <p:spPr bwMode="auto">
            <a:xfrm>
              <a:off x="432" y="3120"/>
              <a:ext cx="499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 userDrawn="1"/>
          </p:nvSpPr>
          <p:spPr bwMode="auto">
            <a:xfrm>
              <a:off x="432" y="144"/>
              <a:ext cx="0" cy="29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 userDrawn="1"/>
          </p:nvSpPr>
          <p:spPr bwMode="auto">
            <a:xfrm>
              <a:off x="2096" y="144"/>
              <a:ext cx="0" cy="29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 userDrawn="1"/>
          </p:nvSpPr>
          <p:spPr bwMode="auto">
            <a:xfrm>
              <a:off x="3760" y="144"/>
              <a:ext cx="0" cy="29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auto">
            <a:xfrm>
              <a:off x="5424" y="144"/>
              <a:ext cx="0" cy="297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52" name="AutoShape 128"/>
          <p:cNvSpPr>
            <a:spLocks noChangeArrowheads="1"/>
          </p:cNvSpPr>
          <p:nvPr/>
        </p:nvSpPr>
        <p:spPr bwMode="auto">
          <a:xfrm>
            <a:off x="1371600" y="5602288"/>
            <a:ext cx="228600" cy="228600"/>
          </a:xfrm>
          <a:prstGeom prst="diamond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/>
            <a:r>
              <a:rPr lang="en-US" sz="1000" b="1">
                <a:latin typeface="Arial" charset="0"/>
              </a:rPr>
              <a:t>Q</a:t>
            </a:r>
          </a:p>
        </p:txBody>
      </p:sp>
      <p:sp>
        <p:nvSpPr>
          <p:cNvPr id="1153" name="AutoShape 129"/>
          <p:cNvSpPr>
            <a:spLocks noChangeArrowheads="1"/>
          </p:cNvSpPr>
          <p:nvPr/>
        </p:nvSpPr>
        <p:spPr bwMode="auto">
          <a:xfrm>
            <a:off x="4724400" y="5602288"/>
            <a:ext cx="228600" cy="228600"/>
          </a:xfrm>
          <a:prstGeom prst="diamond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/>
            <a:r>
              <a:rPr lang="en-US" sz="1000" b="1">
                <a:latin typeface="Arial" charset="0"/>
              </a:rPr>
              <a:t>A</a:t>
            </a:r>
          </a:p>
        </p:txBody>
      </p:sp>
      <p:pic>
        <p:nvPicPr>
          <p:cNvPr id="1183" name="Picture 159" descr="USA 2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546475" y="2147888"/>
            <a:ext cx="1160463" cy="727075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187" name="Picture 163" descr="Canada 2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541713" y="457200"/>
            <a:ext cx="1169987" cy="893763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192" name="Picture 168" descr="Germany 2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5724525" y="2105025"/>
            <a:ext cx="1160463" cy="754063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193" name="Picture 169" descr="China 2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5724525" y="3695700"/>
            <a:ext cx="1160463" cy="719138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194" name="Picture 170" descr="United Kingdom 2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540125" y="3671888"/>
            <a:ext cx="1169988" cy="766762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195" name="Picture 171" descr="Russian Federation 2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1376363" y="542925"/>
            <a:ext cx="1169987" cy="720725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197" name="Picture 173" descr="Central African Republic 2"/>
          <p:cNvPicPr>
            <a:picLocks noChangeAspect="1" noChangeArrowheads="1"/>
          </p:cNvPicPr>
          <p:nvPr/>
        </p:nvPicPr>
        <p:blipFill>
          <a:blip r:embed="rId32" cstate="print">
            <a:lum bright="2000"/>
          </a:blip>
          <a:srcRect/>
          <a:stretch>
            <a:fillRect/>
          </a:stretch>
        </p:blipFill>
        <p:spPr bwMode="auto">
          <a:xfrm>
            <a:off x="1371600" y="2112963"/>
            <a:ext cx="11795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198" name="Picture 174" descr="Spain 2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1381125" y="3695700"/>
            <a:ext cx="1160463" cy="719138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1199" name="Picture 175" descr="United Arab Emirates 2"/>
          <p:cNvPicPr>
            <a:picLocks noChangeArrowheads="1"/>
          </p:cNvPicPr>
          <p:nvPr/>
        </p:nvPicPr>
        <p:blipFill>
          <a:blip r:embed="rId34" cstate="print">
            <a:lum bright="10000"/>
          </a:blip>
          <a:srcRect/>
          <a:stretch>
            <a:fillRect/>
          </a:stretch>
        </p:blipFill>
        <p:spPr bwMode="auto">
          <a:xfrm>
            <a:off x="5715000" y="538163"/>
            <a:ext cx="1179513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089" name="TextBox11" r:id="rId14" imgW="676440" imgH="657360"/>
      <p:control spid="1091" name="TextBox10" r:id="rId15" imgW="676440" imgH="657360"/>
      <p:control spid="1075" name="TextBox1" r:id="rId16" imgW="838080" imgH="990720"/>
      <p:control spid="1076" name="TextBox2" r:id="rId17" imgW="838080" imgH="990720"/>
      <p:control spid="1077" name="TextBox3" r:id="rId18" imgW="838080" imgH="990720"/>
      <p:control spid="1080" name="TextBox4" r:id="rId19" imgW="838080" imgH="990720"/>
      <p:control spid="1081" name="TextBox5" r:id="rId20" imgW="838080" imgH="990720"/>
      <p:control spid="1082" name="TextBox6" r:id="rId21" imgW="838080" imgH="990720"/>
      <p:control spid="1084" name="TextBox7" r:id="rId22" imgW="838080" imgH="990720"/>
      <p:control spid="1085" name="TextBox8" r:id="rId23" imgW="838080" imgH="990720"/>
      <p:control spid="1086" name="TextBox9" r:id="rId24" imgW="838080" imgH="990720"/>
    </p:controls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22.xml"/><Relationship Id="rId7" Type="http://schemas.openxmlformats.org/officeDocument/2006/relationships/slide" Target="slide16.xml"/><Relationship Id="rId12" Type="http://schemas.openxmlformats.org/officeDocument/2006/relationships/slide" Target="slide2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11" Type="http://schemas.openxmlformats.org/officeDocument/2006/relationships/slide" Target="slide20.xml"/><Relationship Id="rId5" Type="http://schemas.openxmlformats.org/officeDocument/2006/relationships/slide" Target="slide14.xml"/><Relationship Id="rId10" Type="http://schemas.openxmlformats.org/officeDocument/2006/relationships/slide" Target="slide19.xml"/><Relationship Id="rId4" Type="http://schemas.openxmlformats.org/officeDocument/2006/relationships/slide" Target="slide13.xml"/><Relationship Id="rId9" Type="http://schemas.openxmlformats.org/officeDocument/2006/relationships/slide" Target="slide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17.xml"/><Relationship Id="rId12" Type="http://schemas.openxmlformats.org/officeDocument/2006/relationships/slide" Target="slide22.xml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4.xml"/><Relationship Id="rId6" Type="http://schemas.openxmlformats.org/officeDocument/2006/relationships/slide" Target="slide16.xml"/><Relationship Id="rId11" Type="http://schemas.openxmlformats.org/officeDocument/2006/relationships/slide" Target="slide21.xml"/><Relationship Id="rId5" Type="http://schemas.openxmlformats.org/officeDocument/2006/relationships/slide" Target="slide15.xml"/><Relationship Id="rId10" Type="http://schemas.openxmlformats.org/officeDocument/2006/relationships/slide" Target="slide20.xml"/><Relationship Id="rId4" Type="http://schemas.openxmlformats.org/officeDocument/2006/relationships/slide" Target="slide14.xml"/><Relationship Id="rId9" Type="http://schemas.openxmlformats.org/officeDocument/2006/relationships/slide" Target="slide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0" Type="http://schemas.openxmlformats.org/officeDocument/2006/relationships/slide" Target="slide11.xml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36" name="Group 36"/>
          <p:cNvGrpSpPr>
            <a:grpSpLocks/>
          </p:cNvGrpSpPr>
          <p:nvPr/>
        </p:nvGrpSpPr>
        <p:grpSpPr bwMode="auto">
          <a:xfrm>
            <a:off x="57150" y="447675"/>
            <a:ext cx="9036050" cy="5961063"/>
            <a:chOff x="36" y="285"/>
            <a:chExt cx="5692" cy="3755"/>
          </a:xfrm>
        </p:grpSpPr>
        <p:sp>
          <p:nvSpPr>
            <p:cNvPr id="25637" name="Freeform 37"/>
            <p:cNvSpPr>
              <a:spLocks/>
            </p:cNvSpPr>
            <p:nvPr/>
          </p:nvSpPr>
          <p:spPr bwMode="auto">
            <a:xfrm>
              <a:off x="36" y="774"/>
              <a:ext cx="1961" cy="3266"/>
            </a:xfrm>
            <a:custGeom>
              <a:avLst/>
              <a:gdLst/>
              <a:ahLst/>
              <a:cxnLst>
                <a:cxn ang="0">
                  <a:pos x="1141" y="243"/>
                </a:cxn>
                <a:cxn ang="0">
                  <a:pos x="1103" y="300"/>
                </a:cxn>
                <a:cxn ang="0">
                  <a:pos x="1051" y="467"/>
                </a:cxn>
                <a:cxn ang="0">
                  <a:pos x="1167" y="524"/>
                </a:cxn>
                <a:cxn ang="0">
                  <a:pos x="1230" y="657"/>
                </a:cxn>
                <a:cxn ang="0">
                  <a:pos x="1308" y="488"/>
                </a:cxn>
                <a:cxn ang="0">
                  <a:pos x="1308" y="319"/>
                </a:cxn>
                <a:cxn ang="0">
                  <a:pos x="1435" y="467"/>
                </a:cxn>
                <a:cxn ang="0">
                  <a:pos x="1539" y="431"/>
                </a:cxn>
                <a:cxn ang="0">
                  <a:pos x="1564" y="619"/>
                </a:cxn>
                <a:cxn ang="0">
                  <a:pos x="1589" y="636"/>
                </a:cxn>
                <a:cxn ang="0">
                  <a:pos x="1475" y="657"/>
                </a:cxn>
                <a:cxn ang="0">
                  <a:pos x="1243" y="807"/>
                </a:cxn>
                <a:cxn ang="0">
                  <a:pos x="1346" y="750"/>
                </a:cxn>
                <a:cxn ang="0">
                  <a:pos x="1461" y="712"/>
                </a:cxn>
                <a:cxn ang="0">
                  <a:pos x="1435" y="826"/>
                </a:cxn>
                <a:cxn ang="0">
                  <a:pos x="1357" y="883"/>
                </a:cxn>
                <a:cxn ang="0">
                  <a:pos x="1256" y="957"/>
                </a:cxn>
                <a:cxn ang="0">
                  <a:pos x="1205" y="1107"/>
                </a:cxn>
                <a:cxn ang="0">
                  <a:pos x="1179" y="1257"/>
                </a:cxn>
                <a:cxn ang="0">
                  <a:pos x="1127" y="1201"/>
                </a:cxn>
                <a:cxn ang="0">
                  <a:pos x="974" y="1183"/>
                </a:cxn>
                <a:cxn ang="0">
                  <a:pos x="884" y="1294"/>
                </a:cxn>
                <a:cxn ang="0">
                  <a:pos x="960" y="1463"/>
                </a:cxn>
                <a:cxn ang="0">
                  <a:pos x="1038" y="1425"/>
                </a:cxn>
                <a:cxn ang="0">
                  <a:pos x="1103" y="1518"/>
                </a:cxn>
                <a:cxn ang="0">
                  <a:pos x="1154" y="1670"/>
                </a:cxn>
                <a:cxn ang="0">
                  <a:pos x="1230" y="1689"/>
                </a:cxn>
                <a:cxn ang="0">
                  <a:pos x="1346" y="1615"/>
                </a:cxn>
                <a:cxn ang="0">
                  <a:pos x="1486" y="1632"/>
                </a:cxn>
                <a:cxn ang="0">
                  <a:pos x="1602" y="1746"/>
                </a:cxn>
                <a:cxn ang="0">
                  <a:pos x="1691" y="1877"/>
                </a:cxn>
                <a:cxn ang="0">
                  <a:pos x="1704" y="1877"/>
                </a:cxn>
                <a:cxn ang="0">
                  <a:pos x="1769" y="1896"/>
                </a:cxn>
                <a:cxn ang="0">
                  <a:pos x="1921" y="1991"/>
                </a:cxn>
                <a:cxn ang="0">
                  <a:pos x="1936" y="2101"/>
                </a:cxn>
                <a:cxn ang="0">
                  <a:pos x="1858" y="2363"/>
                </a:cxn>
                <a:cxn ang="0">
                  <a:pos x="1742" y="2460"/>
                </a:cxn>
                <a:cxn ang="0">
                  <a:pos x="1691" y="2608"/>
                </a:cxn>
                <a:cxn ang="0">
                  <a:pos x="1589" y="2646"/>
                </a:cxn>
                <a:cxn ang="0">
                  <a:pos x="1615" y="2778"/>
                </a:cxn>
                <a:cxn ang="0">
                  <a:pos x="1526" y="2870"/>
                </a:cxn>
                <a:cxn ang="0">
                  <a:pos x="1526" y="2890"/>
                </a:cxn>
                <a:cxn ang="0">
                  <a:pos x="1486" y="3004"/>
                </a:cxn>
                <a:cxn ang="0">
                  <a:pos x="1501" y="3078"/>
                </a:cxn>
                <a:cxn ang="0">
                  <a:pos x="1450" y="3209"/>
                </a:cxn>
                <a:cxn ang="0">
                  <a:pos x="1551" y="3247"/>
                </a:cxn>
                <a:cxn ang="0">
                  <a:pos x="1372" y="3097"/>
                </a:cxn>
                <a:cxn ang="0">
                  <a:pos x="1346" y="2572"/>
                </a:cxn>
                <a:cxn ang="0">
                  <a:pos x="1205" y="2120"/>
                </a:cxn>
                <a:cxn ang="0">
                  <a:pos x="1205" y="1708"/>
                </a:cxn>
                <a:cxn ang="0">
                  <a:pos x="911" y="1537"/>
                </a:cxn>
                <a:cxn ang="0">
                  <a:pos x="666" y="1257"/>
                </a:cxn>
                <a:cxn ang="0">
                  <a:pos x="628" y="1275"/>
                </a:cxn>
                <a:cxn ang="0">
                  <a:pos x="499" y="862"/>
                </a:cxn>
                <a:cxn ang="0">
                  <a:pos x="347" y="450"/>
                </a:cxn>
                <a:cxn ang="0">
                  <a:pos x="38" y="507"/>
                </a:cxn>
                <a:cxn ang="0">
                  <a:pos x="89" y="186"/>
                </a:cxn>
                <a:cxn ang="0">
                  <a:pos x="230" y="53"/>
                </a:cxn>
                <a:cxn ang="0">
                  <a:pos x="539" y="74"/>
                </a:cxn>
                <a:cxn ang="0">
                  <a:pos x="860" y="150"/>
                </a:cxn>
                <a:cxn ang="0">
                  <a:pos x="1088" y="0"/>
                </a:cxn>
                <a:cxn ang="0">
                  <a:pos x="1179" y="167"/>
                </a:cxn>
              </a:cxnLst>
              <a:rect l="0" t="0" r="r" b="b"/>
              <a:pathLst>
                <a:path w="1961" h="3266">
                  <a:moveTo>
                    <a:pt x="1179" y="167"/>
                  </a:moveTo>
                  <a:lnTo>
                    <a:pt x="1167" y="205"/>
                  </a:lnTo>
                  <a:lnTo>
                    <a:pt x="1114" y="205"/>
                  </a:lnTo>
                  <a:lnTo>
                    <a:pt x="1141" y="243"/>
                  </a:lnTo>
                  <a:lnTo>
                    <a:pt x="1154" y="281"/>
                  </a:lnTo>
                  <a:lnTo>
                    <a:pt x="1114" y="262"/>
                  </a:lnTo>
                  <a:lnTo>
                    <a:pt x="1076" y="300"/>
                  </a:lnTo>
                  <a:lnTo>
                    <a:pt x="1103" y="300"/>
                  </a:lnTo>
                  <a:lnTo>
                    <a:pt x="1065" y="336"/>
                  </a:lnTo>
                  <a:lnTo>
                    <a:pt x="1025" y="376"/>
                  </a:lnTo>
                  <a:lnTo>
                    <a:pt x="1025" y="431"/>
                  </a:lnTo>
                  <a:lnTo>
                    <a:pt x="1051" y="467"/>
                  </a:lnTo>
                  <a:lnTo>
                    <a:pt x="1088" y="467"/>
                  </a:lnTo>
                  <a:lnTo>
                    <a:pt x="1114" y="488"/>
                  </a:lnTo>
                  <a:lnTo>
                    <a:pt x="1127" y="507"/>
                  </a:lnTo>
                  <a:lnTo>
                    <a:pt x="1167" y="524"/>
                  </a:lnTo>
                  <a:lnTo>
                    <a:pt x="1194" y="524"/>
                  </a:lnTo>
                  <a:lnTo>
                    <a:pt x="1205" y="581"/>
                  </a:lnTo>
                  <a:lnTo>
                    <a:pt x="1205" y="619"/>
                  </a:lnTo>
                  <a:lnTo>
                    <a:pt x="1230" y="657"/>
                  </a:lnTo>
                  <a:lnTo>
                    <a:pt x="1256" y="600"/>
                  </a:lnTo>
                  <a:lnTo>
                    <a:pt x="1243" y="524"/>
                  </a:lnTo>
                  <a:lnTo>
                    <a:pt x="1268" y="524"/>
                  </a:lnTo>
                  <a:lnTo>
                    <a:pt x="1308" y="488"/>
                  </a:lnTo>
                  <a:lnTo>
                    <a:pt x="1294" y="393"/>
                  </a:lnTo>
                  <a:lnTo>
                    <a:pt x="1294" y="336"/>
                  </a:lnTo>
                  <a:lnTo>
                    <a:pt x="1308" y="281"/>
                  </a:lnTo>
                  <a:lnTo>
                    <a:pt x="1308" y="319"/>
                  </a:lnTo>
                  <a:lnTo>
                    <a:pt x="1357" y="336"/>
                  </a:lnTo>
                  <a:lnTo>
                    <a:pt x="1410" y="357"/>
                  </a:lnTo>
                  <a:lnTo>
                    <a:pt x="1435" y="412"/>
                  </a:lnTo>
                  <a:lnTo>
                    <a:pt x="1435" y="467"/>
                  </a:lnTo>
                  <a:lnTo>
                    <a:pt x="1461" y="488"/>
                  </a:lnTo>
                  <a:lnTo>
                    <a:pt x="1475" y="431"/>
                  </a:lnTo>
                  <a:lnTo>
                    <a:pt x="1501" y="393"/>
                  </a:lnTo>
                  <a:lnTo>
                    <a:pt x="1539" y="431"/>
                  </a:lnTo>
                  <a:lnTo>
                    <a:pt x="1551" y="488"/>
                  </a:lnTo>
                  <a:lnTo>
                    <a:pt x="1564" y="543"/>
                  </a:lnTo>
                  <a:lnTo>
                    <a:pt x="1577" y="581"/>
                  </a:lnTo>
                  <a:lnTo>
                    <a:pt x="1564" y="619"/>
                  </a:lnTo>
                  <a:lnTo>
                    <a:pt x="1602" y="581"/>
                  </a:lnTo>
                  <a:lnTo>
                    <a:pt x="1627" y="600"/>
                  </a:lnTo>
                  <a:lnTo>
                    <a:pt x="1627" y="636"/>
                  </a:lnTo>
                  <a:lnTo>
                    <a:pt x="1589" y="636"/>
                  </a:lnTo>
                  <a:lnTo>
                    <a:pt x="1564" y="674"/>
                  </a:lnTo>
                  <a:lnTo>
                    <a:pt x="1539" y="693"/>
                  </a:lnTo>
                  <a:lnTo>
                    <a:pt x="1526" y="674"/>
                  </a:lnTo>
                  <a:lnTo>
                    <a:pt x="1475" y="657"/>
                  </a:lnTo>
                  <a:lnTo>
                    <a:pt x="1435" y="657"/>
                  </a:lnTo>
                  <a:lnTo>
                    <a:pt x="1397" y="693"/>
                  </a:lnTo>
                  <a:lnTo>
                    <a:pt x="1319" y="750"/>
                  </a:lnTo>
                  <a:lnTo>
                    <a:pt x="1243" y="807"/>
                  </a:lnTo>
                  <a:lnTo>
                    <a:pt x="1205" y="845"/>
                  </a:lnTo>
                  <a:lnTo>
                    <a:pt x="1256" y="826"/>
                  </a:lnTo>
                  <a:lnTo>
                    <a:pt x="1294" y="790"/>
                  </a:lnTo>
                  <a:lnTo>
                    <a:pt x="1346" y="750"/>
                  </a:lnTo>
                  <a:lnTo>
                    <a:pt x="1372" y="712"/>
                  </a:lnTo>
                  <a:lnTo>
                    <a:pt x="1422" y="693"/>
                  </a:lnTo>
                  <a:lnTo>
                    <a:pt x="1461" y="674"/>
                  </a:lnTo>
                  <a:lnTo>
                    <a:pt x="1461" y="712"/>
                  </a:lnTo>
                  <a:lnTo>
                    <a:pt x="1475" y="771"/>
                  </a:lnTo>
                  <a:lnTo>
                    <a:pt x="1513" y="790"/>
                  </a:lnTo>
                  <a:lnTo>
                    <a:pt x="1475" y="826"/>
                  </a:lnTo>
                  <a:lnTo>
                    <a:pt x="1435" y="826"/>
                  </a:lnTo>
                  <a:lnTo>
                    <a:pt x="1450" y="790"/>
                  </a:lnTo>
                  <a:lnTo>
                    <a:pt x="1410" y="807"/>
                  </a:lnTo>
                  <a:lnTo>
                    <a:pt x="1357" y="845"/>
                  </a:lnTo>
                  <a:lnTo>
                    <a:pt x="1357" y="883"/>
                  </a:lnTo>
                  <a:lnTo>
                    <a:pt x="1334" y="900"/>
                  </a:lnTo>
                  <a:lnTo>
                    <a:pt x="1308" y="921"/>
                  </a:lnTo>
                  <a:lnTo>
                    <a:pt x="1268" y="995"/>
                  </a:lnTo>
                  <a:lnTo>
                    <a:pt x="1256" y="957"/>
                  </a:lnTo>
                  <a:lnTo>
                    <a:pt x="1230" y="995"/>
                  </a:lnTo>
                  <a:lnTo>
                    <a:pt x="1256" y="1031"/>
                  </a:lnTo>
                  <a:lnTo>
                    <a:pt x="1243" y="1069"/>
                  </a:lnTo>
                  <a:lnTo>
                    <a:pt x="1205" y="1107"/>
                  </a:lnTo>
                  <a:lnTo>
                    <a:pt x="1179" y="1162"/>
                  </a:lnTo>
                  <a:lnTo>
                    <a:pt x="1154" y="1183"/>
                  </a:lnTo>
                  <a:lnTo>
                    <a:pt x="1167" y="1219"/>
                  </a:lnTo>
                  <a:lnTo>
                    <a:pt x="1179" y="1257"/>
                  </a:lnTo>
                  <a:lnTo>
                    <a:pt x="1179" y="1313"/>
                  </a:lnTo>
                  <a:lnTo>
                    <a:pt x="1154" y="1275"/>
                  </a:lnTo>
                  <a:lnTo>
                    <a:pt x="1127" y="1238"/>
                  </a:lnTo>
                  <a:lnTo>
                    <a:pt x="1127" y="1201"/>
                  </a:lnTo>
                  <a:lnTo>
                    <a:pt x="1103" y="1201"/>
                  </a:lnTo>
                  <a:lnTo>
                    <a:pt x="1038" y="1183"/>
                  </a:lnTo>
                  <a:lnTo>
                    <a:pt x="1000" y="1201"/>
                  </a:lnTo>
                  <a:lnTo>
                    <a:pt x="974" y="1183"/>
                  </a:lnTo>
                  <a:lnTo>
                    <a:pt x="936" y="1201"/>
                  </a:lnTo>
                  <a:lnTo>
                    <a:pt x="911" y="1219"/>
                  </a:lnTo>
                  <a:lnTo>
                    <a:pt x="871" y="1257"/>
                  </a:lnTo>
                  <a:lnTo>
                    <a:pt x="884" y="1294"/>
                  </a:lnTo>
                  <a:lnTo>
                    <a:pt x="871" y="1351"/>
                  </a:lnTo>
                  <a:lnTo>
                    <a:pt x="884" y="1408"/>
                  </a:lnTo>
                  <a:lnTo>
                    <a:pt x="922" y="1446"/>
                  </a:lnTo>
                  <a:lnTo>
                    <a:pt x="960" y="1463"/>
                  </a:lnTo>
                  <a:lnTo>
                    <a:pt x="989" y="1425"/>
                  </a:lnTo>
                  <a:lnTo>
                    <a:pt x="1012" y="1389"/>
                  </a:lnTo>
                  <a:lnTo>
                    <a:pt x="1051" y="1368"/>
                  </a:lnTo>
                  <a:lnTo>
                    <a:pt x="1038" y="1425"/>
                  </a:lnTo>
                  <a:lnTo>
                    <a:pt x="1038" y="1482"/>
                  </a:lnTo>
                  <a:lnTo>
                    <a:pt x="1025" y="1537"/>
                  </a:lnTo>
                  <a:lnTo>
                    <a:pt x="1076" y="1501"/>
                  </a:lnTo>
                  <a:lnTo>
                    <a:pt x="1103" y="1518"/>
                  </a:lnTo>
                  <a:lnTo>
                    <a:pt x="1127" y="1537"/>
                  </a:lnTo>
                  <a:lnTo>
                    <a:pt x="1127" y="1670"/>
                  </a:lnTo>
                  <a:lnTo>
                    <a:pt x="1127" y="1632"/>
                  </a:lnTo>
                  <a:lnTo>
                    <a:pt x="1154" y="1670"/>
                  </a:lnTo>
                  <a:lnTo>
                    <a:pt x="1194" y="1651"/>
                  </a:lnTo>
                  <a:lnTo>
                    <a:pt x="1230" y="1651"/>
                  </a:lnTo>
                  <a:lnTo>
                    <a:pt x="1205" y="1670"/>
                  </a:lnTo>
                  <a:lnTo>
                    <a:pt x="1230" y="1689"/>
                  </a:lnTo>
                  <a:lnTo>
                    <a:pt x="1268" y="1651"/>
                  </a:lnTo>
                  <a:lnTo>
                    <a:pt x="1308" y="1615"/>
                  </a:lnTo>
                  <a:lnTo>
                    <a:pt x="1334" y="1596"/>
                  </a:lnTo>
                  <a:lnTo>
                    <a:pt x="1346" y="1615"/>
                  </a:lnTo>
                  <a:lnTo>
                    <a:pt x="1385" y="1615"/>
                  </a:lnTo>
                  <a:lnTo>
                    <a:pt x="1422" y="1632"/>
                  </a:lnTo>
                  <a:lnTo>
                    <a:pt x="1450" y="1651"/>
                  </a:lnTo>
                  <a:lnTo>
                    <a:pt x="1486" y="1632"/>
                  </a:lnTo>
                  <a:lnTo>
                    <a:pt x="1526" y="1670"/>
                  </a:lnTo>
                  <a:lnTo>
                    <a:pt x="1551" y="1689"/>
                  </a:lnTo>
                  <a:lnTo>
                    <a:pt x="1551" y="1725"/>
                  </a:lnTo>
                  <a:lnTo>
                    <a:pt x="1602" y="1746"/>
                  </a:lnTo>
                  <a:lnTo>
                    <a:pt x="1627" y="1725"/>
                  </a:lnTo>
                  <a:lnTo>
                    <a:pt x="1664" y="1746"/>
                  </a:lnTo>
                  <a:lnTo>
                    <a:pt x="1691" y="1763"/>
                  </a:lnTo>
                  <a:lnTo>
                    <a:pt x="1691" y="1877"/>
                  </a:lnTo>
                  <a:lnTo>
                    <a:pt x="1664" y="1877"/>
                  </a:lnTo>
                  <a:lnTo>
                    <a:pt x="1653" y="1915"/>
                  </a:lnTo>
                  <a:lnTo>
                    <a:pt x="1680" y="1896"/>
                  </a:lnTo>
                  <a:lnTo>
                    <a:pt x="1704" y="1877"/>
                  </a:lnTo>
                  <a:lnTo>
                    <a:pt x="1718" y="1877"/>
                  </a:lnTo>
                  <a:lnTo>
                    <a:pt x="1691" y="1915"/>
                  </a:lnTo>
                  <a:lnTo>
                    <a:pt x="1731" y="1915"/>
                  </a:lnTo>
                  <a:lnTo>
                    <a:pt x="1769" y="1896"/>
                  </a:lnTo>
                  <a:lnTo>
                    <a:pt x="1794" y="1915"/>
                  </a:lnTo>
                  <a:lnTo>
                    <a:pt x="1871" y="1915"/>
                  </a:lnTo>
                  <a:lnTo>
                    <a:pt x="1898" y="1953"/>
                  </a:lnTo>
                  <a:lnTo>
                    <a:pt x="1921" y="1991"/>
                  </a:lnTo>
                  <a:lnTo>
                    <a:pt x="1961" y="1953"/>
                  </a:lnTo>
                  <a:lnTo>
                    <a:pt x="1947" y="2008"/>
                  </a:lnTo>
                  <a:lnTo>
                    <a:pt x="1947" y="2063"/>
                  </a:lnTo>
                  <a:lnTo>
                    <a:pt x="1936" y="2101"/>
                  </a:lnTo>
                  <a:lnTo>
                    <a:pt x="1898" y="2139"/>
                  </a:lnTo>
                  <a:lnTo>
                    <a:pt x="1871" y="2196"/>
                  </a:lnTo>
                  <a:lnTo>
                    <a:pt x="1871" y="2327"/>
                  </a:lnTo>
                  <a:lnTo>
                    <a:pt x="1858" y="2363"/>
                  </a:lnTo>
                  <a:lnTo>
                    <a:pt x="1847" y="2401"/>
                  </a:lnTo>
                  <a:lnTo>
                    <a:pt x="1820" y="2401"/>
                  </a:lnTo>
                  <a:lnTo>
                    <a:pt x="1782" y="2441"/>
                  </a:lnTo>
                  <a:lnTo>
                    <a:pt x="1742" y="2460"/>
                  </a:lnTo>
                  <a:lnTo>
                    <a:pt x="1731" y="2517"/>
                  </a:lnTo>
                  <a:lnTo>
                    <a:pt x="1731" y="2553"/>
                  </a:lnTo>
                  <a:lnTo>
                    <a:pt x="1704" y="2553"/>
                  </a:lnTo>
                  <a:lnTo>
                    <a:pt x="1691" y="2608"/>
                  </a:lnTo>
                  <a:lnTo>
                    <a:pt x="1664" y="2665"/>
                  </a:lnTo>
                  <a:lnTo>
                    <a:pt x="1653" y="2703"/>
                  </a:lnTo>
                  <a:lnTo>
                    <a:pt x="1627" y="2684"/>
                  </a:lnTo>
                  <a:lnTo>
                    <a:pt x="1589" y="2646"/>
                  </a:lnTo>
                  <a:lnTo>
                    <a:pt x="1564" y="2629"/>
                  </a:lnTo>
                  <a:lnTo>
                    <a:pt x="1577" y="2665"/>
                  </a:lnTo>
                  <a:lnTo>
                    <a:pt x="1615" y="2703"/>
                  </a:lnTo>
                  <a:lnTo>
                    <a:pt x="1615" y="2778"/>
                  </a:lnTo>
                  <a:lnTo>
                    <a:pt x="1577" y="2797"/>
                  </a:lnTo>
                  <a:lnTo>
                    <a:pt x="1539" y="2816"/>
                  </a:lnTo>
                  <a:lnTo>
                    <a:pt x="1526" y="2854"/>
                  </a:lnTo>
                  <a:lnTo>
                    <a:pt x="1526" y="2870"/>
                  </a:lnTo>
                  <a:lnTo>
                    <a:pt x="1513" y="2854"/>
                  </a:lnTo>
                  <a:lnTo>
                    <a:pt x="1486" y="2870"/>
                  </a:lnTo>
                  <a:lnTo>
                    <a:pt x="1501" y="2909"/>
                  </a:lnTo>
                  <a:lnTo>
                    <a:pt x="1526" y="2890"/>
                  </a:lnTo>
                  <a:lnTo>
                    <a:pt x="1513" y="2928"/>
                  </a:lnTo>
                  <a:lnTo>
                    <a:pt x="1486" y="2966"/>
                  </a:lnTo>
                  <a:lnTo>
                    <a:pt x="1461" y="3023"/>
                  </a:lnTo>
                  <a:lnTo>
                    <a:pt x="1486" y="3004"/>
                  </a:lnTo>
                  <a:lnTo>
                    <a:pt x="1513" y="3023"/>
                  </a:lnTo>
                  <a:lnTo>
                    <a:pt x="1513" y="3059"/>
                  </a:lnTo>
                  <a:lnTo>
                    <a:pt x="1513" y="3042"/>
                  </a:lnTo>
                  <a:lnTo>
                    <a:pt x="1501" y="3078"/>
                  </a:lnTo>
                  <a:lnTo>
                    <a:pt x="1475" y="3116"/>
                  </a:lnTo>
                  <a:lnTo>
                    <a:pt x="1501" y="3171"/>
                  </a:lnTo>
                  <a:lnTo>
                    <a:pt x="1475" y="3171"/>
                  </a:lnTo>
                  <a:lnTo>
                    <a:pt x="1450" y="3209"/>
                  </a:lnTo>
                  <a:lnTo>
                    <a:pt x="1486" y="3209"/>
                  </a:lnTo>
                  <a:lnTo>
                    <a:pt x="1513" y="3192"/>
                  </a:lnTo>
                  <a:lnTo>
                    <a:pt x="1513" y="3228"/>
                  </a:lnTo>
                  <a:lnTo>
                    <a:pt x="1551" y="3247"/>
                  </a:lnTo>
                  <a:lnTo>
                    <a:pt x="1551" y="3266"/>
                  </a:lnTo>
                  <a:lnTo>
                    <a:pt x="1475" y="3266"/>
                  </a:lnTo>
                  <a:lnTo>
                    <a:pt x="1422" y="3192"/>
                  </a:lnTo>
                  <a:lnTo>
                    <a:pt x="1372" y="3097"/>
                  </a:lnTo>
                  <a:lnTo>
                    <a:pt x="1372" y="2966"/>
                  </a:lnTo>
                  <a:lnTo>
                    <a:pt x="1357" y="2835"/>
                  </a:lnTo>
                  <a:lnTo>
                    <a:pt x="1357" y="2703"/>
                  </a:lnTo>
                  <a:lnTo>
                    <a:pt x="1346" y="2572"/>
                  </a:lnTo>
                  <a:lnTo>
                    <a:pt x="1372" y="2441"/>
                  </a:lnTo>
                  <a:lnTo>
                    <a:pt x="1334" y="2310"/>
                  </a:lnTo>
                  <a:lnTo>
                    <a:pt x="1268" y="2234"/>
                  </a:lnTo>
                  <a:lnTo>
                    <a:pt x="1205" y="2120"/>
                  </a:lnTo>
                  <a:lnTo>
                    <a:pt x="1167" y="2027"/>
                  </a:lnTo>
                  <a:lnTo>
                    <a:pt x="1167" y="1915"/>
                  </a:lnTo>
                  <a:lnTo>
                    <a:pt x="1205" y="1820"/>
                  </a:lnTo>
                  <a:lnTo>
                    <a:pt x="1205" y="1708"/>
                  </a:lnTo>
                  <a:lnTo>
                    <a:pt x="1114" y="1708"/>
                  </a:lnTo>
                  <a:lnTo>
                    <a:pt x="1065" y="1615"/>
                  </a:lnTo>
                  <a:lnTo>
                    <a:pt x="1000" y="1558"/>
                  </a:lnTo>
                  <a:lnTo>
                    <a:pt x="911" y="1537"/>
                  </a:lnTo>
                  <a:lnTo>
                    <a:pt x="820" y="1501"/>
                  </a:lnTo>
                  <a:lnTo>
                    <a:pt x="755" y="1446"/>
                  </a:lnTo>
                  <a:lnTo>
                    <a:pt x="717" y="1351"/>
                  </a:lnTo>
                  <a:lnTo>
                    <a:pt x="666" y="1257"/>
                  </a:lnTo>
                  <a:lnTo>
                    <a:pt x="615" y="1162"/>
                  </a:lnTo>
                  <a:lnTo>
                    <a:pt x="642" y="1275"/>
                  </a:lnTo>
                  <a:lnTo>
                    <a:pt x="666" y="1389"/>
                  </a:lnTo>
                  <a:lnTo>
                    <a:pt x="628" y="1275"/>
                  </a:lnTo>
                  <a:lnTo>
                    <a:pt x="575" y="1183"/>
                  </a:lnTo>
                  <a:lnTo>
                    <a:pt x="512" y="1069"/>
                  </a:lnTo>
                  <a:lnTo>
                    <a:pt x="475" y="978"/>
                  </a:lnTo>
                  <a:lnTo>
                    <a:pt x="499" y="862"/>
                  </a:lnTo>
                  <a:lnTo>
                    <a:pt x="499" y="731"/>
                  </a:lnTo>
                  <a:lnTo>
                    <a:pt x="461" y="619"/>
                  </a:lnTo>
                  <a:lnTo>
                    <a:pt x="410" y="524"/>
                  </a:lnTo>
                  <a:lnTo>
                    <a:pt x="347" y="450"/>
                  </a:lnTo>
                  <a:lnTo>
                    <a:pt x="270" y="393"/>
                  </a:lnTo>
                  <a:lnTo>
                    <a:pt x="192" y="412"/>
                  </a:lnTo>
                  <a:lnTo>
                    <a:pt x="116" y="431"/>
                  </a:lnTo>
                  <a:lnTo>
                    <a:pt x="38" y="507"/>
                  </a:lnTo>
                  <a:lnTo>
                    <a:pt x="13" y="393"/>
                  </a:lnTo>
                  <a:lnTo>
                    <a:pt x="51" y="281"/>
                  </a:lnTo>
                  <a:lnTo>
                    <a:pt x="0" y="205"/>
                  </a:lnTo>
                  <a:lnTo>
                    <a:pt x="89" y="186"/>
                  </a:lnTo>
                  <a:lnTo>
                    <a:pt x="13" y="129"/>
                  </a:lnTo>
                  <a:lnTo>
                    <a:pt x="89" y="93"/>
                  </a:lnTo>
                  <a:lnTo>
                    <a:pt x="154" y="53"/>
                  </a:lnTo>
                  <a:lnTo>
                    <a:pt x="230" y="53"/>
                  </a:lnTo>
                  <a:lnTo>
                    <a:pt x="308" y="93"/>
                  </a:lnTo>
                  <a:lnTo>
                    <a:pt x="385" y="93"/>
                  </a:lnTo>
                  <a:lnTo>
                    <a:pt x="461" y="129"/>
                  </a:lnTo>
                  <a:lnTo>
                    <a:pt x="539" y="74"/>
                  </a:lnTo>
                  <a:lnTo>
                    <a:pt x="615" y="74"/>
                  </a:lnTo>
                  <a:lnTo>
                    <a:pt x="704" y="93"/>
                  </a:lnTo>
                  <a:lnTo>
                    <a:pt x="782" y="93"/>
                  </a:lnTo>
                  <a:lnTo>
                    <a:pt x="860" y="150"/>
                  </a:lnTo>
                  <a:lnTo>
                    <a:pt x="949" y="112"/>
                  </a:lnTo>
                  <a:lnTo>
                    <a:pt x="1038" y="112"/>
                  </a:lnTo>
                  <a:lnTo>
                    <a:pt x="1114" y="93"/>
                  </a:lnTo>
                  <a:lnTo>
                    <a:pt x="1088" y="0"/>
                  </a:lnTo>
                  <a:lnTo>
                    <a:pt x="1154" y="53"/>
                  </a:lnTo>
                  <a:lnTo>
                    <a:pt x="1154" y="167"/>
                  </a:lnTo>
                  <a:lnTo>
                    <a:pt x="1167" y="150"/>
                  </a:lnTo>
                  <a:lnTo>
                    <a:pt x="1179" y="167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8" name="Freeform 38"/>
            <p:cNvSpPr>
              <a:spLocks/>
            </p:cNvSpPr>
            <p:nvPr/>
          </p:nvSpPr>
          <p:spPr bwMode="auto">
            <a:xfrm>
              <a:off x="1587" y="1421"/>
              <a:ext cx="113" cy="84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4" y="0"/>
                </a:cxn>
                <a:cxn ang="0">
                  <a:pos x="41" y="0"/>
                </a:cxn>
                <a:cxn ang="0">
                  <a:pos x="15" y="33"/>
                </a:cxn>
                <a:cxn ang="0">
                  <a:pos x="0" y="46"/>
                </a:cxn>
                <a:cxn ang="0">
                  <a:pos x="0" y="84"/>
                </a:cxn>
                <a:cxn ang="0">
                  <a:pos x="38" y="65"/>
                </a:cxn>
                <a:cxn ang="0">
                  <a:pos x="64" y="84"/>
                </a:cxn>
                <a:cxn ang="0">
                  <a:pos x="91" y="84"/>
                </a:cxn>
                <a:cxn ang="0">
                  <a:pos x="113" y="65"/>
                </a:cxn>
                <a:cxn ang="0">
                  <a:pos x="76" y="46"/>
                </a:cxn>
                <a:cxn ang="0">
                  <a:pos x="91" y="10"/>
                </a:cxn>
                <a:cxn ang="0">
                  <a:pos x="64" y="27"/>
                </a:cxn>
                <a:cxn ang="0">
                  <a:pos x="66" y="27"/>
                </a:cxn>
              </a:cxnLst>
              <a:rect l="0" t="0" r="r" b="b"/>
              <a:pathLst>
                <a:path w="113" h="84">
                  <a:moveTo>
                    <a:pt x="66" y="27"/>
                  </a:moveTo>
                  <a:lnTo>
                    <a:pt x="64" y="0"/>
                  </a:lnTo>
                  <a:lnTo>
                    <a:pt x="41" y="0"/>
                  </a:lnTo>
                  <a:lnTo>
                    <a:pt x="15" y="33"/>
                  </a:lnTo>
                  <a:lnTo>
                    <a:pt x="0" y="46"/>
                  </a:lnTo>
                  <a:lnTo>
                    <a:pt x="0" y="84"/>
                  </a:lnTo>
                  <a:lnTo>
                    <a:pt x="38" y="65"/>
                  </a:lnTo>
                  <a:lnTo>
                    <a:pt x="64" y="84"/>
                  </a:lnTo>
                  <a:lnTo>
                    <a:pt x="91" y="84"/>
                  </a:lnTo>
                  <a:lnTo>
                    <a:pt x="113" y="65"/>
                  </a:lnTo>
                  <a:lnTo>
                    <a:pt x="76" y="46"/>
                  </a:lnTo>
                  <a:lnTo>
                    <a:pt x="91" y="10"/>
                  </a:lnTo>
                  <a:lnTo>
                    <a:pt x="64" y="27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9" name="Freeform 39"/>
            <p:cNvSpPr>
              <a:spLocks/>
            </p:cNvSpPr>
            <p:nvPr/>
          </p:nvSpPr>
          <p:spPr bwMode="auto">
            <a:xfrm>
              <a:off x="1486" y="285"/>
              <a:ext cx="856" cy="846"/>
            </a:xfrm>
            <a:custGeom>
              <a:avLst/>
              <a:gdLst/>
              <a:ahLst/>
              <a:cxnLst>
                <a:cxn ang="0">
                  <a:pos x="344" y="825"/>
                </a:cxn>
                <a:cxn ang="0">
                  <a:pos x="281" y="808"/>
                </a:cxn>
                <a:cxn ang="0">
                  <a:pos x="254" y="694"/>
                </a:cxn>
                <a:cxn ang="0">
                  <a:pos x="241" y="582"/>
                </a:cxn>
                <a:cxn ang="0">
                  <a:pos x="268" y="525"/>
                </a:cxn>
                <a:cxn ang="0">
                  <a:pos x="230" y="451"/>
                </a:cxn>
                <a:cxn ang="0">
                  <a:pos x="214" y="356"/>
                </a:cxn>
                <a:cxn ang="0">
                  <a:pos x="127" y="269"/>
                </a:cxn>
                <a:cxn ang="0">
                  <a:pos x="25" y="299"/>
                </a:cxn>
                <a:cxn ang="0">
                  <a:pos x="36" y="244"/>
                </a:cxn>
                <a:cxn ang="0">
                  <a:pos x="0" y="189"/>
                </a:cxn>
                <a:cxn ang="0">
                  <a:pos x="76" y="169"/>
                </a:cxn>
                <a:cxn ang="0">
                  <a:pos x="101" y="131"/>
                </a:cxn>
                <a:cxn ang="0">
                  <a:pos x="177" y="95"/>
                </a:cxn>
                <a:cxn ang="0">
                  <a:pos x="254" y="55"/>
                </a:cxn>
                <a:cxn ang="0">
                  <a:pos x="332" y="55"/>
                </a:cxn>
                <a:cxn ang="0">
                  <a:pos x="383" y="74"/>
                </a:cxn>
                <a:cxn ang="0">
                  <a:pos x="408" y="0"/>
                </a:cxn>
                <a:cxn ang="0">
                  <a:pos x="459" y="19"/>
                </a:cxn>
                <a:cxn ang="0">
                  <a:pos x="615" y="0"/>
                </a:cxn>
                <a:cxn ang="0">
                  <a:pos x="691" y="38"/>
                </a:cxn>
                <a:cxn ang="0">
                  <a:pos x="664" y="95"/>
                </a:cxn>
                <a:cxn ang="0">
                  <a:pos x="676" y="112"/>
                </a:cxn>
                <a:cxn ang="0">
                  <a:pos x="755" y="74"/>
                </a:cxn>
                <a:cxn ang="0">
                  <a:pos x="820" y="112"/>
                </a:cxn>
                <a:cxn ang="0">
                  <a:pos x="742" y="131"/>
                </a:cxn>
                <a:cxn ang="0">
                  <a:pos x="742" y="189"/>
                </a:cxn>
                <a:cxn ang="0">
                  <a:pos x="755" y="263"/>
                </a:cxn>
                <a:cxn ang="0">
                  <a:pos x="729" y="282"/>
                </a:cxn>
                <a:cxn ang="0">
                  <a:pos x="755" y="337"/>
                </a:cxn>
                <a:cxn ang="0">
                  <a:pos x="755" y="356"/>
                </a:cxn>
                <a:cxn ang="0">
                  <a:pos x="691" y="394"/>
                </a:cxn>
                <a:cxn ang="0">
                  <a:pos x="653" y="432"/>
                </a:cxn>
                <a:cxn ang="0">
                  <a:pos x="704" y="489"/>
                </a:cxn>
                <a:cxn ang="0">
                  <a:pos x="691" y="506"/>
                </a:cxn>
                <a:cxn ang="0">
                  <a:pos x="691" y="525"/>
                </a:cxn>
                <a:cxn ang="0">
                  <a:pos x="602" y="563"/>
                </a:cxn>
                <a:cxn ang="0">
                  <a:pos x="497" y="639"/>
                </a:cxn>
                <a:cxn ang="0">
                  <a:pos x="435" y="675"/>
                </a:cxn>
                <a:cxn ang="0">
                  <a:pos x="435" y="713"/>
                </a:cxn>
                <a:cxn ang="0">
                  <a:pos x="408" y="751"/>
                </a:cxn>
                <a:cxn ang="0">
                  <a:pos x="370" y="808"/>
                </a:cxn>
                <a:cxn ang="0">
                  <a:pos x="370" y="825"/>
                </a:cxn>
              </a:cxnLst>
              <a:rect l="0" t="0" r="r" b="b"/>
              <a:pathLst>
                <a:path w="856" h="846">
                  <a:moveTo>
                    <a:pt x="370" y="846"/>
                  </a:moveTo>
                  <a:lnTo>
                    <a:pt x="344" y="825"/>
                  </a:lnTo>
                  <a:lnTo>
                    <a:pt x="319" y="825"/>
                  </a:lnTo>
                  <a:lnTo>
                    <a:pt x="281" y="808"/>
                  </a:lnTo>
                  <a:lnTo>
                    <a:pt x="254" y="732"/>
                  </a:lnTo>
                  <a:lnTo>
                    <a:pt x="254" y="694"/>
                  </a:lnTo>
                  <a:lnTo>
                    <a:pt x="214" y="639"/>
                  </a:lnTo>
                  <a:lnTo>
                    <a:pt x="241" y="582"/>
                  </a:lnTo>
                  <a:lnTo>
                    <a:pt x="254" y="542"/>
                  </a:lnTo>
                  <a:lnTo>
                    <a:pt x="268" y="525"/>
                  </a:lnTo>
                  <a:lnTo>
                    <a:pt x="268" y="489"/>
                  </a:lnTo>
                  <a:lnTo>
                    <a:pt x="230" y="451"/>
                  </a:lnTo>
                  <a:lnTo>
                    <a:pt x="214" y="470"/>
                  </a:lnTo>
                  <a:lnTo>
                    <a:pt x="214" y="356"/>
                  </a:lnTo>
                  <a:lnTo>
                    <a:pt x="177" y="299"/>
                  </a:lnTo>
                  <a:lnTo>
                    <a:pt x="127" y="269"/>
                  </a:lnTo>
                  <a:lnTo>
                    <a:pt x="63" y="282"/>
                  </a:lnTo>
                  <a:lnTo>
                    <a:pt x="25" y="299"/>
                  </a:lnTo>
                  <a:lnTo>
                    <a:pt x="0" y="282"/>
                  </a:lnTo>
                  <a:lnTo>
                    <a:pt x="36" y="244"/>
                  </a:lnTo>
                  <a:lnTo>
                    <a:pt x="0" y="244"/>
                  </a:lnTo>
                  <a:lnTo>
                    <a:pt x="0" y="189"/>
                  </a:lnTo>
                  <a:lnTo>
                    <a:pt x="36" y="189"/>
                  </a:lnTo>
                  <a:lnTo>
                    <a:pt x="76" y="169"/>
                  </a:lnTo>
                  <a:lnTo>
                    <a:pt x="101" y="169"/>
                  </a:lnTo>
                  <a:lnTo>
                    <a:pt x="101" y="131"/>
                  </a:lnTo>
                  <a:lnTo>
                    <a:pt x="127" y="95"/>
                  </a:lnTo>
                  <a:lnTo>
                    <a:pt x="177" y="95"/>
                  </a:lnTo>
                  <a:lnTo>
                    <a:pt x="203" y="74"/>
                  </a:lnTo>
                  <a:lnTo>
                    <a:pt x="254" y="55"/>
                  </a:lnTo>
                  <a:lnTo>
                    <a:pt x="292" y="74"/>
                  </a:lnTo>
                  <a:lnTo>
                    <a:pt x="332" y="55"/>
                  </a:lnTo>
                  <a:lnTo>
                    <a:pt x="357" y="74"/>
                  </a:lnTo>
                  <a:lnTo>
                    <a:pt x="383" y="74"/>
                  </a:lnTo>
                  <a:lnTo>
                    <a:pt x="357" y="38"/>
                  </a:lnTo>
                  <a:lnTo>
                    <a:pt x="408" y="0"/>
                  </a:lnTo>
                  <a:lnTo>
                    <a:pt x="435" y="19"/>
                  </a:lnTo>
                  <a:lnTo>
                    <a:pt x="459" y="19"/>
                  </a:lnTo>
                  <a:lnTo>
                    <a:pt x="497" y="0"/>
                  </a:lnTo>
                  <a:lnTo>
                    <a:pt x="615" y="0"/>
                  </a:lnTo>
                  <a:lnTo>
                    <a:pt x="653" y="19"/>
                  </a:lnTo>
                  <a:lnTo>
                    <a:pt x="691" y="38"/>
                  </a:lnTo>
                  <a:lnTo>
                    <a:pt x="716" y="38"/>
                  </a:lnTo>
                  <a:lnTo>
                    <a:pt x="664" y="95"/>
                  </a:lnTo>
                  <a:lnTo>
                    <a:pt x="716" y="74"/>
                  </a:lnTo>
                  <a:lnTo>
                    <a:pt x="676" y="112"/>
                  </a:lnTo>
                  <a:lnTo>
                    <a:pt x="716" y="112"/>
                  </a:lnTo>
                  <a:lnTo>
                    <a:pt x="755" y="74"/>
                  </a:lnTo>
                  <a:lnTo>
                    <a:pt x="856" y="74"/>
                  </a:lnTo>
                  <a:lnTo>
                    <a:pt x="820" y="112"/>
                  </a:lnTo>
                  <a:lnTo>
                    <a:pt x="780" y="131"/>
                  </a:lnTo>
                  <a:lnTo>
                    <a:pt x="742" y="131"/>
                  </a:lnTo>
                  <a:lnTo>
                    <a:pt x="780" y="131"/>
                  </a:lnTo>
                  <a:lnTo>
                    <a:pt x="742" y="189"/>
                  </a:lnTo>
                  <a:lnTo>
                    <a:pt x="729" y="244"/>
                  </a:lnTo>
                  <a:lnTo>
                    <a:pt x="755" y="263"/>
                  </a:lnTo>
                  <a:lnTo>
                    <a:pt x="780" y="263"/>
                  </a:lnTo>
                  <a:lnTo>
                    <a:pt x="729" y="282"/>
                  </a:lnTo>
                  <a:lnTo>
                    <a:pt x="729" y="299"/>
                  </a:lnTo>
                  <a:lnTo>
                    <a:pt x="755" y="337"/>
                  </a:lnTo>
                  <a:lnTo>
                    <a:pt x="716" y="320"/>
                  </a:lnTo>
                  <a:lnTo>
                    <a:pt x="755" y="356"/>
                  </a:lnTo>
                  <a:lnTo>
                    <a:pt x="716" y="394"/>
                  </a:lnTo>
                  <a:lnTo>
                    <a:pt x="691" y="394"/>
                  </a:lnTo>
                  <a:lnTo>
                    <a:pt x="691" y="432"/>
                  </a:lnTo>
                  <a:lnTo>
                    <a:pt x="653" y="432"/>
                  </a:lnTo>
                  <a:lnTo>
                    <a:pt x="676" y="451"/>
                  </a:lnTo>
                  <a:lnTo>
                    <a:pt x="704" y="489"/>
                  </a:lnTo>
                  <a:lnTo>
                    <a:pt x="716" y="506"/>
                  </a:lnTo>
                  <a:lnTo>
                    <a:pt x="691" y="506"/>
                  </a:lnTo>
                  <a:lnTo>
                    <a:pt x="653" y="489"/>
                  </a:lnTo>
                  <a:lnTo>
                    <a:pt x="691" y="525"/>
                  </a:lnTo>
                  <a:lnTo>
                    <a:pt x="638" y="542"/>
                  </a:lnTo>
                  <a:lnTo>
                    <a:pt x="602" y="563"/>
                  </a:lnTo>
                  <a:lnTo>
                    <a:pt x="549" y="563"/>
                  </a:lnTo>
                  <a:lnTo>
                    <a:pt x="497" y="639"/>
                  </a:lnTo>
                  <a:lnTo>
                    <a:pt x="459" y="656"/>
                  </a:lnTo>
                  <a:lnTo>
                    <a:pt x="435" y="675"/>
                  </a:lnTo>
                  <a:lnTo>
                    <a:pt x="408" y="675"/>
                  </a:lnTo>
                  <a:lnTo>
                    <a:pt x="435" y="713"/>
                  </a:lnTo>
                  <a:lnTo>
                    <a:pt x="408" y="713"/>
                  </a:lnTo>
                  <a:lnTo>
                    <a:pt x="408" y="751"/>
                  </a:lnTo>
                  <a:lnTo>
                    <a:pt x="397" y="808"/>
                  </a:lnTo>
                  <a:lnTo>
                    <a:pt x="370" y="808"/>
                  </a:lnTo>
                  <a:lnTo>
                    <a:pt x="357" y="846"/>
                  </a:lnTo>
                  <a:lnTo>
                    <a:pt x="370" y="825"/>
                  </a:lnTo>
                  <a:lnTo>
                    <a:pt x="370" y="846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0" name="Freeform 40"/>
            <p:cNvSpPr>
              <a:spLocks/>
            </p:cNvSpPr>
            <p:nvPr/>
          </p:nvSpPr>
          <p:spPr bwMode="auto">
            <a:xfrm>
              <a:off x="2139" y="903"/>
              <a:ext cx="140" cy="114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16" y="0"/>
                </a:cxn>
                <a:cxn ang="0">
                  <a:pos x="102" y="21"/>
                </a:cxn>
                <a:cxn ang="0">
                  <a:pos x="76" y="21"/>
                </a:cxn>
                <a:cxn ang="0">
                  <a:pos x="76" y="38"/>
                </a:cxn>
                <a:cxn ang="0">
                  <a:pos x="51" y="21"/>
                </a:cxn>
                <a:cxn ang="0">
                  <a:pos x="0" y="21"/>
                </a:cxn>
                <a:cxn ang="0">
                  <a:pos x="23" y="76"/>
                </a:cxn>
                <a:cxn ang="0">
                  <a:pos x="51" y="114"/>
                </a:cxn>
                <a:cxn ang="0">
                  <a:pos x="89" y="95"/>
                </a:cxn>
                <a:cxn ang="0">
                  <a:pos x="127" y="95"/>
                </a:cxn>
                <a:cxn ang="0">
                  <a:pos x="140" y="57"/>
                </a:cxn>
                <a:cxn ang="0">
                  <a:pos x="127" y="21"/>
                </a:cxn>
                <a:cxn ang="0">
                  <a:pos x="140" y="0"/>
                </a:cxn>
              </a:cxnLst>
              <a:rect l="0" t="0" r="r" b="b"/>
              <a:pathLst>
                <a:path w="140" h="114">
                  <a:moveTo>
                    <a:pt x="140" y="0"/>
                  </a:moveTo>
                  <a:lnTo>
                    <a:pt x="116" y="0"/>
                  </a:lnTo>
                  <a:lnTo>
                    <a:pt x="102" y="21"/>
                  </a:lnTo>
                  <a:lnTo>
                    <a:pt x="76" y="21"/>
                  </a:lnTo>
                  <a:lnTo>
                    <a:pt x="76" y="38"/>
                  </a:lnTo>
                  <a:lnTo>
                    <a:pt x="51" y="21"/>
                  </a:lnTo>
                  <a:lnTo>
                    <a:pt x="0" y="21"/>
                  </a:lnTo>
                  <a:lnTo>
                    <a:pt x="23" y="76"/>
                  </a:lnTo>
                  <a:lnTo>
                    <a:pt x="51" y="114"/>
                  </a:lnTo>
                  <a:lnTo>
                    <a:pt x="89" y="95"/>
                  </a:lnTo>
                  <a:lnTo>
                    <a:pt x="127" y="95"/>
                  </a:lnTo>
                  <a:lnTo>
                    <a:pt x="140" y="57"/>
                  </a:lnTo>
                  <a:lnTo>
                    <a:pt x="127" y="21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1" name="Freeform 41"/>
            <p:cNvSpPr>
              <a:spLocks/>
            </p:cNvSpPr>
            <p:nvPr/>
          </p:nvSpPr>
          <p:spPr bwMode="auto">
            <a:xfrm>
              <a:off x="2139" y="903"/>
              <a:ext cx="140" cy="114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16" y="0"/>
                </a:cxn>
                <a:cxn ang="0">
                  <a:pos x="102" y="21"/>
                </a:cxn>
                <a:cxn ang="0">
                  <a:pos x="76" y="21"/>
                </a:cxn>
                <a:cxn ang="0">
                  <a:pos x="76" y="38"/>
                </a:cxn>
                <a:cxn ang="0">
                  <a:pos x="51" y="21"/>
                </a:cxn>
                <a:cxn ang="0">
                  <a:pos x="0" y="21"/>
                </a:cxn>
                <a:cxn ang="0">
                  <a:pos x="23" y="76"/>
                </a:cxn>
                <a:cxn ang="0">
                  <a:pos x="51" y="114"/>
                </a:cxn>
                <a:cxn ang="0">
                  <a:pos x="89" y="95"/>
                </a:cxn>
                <a:cxn ang="0">
                  <a:pos x="127" y="95"/>
                </a:cxn>
                <a:cxn ang="0">
                  <a:pos x="140" y="57"/>
                </a:cxn>
                <a:cxn ang="0">
                  <a:pos x="127" y="21"/>
                </a:cxn>
                <a:cxn ang="0">
                  <a:pos x="140" y="0"/>
                </a:cxn>
              </a:cxnLst>
              <a:rect l="0" t="0" r="r" b="b"/>
              <a:pathLst>
                <a:path w="140" h="114">
                  <a:moveTo>
                    <a:pt x="140" y="0"/>
                  </a:moveTo>
                  <a:lnTo>
                    <a:pt x="116" y="0"/>
                  </a:lnTo>
                  <a:lnTo>
                    <a:pt x="102" y="21"/>
                  </a:lnTo>
                  <a:lnTo>
                    <a:pt x="76" y="21"/>
                  </a:lnTo>
                  <a:lnTo>
                    <a:pt x="76" y="38"/>
                  </a:lnTo>
                  <a:lnTo>
                    <a:pt x="51" y="21"/>
                  </a:lnTo>
                  <a:lnTo>
                    <a:pt x="0" y="21"/>
                  </a:lnTo>
                  <a:lnTo>
                    <a:pt x="23" y="76"/>
                  </a:lnTo>
                  <a:lnTo>
                    <a:pt x="51" y="114"/>
                  </a:lnTo>
                  <a:lnTo>
                    <a:pt x="89" y="95"/>
                  </a:lnTo>
                  <a:lnTo>
                    <a:pt x="127" y="95"/>
                  </a:lnTo>
                  <a:lnTo>
                    <a:pt x="140" y="57"/>
                  </a:lnTo>
                  <a:lnTo>
                    <a:pt x="127" y="21"/>
                  </a:lnTo>
                  <a:lnTo>
                    <a:pt x="14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2" name="Freeform 42"/>
            <p:cNvSpPr>
              <a:spLocks/>
            </p:cNvSpPr>
            <p:nvPr/>
          </p:nvSpPr>
          <p:spPr bwMode="auto">
            <a:xfrm>
              <a:off x="2342" y="1262"/>
              <a:ext cx="78" cy="112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53" y="93"/>
                </a:cxn>
                <a:cxn ang="0">
                  <a:pos x="78" y="74"/>
                </a:cxn>
                <a:cxn ang="0">
                  <a:pos x="64" y="36"/>
                </a:cxn>
                <a:cxn ang="0">
                  <a:pos x="78" y="0"/>
                </a:cxn>
                <a:cxn ang="0">
                  <a:pos x="53" y="0"/>
                </a:cxn>
                <a:cxn ang="0">
                  <a:pos x="13" y="19"/>
                </a:cxn>
                <a:cxn ang="0">
                  <a:pos x="0" y="36"/>
                </a:cxn>
                <a:cxn ang="0">
                  <a:pos x="0" y="112"/>
                </a:cxn>
              </a:cxnLst>
              <a:rect l="0" t="0" r="r" b="b"/>
              <a:pathLst>
                <a:path w="78" h="112">
                  <a:moveTo>
                    <a:pt x="0" y="112"/>
                  </a:moveTo>
                  <a:lnTo>
                    <a:pt x="53" y="93"/>
                  </a:lnTo>
                  <a:lnTo>
                    <a:pt x="78" y="74"/>
                  </a:lnTo>
                  <a:lnTo>
                    <a:pt x="64" y="36"/>
                  </a:lnTo>
                  <a:lnTo>
                    <a:pt x="78" y="0"/>
                  </a:lnTo>
                  <a:lnTo>
                    <a:pt x="53" y="0"/>
                  </a:lnTo>
                  <a:lnTo>
                    <a:pt x="13" y="19"/>
                  </a:lnTo>
                  <a:lnTo>
                    <a:pt x="0" y="36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3" name="Freeform 43"/>
            <p:cNvSpPr>
              <a:spLocks/>
            </p:cNvSpPr>
            <p:nvPr/>
          </p:nvSpPr>
          <p:spPr bwMode="auto">
            <a:xfrm>
              <a:off x="2406" y="1142"/>
              <a:ext cx="130" cy="276"/>
            </a:xfrm>
            <a:custGeom>
              <a:avLst/>
              <a:gdLst/>
              <a:ahLst/>
              <a:cxnLst>
                <a:cxn ang="0">
                  <a:pos x="12" y="276"/>
                </a:cxn>
                <a:cxn ang="0">
                  <a:pos x="54" y="251"/>
                </a:cxn>
                <a:cxn ang="0">
                  <a:pos x="78" y="232"/>
                </a:cxn>
                <a:cxn ang="0">
                  <a:pos x="40" y="251"/>
                </a:cxn>
                <a:cxn ang="0">
                  <a:pos x="67" y="232"/>
                </a:cxn>
                <a:cxn ang="0">
                  <a:pos x="27" y="232"/>
                </a:cxn>
                <a:cxn ang="0">
                  <a:pos x="40" y="194"/>
                </a:cxn>
                <a:cxn ang="0">
                  <a:pos x="67" y="175"/>
                </a:cxn>
                <a:cxn ang="0">
                  <a:pos x="54" y="139"/>
                </a:cxn>
                <a:cxn ang="0">
                  <a:pos x="27" y="120"/>
                </a:cxn>
                <a:cxn ang="0">
                  <a:pos x="0" y="82"/>
                </a:cxn>
                <a:cxn ang="0">
                  <a:pos x="14" y="25"/>
                </a:cxn>
                <a:cxn ang="0">
                  <a:pos x="44" y="0"/>
                </a:cxn>
                <a:cxn ang="0">
                  <a:pos x="27" y="44"/>
                </a:cxn>
                <a:cxn ang="0">
                  <a:pos x="54" y="44"/>
                </a:cxn>
                <a:cxn ang="0">
                  <a:pos x="54" y="99"/>
                </a:cxn>
                <a:cxn ang="0">
                  <a:pos x="92" y="139"/>
                </a:cxn>
                <a:cxn ang="0">
                  <a:pos x="116" y="194"/>
                </a:cxn>
                <a:cxn ang="0">
                  <a:pos x="105" y="251"/>
                </a:cxn>
                <a:cxn ang="0">
                  <a:pos x="130" y="213"/>
                </a:cxn>
                <a:cxn ang="0">
                  <a:pos x="116" y="251"/>
                </a:cxn>
                <a:cxn ang="0">
                  <a:pos x="92" y="251"/>
                </a:cxn>
                <a:cxn ang="0">
                  <a:pos x="54" y="264"/>
                </a:cxn>
                <a:cxn ang="0">
                  <a:pos x="59" y="270"/>
                </a:cxn>
                <a:cxn ang="0">
                  <a:pos x="29" y="276"/>
                </a:cxn>
                <a:cxn ang="0">
                  <a:pos x="14" y="276"/>
                </a:cxn>
                <a:cxn ang="0">
                  <a:pos x="12" y="276"/>
                </a:cxn>
              </a:cxnLst>
              <a:rect l="0" t="0" r="r" b="b"/>
              <a:pathLst>
                <a:path w="130" h="276">
                  <a:moveTo>
                    <a:pt x="12" y="276"/>
                  </a:moveTo>
                  <a:lnTo>
                    <a:pt x="54" y="251"/>
                  </a:lnTo>
                  <a:lnTo>
                    <a:pt x="78" y="232"/>
                  </a:lnTo>
                  <a:lnTo>
                    <a:pt x="40" y="251"/>
                  </a:lnTo>
                  <a:lnTo>
                    <a:pt x="67" y="232"/>
                  </a:lnTo>
                  <a:lnTo>
                    <a:pt x="27" y="232"/>
                  </a:lnTo>
                  <a:lnTo>
                    <a:pt x="40" y="194"/>
                  </a:lnTo>
                  <a:lnTo>
                    <a:pt x="67" y="175"/>
                  </a:lnTo>
                  <a:lnTo>
                    <a:pt x="54" y="139"/>
                  </a:lnTo>
                  <a:lnTo>
                    <a:pt x="27" y="120"/>
                  </a:lnTo>
                  <a:lnTo>
                    <a:pt x="0" y="82"/>
                  </a:lnTo>
                  <a:lnTo>
                    <a:pt x="14" y="25"/>
                  </a:lnTo>
                  <a:lnTo>
                    <a:pt x="44" y="0"/>
                  </a:lnTo>
                  <a:lnTo>
                    <a:pt x="27" y="44"/>
                  </a:lnTo>
                  <a:lnTo>
                    <a:pt x="54" y="44"/>
                  </a:lnTo>
                  <a:lnTo>
                    <a:pt x="54" y="99"/>
                  </a:lnTo>
                  <a:lnTo>
                    <a:pt x="92" y="139"/>
                  </a:lnTo>
                  <a:lnTo>
                    <a:pt x="116" y="194"/>
                  </a:lnTo>
                  <a:lnTo>
                    <a:pt x="105" y="251"/>
                  </a:lnTo>
                  <a:lnTo>
                    <a:pt x="130" y="213"/>
                  </a:lnTo>
                  <a:lnTo>
                    <a:pt x="116" y="251"/>
                  </a:lnTo>
                  <a:lnTo>
                    <a:pt x="92" y="251"/>
                  </a:lnTo>
                  <a:lnTo>
                    <a:pt x="54" y="264"/>
                  </a:lnTo>
                  <a:lnTo>
                    <a:pt x="59" y="270"/>
                  </a:lnTo>
                  <a:lnTo>
                    <a:pt x="29" y="276"/>
                  </a:lnTo>
                  <a:lnTo>
                    <a:pt x="14" y="276"/>
                  </a:lnTo>
                  <a:lnTo>
                    <a:pt x="12" y="276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4" name="Freeform 44"/>
            <p:cNvSpPr>
              <a:spLocks/>
            </p:cNvSpPr>
            <p:nvPr/>
          </p:nvSpPr>
          <p:spPr bwMode="auto">
            <a:xfrm>
              <a:off x="2228" y="1729"/>
              <a:ext cx="1192" cy="1674"/>
            </a:xfrm>
            <a:custGeom>
              <a:avLst/>
              <a:gdLst/>
              <a:ahLst/>
              <a:cxnLst>
                <a:cxn ang="0">
                  <a:pos x="826" y="161"/>
                </a:cxn>
                <a:cxn ang="0">
                  <a:pos x="731" y="131"/>
                </a:cxn>
                <a:cxn ang="0">
                  <a:pos x="678" y="119"/>
                </a:cxn>
                <a:cxn ang="0">
                  <a:pos x="628" y="188"/>
                </a:cxn>
                <a:cxn ang="0">
                  <a:pos x="518" y="95"/>
                </a:cxn>
                <a:cxn ang="0">
                  <a:pos x="473" y="62"/>
                </a:cxn>
                <a:cxn ang="0">
                  <a:pos x="461" y="0"/>
                </a:cxn>
                <a:cxn ang="0">
                  <a:pos x="334" y="23"/>
                </a:cxn>
                <a:cxn ang="0">
                  <a:pos x="201" y="59"/>
                </a:cxn>
                <a:cxn ang="0">
                  <a:pos x="165" y="114"/>
                </a:cxn>
                <a:cxn ang="0">
                  <a:pos x="141" y="207"/>
                </a:cxn>
                <a:cxn ang="0">
                  <a:pos x="78" y="264"/>
                </a:cxn>
                <a:cxn ang="0">
                  <a:pos x="27" y="413"/>
                </a:cxn>
                <a:cxn ang="0">
                  <a:pos x="38" y="527"/>
                </a:cxn>
                <a:cxn ang="0">
                  <a:pos x="38" y="582"/>
                </a:cxn>
                <a:cxn ang="0">
                  <a:pos x="78" y="641"/>
                </a:cxn>
                <a:cxn ang="0">
                  <a:pos x="114" y="715"/>
                </a:cxn>
                <a:cxn ang="0">
                  <a:pos x="167" y="770"/>
                </a:cxn>
                <a:cxn ang="0">
                  <a:pos x="319" y="753"/>
                </a:cxn>
                <a:cxn ang="0">
                  <a:pos x="397" y="734"/>
                </a:cxn>
                <a:cxn ang="0">
                  <a:pos x="475" y="770"/>
                </a:cxn>
                <a:cxn ang="0">
                  <a:pos x="475" y="865"/>
                </a:cxn>
                <a:cxn ang="0">
                  <a:pos x="513" y="941"/>
                </a:cxn>
                <a:cxn ang="0">
                  <a:pos x="537" y="1072"/>
                </a:cxn>
                <a:cxn ang="0">
                  <a:pos x="552" y="1184"/>
                </a:cxn>
                <a:cxn ang="0">
                  <a:pos x="537" y="1279"/>
                </a:cxn>
                <a:cxn ang="0">
                  <a:pos x="590" y="1372"/>
                </a:cxn>
                <a:cxn ang="0">
                  <a:pos x="602" y="1429"/>
                </a:cxn>
                <a:cxn ang="0">
                  <a:pos x="615" y="1505"/>
                </a:cxn>
                <a:cxn ang="0">
                  <a:pos x="653" y="1617"/>
                </a:cxn>
                <a:cxn ang="0">
                  <a:pos x="691" y="1674"/>
                </a:cxn>
                <a:cxn ang="0">
                  <a:pos x="833" y="1636"/>
                </a:cxn>
                <a:cxn ang="0">
                  <a:pos x="884" y="1524"/>
                </a:cxn>
                <a:cxn ang="0">
                  <a:pos x="911" y="1446"/>
                </a:cxn>
                <a:cxn ang="0">
                  <a:pos x="938" y="1334"/>
                </a:cxn>
                <a:cxn ang="0">
                  <a:pos x="987" y="1260"/>
                </a:cxn>
                <a:cxn ang="0">
                  <a:pos x="1038" y="1184"/>
                </a:cxn>
                <a:cxn ang="0">
                  <a:pos x="998" y="1053"/>
                </a:cxn>
                <a:cxn ang="0">
                  <a:pos x="1014" y="922"/>
                </a:cxn>
                <a:cxn ang="0">
                  <a:pos x="1089" y="808"/>
                </a:cxn>
                <a:cxn ang="0">
                  <a:pos x="1154" y="696"/>
                </a:cxn>
                <a:cxn ang="0">
                  <a:pos x="1192" y="582"/>
                </a:cxn>
                <a:cxn ang="0">
                  <a:pos x="1116" y="603"/>
                </a:cxn>
                <a:cxn ang="0">
                  <a:pos x="1051" y="620"/>
                </a:cxn>
                <a:cxn ang="0">
                  <a:pos x="1014" y="546"/>
                </a:cxn>
                <a:cxn ang="0">
                  <a:pos x="974" y="453"/>
                </a:cxn>
                <a:cxn ang="0">
                  <a:pos x="922" y="377"/>
                </a:cxn>
                <a:cxn ang="0">
                  <a:pos x="896" y="320"/>
                </a:cxn>
                <a:cxn ang="0">
                  <a:pos x="858" y="207"/>
                </a:cxn>
                <a:cxn ang="0">
                  <a:pos x="831" y="150"/>
                </a:cxn>
              </a:cxnLst>
              <a:rect l="0" t="0" r="r" b="b"/>
              <a:pathLst>
                <a:path w="1192" h="1674">
                  <a:moveTo>
                    <a:pt x="831" y="150"/>
                  </a:moveTo>
                  <a:lnTo>
                    <a:pt x="826" y="161"/>
                  </a:lnTo>
                  <a:lnTo>
                    <a:pt x="773" y="131"/>
                  </a:lnTo>
                  <a:lnTo>
                    <a:pt x="731" y="131"/>
                  </a:lnTo>
                  <a:lnTo>
                    <a:pt x="710" y="119"/>
                  </a:lnTo>
                  <a:lnTo>
                    <a:pt x="678" y="119"/>
                  </a:lnTo>
                  <a:lnTo>
                    <a:pt x="653" y="98"/>
                  </a:lnTo>
                  <a:lnTo>
                    <a:pt x="628" y="188"/>
                  </a:lnTo>
                  <a:lnTo>
                    <a:pt x="566" y="136"/>
                  </a:lnTo>
                  <a:lnTo>
                    <a:pt x="518" y="95"/>
                  </a:lnTo>
                  <a:lnTo>
                    <a:pt x="438" y="95"/>
                  </a:lnTo>
                  <a:lnTo>
                    <a:pt x="473" y="62"/>
                  </a:lnTo>
                  <a:lnTo>
                    <a:pt x="490" y="0"/>
                  </a:lnTo>
                  <a:lnTo>
                    <a:pt x="461" y="0"/>
                  </a:lnTo>
                  <a:lnTo>
                    <a:pt x="412" y="23"/>
                  </a:lnTo>
                  <a:lnTo>
                    <a:pt x="334" y="23"/>
                  </a:lnTo>
                  <a:lnTo>
                    <a:pt x="294" y="59"/>
                  </a:lnTo>
                  <a:lnTo>
                    <a:pt x="201" y="59"/>
                  </a:lnTo>
                  <a:lnTo>
                    <a:pt x="201" y="114"/>
                  </a:lnTo>
                  <a:lnTo>
                    <a:pt x="165" y="114"/>
                  </a:lnTo>
                  <a:lnTo>
                    <a:pt x="141" y="150"/>
                  </a:lnTo>
                  <a:lnTo>
                    <a:pt x="141" y="207"/>
                  </a:lnTo>
                  <a:lnTo>
                    <a:pt x="114" y="228"/>
                  </a:lnTo>
                  <a:lnTo>
                    <a:pt x="78" y="264"/>
                  </a:lnTo>
                  <a:lnTo>
                    <a:pt x="38" y="339"/>
                  </a:lnTo>
                  <a:lnTo>
                    <a:pt x="27" y="413"/>
                  </a:lnTo>
                  <a:lnTo>
                    <a:pt x="38" y="470"/>
                  </a:lnTo>
                  <a:lnTo>
                    <a:pt x="38" y="527"/>
                  </a:lnTo>
                  <a:lnTo>
                    <a:pt x="0" y="546"/>
                  </a:lnTo>
                  <a:lnTo>
                    <a:pt x="38" y="582"/>
                  </a:lnTo>
                  <a:lnTo>
                    <a:pt x="38" y="620"/>
                  </a:lnTo>
                  <a:lnTo>
                    <a:pt x="78" y="641"/>
                  </a:lnTo>
                  <a:lnTo>
                    <a:pt x="91" y="696"/>
                  </a:lnTo>
                  <a:lnTo>
                    <a:pt x="114" y="715"/>
                  </a:lnTo>
                  <a:lnTo>
                    <a:pt x="141" y="753"/>
                  </a:lnTo>
                  <a:lnTo>
                    <a:pt x="167" y="770"/>
                  </a:lnTo>
                  <a:lnTo>
                    <a:pt x="245" y="770"/>
                  </a:lnTo>
                  <a:lnTo>
                    <a:pt x="319" y="753"/>
                  </a:lnTo>
                  <a:lnTo>
                    <a:pt x="361" y="734"/>
                  </a:lnTo>
                  <a:lnTo>
                    <a:pt x="397" y="734"/>
                  </a:lnTo>
                  <a:lnTo>
                    <a:pt x="397" y="770"/>
                  </a:lnTo>
                  <a:lnTo>
                    <a:pt x="475" y="770"/>
                  </a:lnTo>
                  <a:lnTo>
                    <a:pt x="486" y="808"/>
                  </a:lnTo>
                  <a:lnTo>
                    <a:pt x="475" y="865"/>
                  </a:lnTo>
                  <a:lnTo>
                    <a:pt x="486" y="922"/>
                  </a:lnTo>
                  <a:lnTo>
                    <a:pt x="513" y="941"/>
                  </a:lnTo>
                  <a:lnTo>
                    <a:pt x="537" y="960"/>
                  </a:lnTo>
                  <a:lnTo>
                    <a:pt x="537" y="1072"/>
                  </a:lnTo>
                  <a:lnTo>
                    <a:pt x="564" y="1127"/>
                  </a:lnTo>
                  <a:lnTo>
                    <a:pt x="552" y="1184"/>
                  </a:lnTo>
                  <a:lnTo>
                    <a:pt x="552" y="1222"/>
                  </a:lnTo>
                  <a:lnTo>
                    <a:pt x="537" y="1279"/>
                  </a:lnTo>
                  <a:lnTo>
                    <a:pt x="552" y="1317"/>
                  </a:lnTo>
                  <a:lnTo>
                    <a:pt x="590" y="1372"/>
                  </a:lnTo>
                  <a:lnTo>
                    <a:pt x="577" y="1408"/>
                  </a:lnTo>
                  <a:lnTo>
                    <a:pt x="602" y="1429"/>
                  </a:lnTo>
                  <a:lnTo>
                    <a:pt x="602" y="1467"/>
                  </a:lnTo>
                  <a:lnTo>
                    <a:pt x="615" y="1505"/>
                  </a:lnTo>
                  <a:lnTo>
                    <a:pt x="628" y="1562"/>
                  </a:lnTo>
                  <a:lnTo>
                    <a:pt x="653" y="1617"/>
                  </a:lnTo>
                  <a:lnTo>
                    <a:pt x="653" y="1653"/>
                  </a:lnTo>
                  <a:lnTo>
                    <a:pt x="691" y="1674"/>
                  </a:lnTo>
                  <a:lnTo>
                    <a:pt x="782" y="1674"/>
                  </a:lnTo>
                  <a:lnTo>
                    <a:pt x="833" y="1636"/>
                  </a:lnTo>
                  <a:lnTo>
                    <a:pt x="858" y="1579"/>
                  </a:lnTo>
                  <a:lnTo>
                    <a:pt x="884" y="1524"/>
                  </a:lnTo>
                  <a:lnTo>
                    <a:pt x="896" y="1486"/>
                  </a:lnTo>
                  <a:lnTo>
                    <a:pt x="911" y="1446"/>
                  </a:lnTo>
                  <a:lnTo>
                    <a:pt x="938" y="1391"/>
                  </a:lnTo>
                  <a:lnTo>
                    <a:pt x="938" y="1334"/>
                  </a:lnTo>
                  <a:lnTo>
                    <a:pt x="960" y="1279"/>
                  </a:lnTo>
                  <a:lnTo>
                    <a:pt x="987" y="1260"/>
                  </a:lnTo>
                  <a:lnTo>
                    <a:pt x="1014" y="1222"/>
                  </a:lnTo>
                  <a:lnTo>
                    <a:pt x="1038" y="1184"/>
                  </a:lnTo>
                  <a:lnTo>
                    <a:pt x="1014" y="1108"/>
                  </a:lnTo>
                  <a:lnTo>
                    <a:pt x="998" y="1053"/>
                  </a:lnTo>
                  <a:lnTo>
                    <a:pt x="998" y="979"/>
                  </a:lnTo>
                  <a:lnTo>
                    <a:pt x="1014" y="922"/>
                  </a:lnTo>
                  <a:lnTo>
                    <a:pt x="1051" y="846"/>
                  </a:lnTo>
                  <a:lnTo>
                    <a:pt x="1089" y="808"/>
                  </a:lnTo>
                  <a:lnTo>
                    <a:pt x="1129" y="753"/>
                  </a:lnTo>
                  <a:lnTo>
                    <a:pt x="1154" y="696"/>
                  </a:lnTo>
                  <a:lnTo>
                    <a:pt x="1179" y="641"/>
                  </a:lnTo>
                  <a:lnTo>
                    <a:pt x="1192" y="582"/>
                  </a:lnTo>
                  <a:lnTo>
                    <a:pt x="1165" y="582"/>
                  </a:lnTo>
                  <a:lnTo>
                    <a:pt x="1116" y="603"/>
                  </a:lnTo>
                  <a:lnTo>
                    <a:pt x="1076" y="641"/>
                  </a:lnTo>
                  <a:lnTo>
                    <a:pt x="1051" y="620"/>
                  </a:lnTo>
                  <a:lnTo>
                    <a:pt x="1038" y="563"/>
                  </a:lnTo>
                  <a:lnTo>
                    <a:pt x="1014" y="546"/>
                  </a:lnTo>
                  <a:lnTo>
                    <a:pt x="998" y="508"/>
                  </a:lnTo>
                  <a:lnTo>
                    <a:pt x="974" y="453"/>
                  </a:lnTo>
                  <a:lnTo>
                    <a:pt x="949" y="413"/>
                  </a:lnTo>
                  <a:lnTo>
                    <a:pt x="922" y="377"/>
                  </a:lnTo>
                  <a:lnTo>
                    <a:pt x="896" y="358"/>
                  </a:lnTo>
                  <a:lnTo>
                    <a:pt x="896" y="320"/>
                  </a:lnTo>
                  <a:lnTo>
                    <a:pt x="884" y="264"/>
                  </a:lnTo>
                  <a:lnTo>
                    <a:pt x="858" y="207"/>
                  </a:lnTo>
                  <a:lnTo>
                    <a:pt x="845" y="172"/>
                  </a:lnTo>
                  <a:lnTo>
                    <a:pt x="831" y="15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5" name="Freeform 45"/>
            <p:cNvSpPr>
              <a:spLocks/>
            </p:cNvSpPr>
            <p:nvPr/>
          </p:nvSpPr>
          <p:spPr bwMode="auto">
            <a:xfrm>
              <a:off x="3266" y="492"/>
              <a:ext cx="205" cy="263"/>
            </a:xfrm>
            <a:custGeom>
              <a:avLst/>
              <a:gdLst/>
              <a:ahLst/>
              <a:cxnLst>
                <a:cxn ang="0">
                  <a:pos x="63" y="244"/>
                </a:cxn>
                <a:cxn ang="0">
                  <a:pos x="38" y="263"/>
                </a:cxn>
                <a:cxn ang="0">
                  <a:pos x="0" y="244"/>
                </a:cxn>
                <a:cxn ang="0">
                  <a:pos x="13" y="206"/>
                </a:cxn>
                <a:cxn ang="0">
                  <a:pos x="0" y="206"/>
                </a:cxn>
                <a:cxn ang="0">
                  <a:pos x="25" y="130"/>
                </a:cxn>
                <a:cxn ang="0">
                  <a:pos x="51" y="75"/>
                </a:cxn>
                <a:cxn ang="0">
                  <a:pos x="91" y="56"/>
                </a:cxn>
                <a:cxn ang="0">
                  <a:pos x="167" y="18"/>
                </a:cxn>
                <a:cxn ang="0">
                  <a:pos x="205" y="0"/>
                </a:cxn>
                <a:cxn ang="0">
                  <a:pos x="167" y="56"/>
                </a:cxn>
                <a:cxn ang="0">
                  <a:pos x="103" y="92"/>
                </a:cxn>
                <a:cxn ang="0">
                  <a:pos x="38" y="130"/>
                </a:cxn>
                <a:cxn ang="0">
                  <a:pos x="38" y="187"/>
                </a:cxn>
                <a:cxn ang="0">
                  <a:pos x="51" y="225"/>
                </a:cxn>
                <a:cxn ang="0">
                  <a:pos x="63" y="225"/>
                </a:cxn>
                <a:cxn ang="0">
                  <a:pos x="63" y="244"/>
                </a:cxn>
              </a:cxnLst>
              <a:rect l="0" t="0" r="r" b="b"/>
              <a:pathLst>
                <a:path w="205" h="263">
                  <a:moveTo>
                    <a:pt x="63" y="244"/>
                  </a:moveTo>
                  <a:lnTo>
                    <a:pt x="38" y="263"/>
                  </a:lnTo>
                  <a:lnTo>
                    <a:pt x="0" y="244"/>
                  </a:lnTo>
                  <a:lnTo>
                    <a:pt x="13" y="206"/>
                  </a:lnTo>
                  <a:lnTo>
                    <a:pt x="0" y="206"/>
                  </a:lnTo>
                  <a:lnTo>
                    <a:pt x="25" y="130"/>
                  </a:lnTo>
                  <a:lnTo>
                    <a:pt x="51" y="75"/>
                  </a:lnTo>
                  <a:lnTo>
                    <a:pt x="91" y="56"/>
                  </a:lnTo>
                  <a:lnTo>
                    <a:pt x="167" y="18"/>
                  </a:lnTo>
                  <a:lnTo>
                    <a:pt x="205" y="0"/>
                  </a:lnTo>
                  <a:lnTo>
                    <a:pt x="167" y="56"/>
                  </a:lnTo>
                  <a:lnTo>
                    <a:pt x="103" y="92"/>
                  </a:lnTo>
                  <a:lnTo>
                    <a:pt x="38" y="130"/>
                  </a:lnTo>
                  <a:lnTo>
                    <a:pt x="38" y="187"/>
                  </a:lnTo>
                  <a:lnTo>
                    <a:pt x="51" y="225"/>
                  </a:lnTo>
                  <a:lnTo>
                    <a:pt x="63" y="225"/>
                  </a:lnTo>
                  <a:lnTo>
                    <a:pt x="63" y="244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6" name="Freeform 46"/>
            <p:cNvSpPr>
              <a:spLocks/>
            </p:cNvSpPr>
            <p:nvPr/>
          </p:nvSpPr>
          <p:spPr bwMode="auto">
            <a:xfrm>
              <a:off x="4817" y="1167"/>
              <a:ext cx="178" cy="397"/>
            </a:xfrm>
            <a:custGeom>
              <a:avLst/>
              <a:gdLst/>
              <a:ahLst/>
              <a:cxnLst>
                <a:cxn ang="0">
                  <a:pos x="165" y="300"/>
                </a:cxn>
                <a:cxn ang="0">
                  <a:pos x="127" y="300"/>
                </a:cxn>
                <a:cxn ang="0">
                  <a:pos x="89" y="281"/>
                </a:cxn>
                <a:cxn ang="0">
                  <a:pos x="78" y="243"/>
                </a:cxn>
                <a:cxn ang="0">
                  <a:pos x="89" y="226"/>
                </a:cxn>
                <a:cxn ang="0">
                  <a:pos x="64" y="207"/>
                </a:cxn>
                <a:cxn ang="0">
                  <a:pos x="78" y="150"/>
                </a:cxn>
                <a:cxn ang="0">
                  <a:pos x="102" y="150"/>
                </a:cxn>
                <a:cxn ang="0">
                  <a:pos x="64" y="95"/>
                </a:cxn>
                <a:cxn ang="0">
                  <a:pos x="26" y="57"/>
                </a:cxn>
                <a:cxn ang="0">
                  <a:pos x="13" y="0"/>
                </a:cxn>
                <a:cxn ang="0">
                  <a:pos x="0" y="19"/>
                </a:cxn>
                <a:cxn ang="0">
                  <a:pos x="0" y="57"/>
                </a:cxn>
                <a:cxn ang="0">
                  <a:pos x="26" y="114"/>
                </a:cxn>
                <a:cxn ang="0">
                  <a:pos x="51" y="169"/>
                </a:cxn>
                <a:cxn ang="0">
                  <a:pos x="38" y="226"/>
                </a:cxn>
                <a:cxn ang="0">
                  <a:pos x="51" y="264"/>
                </a:cxn>
                <a:cxn ang="0">
                  <a:pos x="64" y="300"/>
                </a:cxn>
                <a:cxn ang="0">
                  <a:pos x="38" y="338"/>
                </a:cxn>
                <a:cxn ang="0">
                  <a:pos x="51" y="397"/>
                </a:cxn>
                <a:cxn ang="0">
                  <a:pos x="89" y="357"/>
                </a:cxn>
                <a:cxn ang="0">
                  <a:pos x="89" y="319"/>
                </a:cxn>
                <a:cxn ang="0">
                  <a:pos x="114" y="338"/>
                </a:cxn>
                <a:cxn ang="0">
                  <a:pos x="140" y="319"/>
                </a:cxn>
                <a:cxn ang="0">
                  <a:pos x="165" y="300"/>
                </a:cxn>
                <a:cxn ang="0">
                  <a:pos x="178" y="319"/>
                </a:cxn>
                <a:cxn ang="0">
                  <a:pos x="165" y="300"/>
                </a:cxn>
              </a:cxnLst>
              <a:rect l="0" t="0" r="r" b="b"/>
              <a:pathLst>
                <a:path w="178" h="397">
                  <a:moveTo>
                    <a:pt x="165" y="300"/>
                  </a:moveTo>
                  <a:lnTo>
                    <a:pt x="127" y="300"/>
                  </a:lnTo>
                  <a:lnTo>
                    <a:pt x="89" y="281"/>
                  </a:lnTo>
                  <a:lnTo>
                    <a:pt x="78" y="243"/>
                  </a:lnTo>
                  <a:lnTo>
                    <a:pt x="89" y="226"/>
                  </a:lnTo>
                  <a:lnTo>
                    <a:pt x="64" y="207"/>
                  </a:lnTo>
                  <a:lnTo>
                    <a:pt x="78" y="150"/>
                  </a:lnTo>
                  <a:lnTo>
                    <a:pt x="102" y="150"/>
                  </a:lnTo>
                  <a:lnTo>
                    <a:pt x="64" y="95"/>
                  </a:lnTo>
                  <a:lnTo>
                    <a:pt x="26" y="57"/>
                  </a:lnTo>
                  <a:lnTo>
                    <a:pt x="13" y="0"/>
                  </a:lnTo>
                  <a:lnTo>
                    <a:pt x="0" y="19"/>
                  </a:lnTo>
                  <a:lnTo>
                    <a:pt x="0" y="57"/>
                  </a:lnTo>
                  <a:lnTo>
                    <a:pt x="26" y="114"/>
                  </a:lnTo>
                  <a:lnTo>
                    <a:pt x="51" y="169"/>
                  </a:lnTo>
                  <a:lnTo>
                    <a:pt x="38" y="226"/>
                  </a:lnTo>
                  <a:lnTo>
                    <a:pt x="51" y="264"/>
                  </a:lnTo>
                  <a:lnTo>
                    <a:pt x="64" y="300"/>
                  </a:lnTo>
                  <a:lnTo>
                    <a:pt x="38" y="338"/>
                  </a:lnTo>
                  <a:lnTo>
                    <a:pt x="51" y="397"/>
                  </a:lnTo>
                  <a:lnTo>
                    <a:pt x="89" y="357"/>
                  </a:lnTo>
                  <a:lnTo>
                    <a:pt x="89" y="319"/>
                  </a:lnTo>
                  <a:lnTo>
                    <a:pt x="114" y="338"/>
                  </a:lnTo>
                  <a:lnTo>
                    <a:pt x="140" y="319"/>
                  </a:lnTo>
                  <a:lnTo>
                    <a:pt x="165" y="300"/>
                  </a:lnTo>
                  <a:lnTo>
                    <a:pt x="178" y="319"/>
                  </a:lnTo>
                  <a:lnTo>
                    <a:pt x="165" y="30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7" name="Freeform 47"/>
            <p:cNvSpPr>
              <a:spLocks/>
            </p:cNvSpPr>
            <p:nvPr/>
          </p:nvSpPr>
          <p:spPr bwMode="auto">
            <a:xfrm>
              <a:off x="4676" y="1545"/>
              <a:ext cx="268" cy="224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205" y="0"/>
                </a:cxn>
                <a:cxn ang="0">
                  <a:pos x="205" y="55"/>
                </a:cxn>
                <a:cxn ang="0">
                  <a:pos x="192" y="91"/>
                </a:cxn>
                <a:cxn ang="0">
                  <a:pos x="154" y="91"/>
                </a:cxn>
                <a:cxn ang="0">
                  <a:pos x="127" y="129"/>
                </a:cxn>
                <a:cxn ang="0">
                  <a:pos x="76" y="150"/>
                </a:cxn>
                <a:cxn ang="0">
                  <a:pos x="38" y="167"/>
                </a:cxn>
                <a:cxn ang="0">
                  <a:pos x="0" y="224"/>
                </a:cxn>
                <a:cxn ang="0">
                  <a:pos x="38" y="224"/>
                </a:cxn>
                <a:cxn ang="0">
                  <a:pos x="38" y="186"/>
                </a:cxn>
                <a:cxn ang="0">
                  <a:pos x="76" y="167"/>
                </a:cxn>
                <a:cxn ang="0">
                  <a:pos x="154" y="167"/>
                </a:cxn>
                <a:cxn ang="0">
                  <a:pos x="192" y="150"/>
                </a:cxn>
                <a:cxn ang="0">
                  <a:pos x="230" y="129"/>
                </a:cxn>
                <a:cxn ang="0">
                  <a:pos x="255" y="129"/>
                </a:cxn>
                <a:cxn ang="0">
                  <a:pos x="268" y="91"/>
                </a:cxn>
                <a:cxn ang="0">
                  <a:pos x="230" y="55"/>
                </a:cxn>
                <a:cxn ang="0">
                  <a:pos x="268" y="36"/>
                </a:cxn>
                <a:cxn ang="0">
                  <a:pos x="243" y="19"/>
                </a:cxn>
                <a:cxn ang="0">
                  <a:pos x="219" y="0"/>
                </a:cxn>
                <a:cxn ang="0">
                  <a:pos x="230" y="0"/>
                </a:cxn>
              </a:cxnLst>
              <a:rect l="0" t="0" r="r" b="b"/>
              <a:pathLst>
                <a:path w="268" h="224">
                  <a:moveTo>
                    <a:pt x="230" y="0"/>
                  </a:moveTo>
                  <a:lnTo>
                    <a:pt x="205" y="0"/>
                  </a:lnTo>
                  <a:lnTo>
                    <a:pt x="205" y="55"/>
                  </a:lnTo>
                  <a:lnTo>
                    <a:pt x="192" y="91"/>
                  </a:lnTo>
                  <a:lnTo>
                    <a:pt x="154" y="91"/>
                  </a:lnTo>
                  <a:lnTo>
                    <a:pt x="127" y="129"/>
                  </a:lnTo>
                  <a:lnTo>
                    <a:pt x="76" y="150"/>
                  </a:lnTo>
                  <a:lnTo>
                    <a:pt x="38" y="167"/>
                  </a:lnTo>
                  <a:lnTo>
                    <a:pt x="0" y="224"/>
                  </a:lnTo>
                  <a:lnTo>
                    <a:pt x="38" y="224"/>
                  </a:lnTo>
                  <a:lnTo>
                    <a:pt x="38" y="186"/>
                  </a:lnTo>
                  <a:lnTo>
                    <a:pt x="76" y="167"/>
                  </a:lnTo>
                  <a:lnTo>
                    <a:pt x="154" y="167"/>
                  </a:lnTo>
                  <a:lnTo>
                    <a:pt x="192" y="150"/>
                  </a:lnTo>
                  <a:lnTo>
                    <a:pt x="230" y="129"/>
                  </a:lnTo>
                  <a:lnTo>
                    <a:pt x="255" y="129"/>
                  </a:lnTo>
                  <a:lnTo>
                    <a:pt x="268" y="91"/>
                  </a:lnTo>
                  <a:lnTo>
                    <a:pt x="230" y="55"/>
                  </a:lnTo>
                  <a:lnTo>
                    <a:pt x="268" y="36"/>
                  </a:lnTo>
                  <a:lnTo>
                    <a:pt x="243" y="19"/>
                  </a:lnTo>
                  <a:lnTo>
                    <a:pt x="219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8" name="Freeform 48"/>
            <p:cNvSpPr>
              <a:spLocks/>
            </p:cNvSpPr>
            <p:nvPr/>
          </p:nvSpPr>
          <p:spPr bwMode="auto">
            <a:xfrm>
              <a:off x="4394" y="2349"/>
              <a:ext cx="180" cy="302"/>
            </a:xfrm>
            <a:custGeom>
              <a:avLst/>
              <a:gdLst/>
              <a:ahLst/>
              <a:cxnLst>
                <a:cxn ang="0">
                  <a:pos x="102" y="283"/>
                </a:cxn>
                <a:cxn ang="0">
                  <a:pos x="129" y="245"/>
                </a:cxn>
                <a:cxn ang="0">
                  <a:pos x="142" y="226"/>
                </a:cxn>
                <a:cxn ang="0">
                  <a:pos x="167" y="171"/>
                </a:cxn>
                <a:cxn ang="0">
                  <a:pos x="180" y="133"/>
                </a:cxn>
                <a:cxn ang="0">
                  <a:pos x="180" y="57"/>
                </a:cxn>
                <a:cxn ang="0">
                  <a:pos x="167" y="21"/>
                </a:cxn>
                <a:cxn ang="0">
                  <a:pos x="142" y="40"/>
                </a:cxn>
                <a:cxn ang="0">
                  <a:pos x="142" y="0"/>
                </a:cxn>
                <a:cxn ang="0">
                  <a:pos x="102" y="57"/>
                </a:cxn>
                <a:cxn ang="0">
                  <a:pos x="51" y="114"/>
                </a:cxn>
                <a:cxn ang="0">
                  <a:pos x="37" y="133"/>
                </a:cxn>
                <a:cxn ang="0">
                  <a:pos x="0" y="150"/>
                </a:cxn>
                <a:cxn ang="0">
                  <a:pos x="24" y="171"/>
                </a:cxn>
                <a:cxn ang="0">
                  <a:pos x="62" y="188"/>
                </a:cxn>
                <a:cxn ang="0">
                  <a:pos x="51" y="245"/>
                </a:cxn>
                <a:cxn ang="0">
                  <a:pos x="129" y="245"/>
                </a:cxn>
                <a:cxn ang="0">
                  <a:pos x="115" y="283"/>
                </a:cxn>
                <a:cxn ang="0">
                  <a:pos x="115" y="302"/>
                </a:cxn>
                <a:cxn ang="0">
                  <a:pos x="102" y="283"/>
                </a:cxn>
              </a:cxnLst>
              <a:rect l="0" t="0" r="r" b="b"/>
              <a:pathLst>
                <a:path w="180" h="302">
                  <a:moveTo>
                    <a:pt x="102" y="283"/>
                  </a:moveTo>
                  <a:lnTo>
                    <a:pt x="129" y="245"/>
                  </a:lnTo>
                  <a:lnTo>
                    <a:pt x="142" y="226"/>
                  </a:lnTo>
                  <a:lnTo>
                    <a:pt x="167" y="171"/>
                  </a:lnTo>
                  <a:lnTo>
                    <a:pt x="180" y="133"/>
                  </a:lnTo>
                  <a:lnTo>
                    <a:pt x="180" y="57"/>
                  </a:lnTo>
                  <a:lnTo>
                    <a:pt x="167" y="21"/>
                  </a:lnTo>
                  <a:lnTo>
                    <a:pt x="142" y="40"/>
                  </a:lnTo>
                  <a:lnTo>
                    <a:pt x="142" y="0"/>
                  </a:lnTo>
                  <a:lnTo>
                    <a:pt x="102" y="57"/>
                  </a:lnTo>
                  <a:lnTo>
                    <a:pt x="51" y="114"/>
                  </a:lnTo>
                  <a:lnTo>
                    <a:pt x="37" y="133"/>
                  </a:lnTo>
                  <a:lnTo>
                    <a:pt x="0" y="150"/>
                  </a:lnTo>
                  <a:lnTo>
                    <a:pt x="24" y="171"/>
                  </a:lnTo>
                  <a:lnTo>
                    <a:pt x="62" y="188"/>
                  </a:lnTo>
                  <a:lnTo>
                    <a:pt x="51" y="245"/>
                  </a:lnTo>
                  <a:lnTo>
                    <a:pt x="129" y="245"/>
                  </a:lnTo>
                  <a:lnTo>
                    <a:pt x="115" y="283"/>
                  </a:lnTo>
                  <a:lnTo>
                    <a:pt x="115" y="302"/>
                  </a:lnTo>
                  <a:lnTo>
                    <a:pt x="102" y="283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49" name="Freeform 49"/>
            <p:cNvSpPr>
              <a:spLocks/>
            </p:cNvSpPr>
            <p:nvPr/>
          </p:nvSpPr>
          <p:spPr bwMode="auto">
            <a:xfrm>
              <a:off x="4456" y="2744"/>
              <a:ext cx="822" cy="676"/>
            </a:xfrm>
            <a:custGeom>
              <a:avLst/>
              <a:gdLst/>
              <a:ahLst/>
              <a:cxnLst>
                <a:cxn ang="0">
                  <a:pos x="604" y="0"/>
                </a:cxn>
                <a:cxn ang="0">
                  <a:pos x="579" y="57"/>
                </a:cxn>
                <a:cxn ang="0">
                  <a:pos x="579" y="112"/>
                </a:cxn>
                <a:cxn ang="0">
                  <a:pos x="604" y="150"/>
                </a:cxn>
                <a:cxn ang="0">
                  <a:pos x="566" y="169"/>
                </a:cxn>
                <a:cxn ang="0">
                  <a:pos x="526" y="150"/>
                </a:cxn>
                <a:cxn ang="0">
                  <a:pos x="501" y="131"/>
                </a:cxn>
                <a:cxn ang="0">
                  <a:pos x="475" y="112"/>
                </a:cxn>
                <a:cxn ang="0">
                  <a:pos x="488" y="57"/>
                </a:cxn>
                <a:cxn ang="0">
                  <a:pos x="463" y="57"/>
                </a:cxn>
                <a:cxn ang="0">
                  <a:pos x="425" y="38"/>
                </a:cxn>
                <a:cxn ang="0">
                  <a:pos x="361" y="38"/>
                </a:cxn>
                <a:cxn ang="0">
                  <a:pos x="310" y="57"/>
                </a:cxn>
                <a:cxn ang="0">
                  <a:pos x="334" y="74"/>
                </a:cxn>
                <a:cxn ang="0">
                  <a:pos x="347" y="112"/>
                </a:cxn>
                <a:cxn ang="0">
                  <a:pos x="245" y="112"/>
                </a:cxn>
                <a:cxn ang="0">
                  <a:pos x="220" y="150"/>
                </a:cxn>
                <a:cxn ang="0">
                  <a:pos x="180" y="169"/>
                </a:cxn>
                <a:cxn ang="0">
                  <a:pos x="180" y="207"/>
                </a:cxn>
                <a:cxn ang="0">
                  <a:pos x="144" y="264"/>
                </a:cxn>
                <a:cxn ang="0">
                  <a:pos x="105" y="264"/>
                </a:cxn>
                <a:cxn ang="0">
                  <a:pos x="80" y="283"/>
                </a:cxn>
                <a:cxn ang="0">
                  <a:pos x="53" y="264"/>
                </a:cxn>
                <a:cxn ang="0">
                  <a:pos x="15" y="302"/>
                </a:cxn>
                <a:cxn ang="0">
                  <a:pos x="15" y="357"/>
                </a:cxn>
                <a:cxn ang="0">
                  <a:pos x="0" y="431"/>
                </a:cxn>
                <a:cxn ang="0">
                  <a:pos x="15" y="490"/>
                </a:cxn>
                <a:cxn ang="0">
                  <a:pos x="15" y="602"/>
                </a:cxn>
                <a:cxn ang="0">
                  <a:pos x="53" y="621"/>
                </a:cxn>
                <a:cxn ang="0">
                  <a:pos x="93" y="602"/>
                </a:cxn>
                <a:cxn ang="0">
                  <a:pos x="129" y="583"/>
                </a:cxn>
                <a:cxn ang="0">
                  <a:pos x="167" y="583"/>
                </a:cxn>
                <a:cxn ang="0">
                  <a:pos x="220" y="564"/>
                </a:cxn>
                <a:cxn ang="0">
                  <a:pos x="296" y="509"/>
                </a:cxn>
                <a:cxn ang="0">
                  <a:pos x="361" y="509"/>
                </a:cxn>
                <a:cxn ang="0">
                  <a:pos x="399" y="526"/>
                </a:cxn>
                <a:cxn ang="0">
                  <a:pos x="412" y="564"/>
                </a:cxn>
                <a:cxn ang="0">
                  <a:pos x="425" y="602"/>
                </a:cxn>
                <a:cxn ang="0">
                  <a:pos x="463" y="564"/>
                </a:cxn>
                <a:cxn ang="0">
                  <a:pos x="501" y="526"/>
                </a:cxn>
                <a:cxn ang="0">
                  <a:pos x="475" y="583"/>
                </a:cxn>
                <a:cxn ang="0">
                  <a:pos x="463" y="621"/>
                </a:cxn>
                <a:cxn ang="0">
                  <a:pos x="501" y="638"/>
                </a:cxn>
                <a:cxn ang="0">
                  <a:pos x="526" y="676"/>
                </a:cxn>
                <a:cxn ang="0">
                  <a:pos x="617" y="676"/>
                </a:cxn>
                <a:cxn ang="0">
                  <a:pos x="642" y="659"/>
                </a:cxn>
                <a:cxn ang="0">
                  <a:pos x="680" y="638"/>
                </a:cxn>
                <a:cxn ang="0">
                  <a:pos x="706" y="602"/>
                </a:cxn>
                <a:cxn ang="0">
                  <a:pos x="731" y="564"/>
                </a:cxn>
                <a:cxn ang="0">
                  <a:pos x="784" y="490"/>
                </a:cxn>
                <a:cxn ang="0">
                  <a:pos x="822" y="393"/>
                </a:cxn>
                <a:cxn ang="0">
                  <a:pos x="784" y="319"/>
                </a:cxn>
                <a:cxn ang="0">
                  <a:pos x="744" y="283"/>
                </a:cxn>
                <a:cxn ang="0">
                  <a:pos x="744" y="245"/>
                </a:cxn>
                <a:cxn ang="0">
                  <a:pos x="719" y="207"/>
                </a:cxn>
                <a:cxn ang="0">
                  <a:pos x="668" y="169"/>
                </a:cxn>
                <a:cxn ang="0">
                  <a:pos x="655" y="112"/>
                </a:cxn>
                <a:cxn ang="0">
                  <a:pos x="642" y="74"/>
                </a:cxn>
                <a:cxn ang="0">
                  <a:pos x="617" y="38"/>
                </a:cxn>
                <a:cxn ang="0">
                  <a:pos x="590" y="0"/>
                </a:cxn>
                <a:cxn ang="0">
                  <a:pos x="604" y="0"/>
                </a:cxn>
              </a:cxnLst>
              <a:rect l="0" t="0" r="r" b="b"/>
              <a:pathLst>
                <a:path w="822" h="676">
                  <a:moveTo>
                    <a:pt x="604" y="0"/>
                  </a:moveTo>
                  <a:lnTo>
                    <a:pt x="579" y="57"/>
                  </a:lnTo>
                  <a:lnTo>
                    <a:pt x="579" y="112"/>
                  </a:lnTo>
                  <a:lnTo>
                    <a:pt x="604" y="150"/>
                  </a:lnTo>
                  <a:lnTo>
                    <a:pt x="566" y="169"/>
                  </a:lnTo>
                  <a:lnTo>
                    <a:pt x="526" y="150"/>
                  </a:lnTo>
                  <a:lnTo>
                    <a:pt x="501" y="131"/>
                  </a:lnTo>
                  <a:lnTo>
                    <a:pt x="475" y="112"/>
                  </a:lnTo>
                  <a:lnTo>
                    <a:pt x="488" y="57"/>
                  </a:lnTo>
                  <a:lnTo>
                    <a:pt x="463" y="57"/>
                  </a:lnTo>
                  <a:lnTo>
                    <a:pt x="425" y="38"/>
                  </a:lnTo>
                  <a:lnTo>
                    <a:pt x="361" y="38"/>
                  </a:lnTo>
                  <a:lnTo>
                    <a:pt x="310" y="57"/>
                  </a:lnTo>
                  <a:lnTo>
                    <a:pt x="334" y="74"/>
                  </a:lnTo>
                  <a:lnTo>
                    <a:pt x="347" y="112"/>
                  </a:lnTo>
                  <a:lnTo>
                    <a:pt x="245" y="112"/>
                  </a:lnTo>
                  <a:lnTo>
                    <a:pt x="220" y="150"/>
                  </a:lnTo>
                  <a:lnTo>
                    <a:pt x="180" y="169"/>
                  </a:lnTo>
                  <a:lnTo>
                    <a:pt x="180" y="207"/>
                  </a:lnTo>
                  <a:lnTo>
                    <a:pt x="144" y="264"/>
                  </a:lnTo>
                  <a:lnTo>
                    <a:pt x="105" y="264"/>
                  </a:lnTo>
                  <a:lnTo>
                    <a:pt x="80" y="283"/>
                  </a:lnTo>
                  <a:lnTo>
                    <a:pt x="53" y="264"/>
                  </a:lnTo>
                  <a:lnTo>
                    <a:pt x="15" y="302"/>
                  </a:lnTo>
                  <a:lnTo>
                    <a:pt x="15" y="357"/>
                  </a:lnTo>
                  <a:lnTo>
                    <a:pt x="0" y="431"/>
                  </a:lnTo>
                  <a:lnTo>
                    <a:pt x="15" y="490"/>
                  </a:lnTo>
                  <a:lnTo>
                    <a:pt x="15" y="602"/>
                  </a:lnTo>
                  <a:lnTo>
                    <a:pt x="53" y="621"/>
                  </a:lnTo>
                  <a:lnTo>
                    <a:pt x="93" y="602"/>
                  </a:lnTo>
                  <a:lnTo>
                    <a:pt x="129" y="583"/>
                  </a:lnTo>
                  <a:lnTo>
                    <a:pt x="167" y="583"/>
                  </a:lnTo>
                  <a:lnTo>
                    <a:pt x="220" y="564"/>
                  </a:lnTo>
                  <a:lnTo>
                    <a:pt x="296" y="509"/>
                  </a:lnTo>
                  <a:lnTo>
                    <a:pt x="361" y="509"/>
                  </a:lnTo>
                  <a:lnTo>
                    <a:pt x="399" y="526"/>
                  </a:lnTo>
                  <a:lnTo>
                    <a:pt x="412" y="564"/>
                  </a:lnTo>
                  <a:lnTo>
                    <a:pt x="425" y="602"/>
                  </a:lnTo>
                  <a:lnTo>
                    <a:pt x="463" y="564"/>
                  </a:lnTo>
                  <a:lnTo>
                    <a:pt x="501" y="526"/>
                  </a:lnTo>
                  <a:lnTo>
                    <a:pt x="475" y="583"/>
                  </a:lnTo>
                  <a:lnTo>
                    <a:pt x="463" y="621"/>
                  </a:lnTo>
                  <a:lnTo>
                    <a:pt x="501" y="638"/>
                  </a:lnTo>
                  <a:lnTo>
                    <a:pt x="526" y="676"/>
                  </a:lnTo>
                  <a:lnTo>
                    <a:pt x="617" y="676"/>
                  </a:lnTo>
                  <a:lnTo>
                    <a:pt x="642" y="659"/>
                  </a:lnTo>
                  <a:lnTo>
                    <a:pt x="680" y="638"/>
                  </a:lnTo>
                  <a:lnTo>
                    <a:pt x="706" y="602"/>
                  </a:lnTo>
                  <a:lnTo>
                    <a:pt x="731" y="564"/>
                  </a:lnTo>
                  <a:lnTo>
                    <a:pt x="784" y="490"/>
                  </a:lnTo>
                  <a:lnTo>
                    <a:pt x="822" y="393"/>
                  </a:lnTo>
                  <a:lnTo>
                    <a:pt x="784" y="319"/>
                  </a:lnTo>
                  <a:lnTo>
                    <a:pt x="744" y="283"/>
                  </a:lnTo>
                  <a:lnTo>
                    <a:pt x="744" y="245"/>
                  </a:lnTo>
                  <a:lnTo>
                    <a:pt x="719" y="207"/>
                  </a:lnTo>
                  <a:lnTo>
                    <a:pt x="668" y="169"/>
                  </a:lnTo>
                  <a:lnTo>
                    <a:pt x="655" y="112"/>
                  </a:lnTo>
                  <a:lnTo>
                    <a:pt x="642" y="74"/>
                  </a:lnTo>
                  <a:lnTo>
                    <a:pt x="617" y="38"/>
                  </a:lnTo>
                  <a:lnTo>
                    <a:pt x="590" y="0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0" name="Freeform 50"/>
            <p:cNvSpPr>
              <a:spLocks/>
            </p:cNvSpPr>
            <p:nvPr/>
          </p:nvSpPr>
          <p:spPr bwMode="auto">
            <a:xfrm>
              <a:off x="3304" y="2856"/>
              <a:ext cx="116" cy="340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89" y="19"/>
                </a:cxn>
                <a:cxn ang="0">
                  <a:pos x="53" y="76"/>
                </a:cxn>
                <a:cxn ang="0">
                  <a:pos x="13" y="114"/>
                </a:cxn>
                <a:cxn ang="0">
                  <a:pos x="25" y="171"/>
                </a:cxn>
                <a:cxn ang="0">
                  <a:pos x="0" y="207"/>
                </a:cxn>
                <a:cxn ang="0">
                  <a:pos x="0" y="264"/>
                </a:cxn>
                <a:cxn ang="0">
                  <a:pos x="13" y="319"/>
                </a:cxn>
                <a:cxn ang="0">
                  <a:pos x="40" y="340"/>
                </a:cxn>
                <a:cxn ang="0">
                  <a:pos x="65" y="281"/>
                </a:cxn>
                <a:cxn ang="0">
                  <a:pos x="89" y="190"/>
                </a:cxn>
                <a:cxn ang="0">
                  <a:pos x="116" y="114"/>
                </a:cxn>
                <a:cxn ang="0">
                  <a:pos x="116" y="57"/>
                </a:cxn>
                <a:cxn ang="0">
                  <a:pos x="103" y="0"/>
                </a:cxn>
                <a:cxn ang="0">
                  <a:pos x="116" y="0"/>
                </a:cxn>
              </a:cxnLst>
              <a:rect l="0" t="0" r="r" b="b"/>
              <a:pathLst>
                <a:path w="116" h="340">
                  <a:moveTo>
                    <a:pt x="116" y="0"/>
                  </a:moveTo>
                  <a:lnTo>
                    <a:pt x="89" y="19"/>
                  </a:lnTo>
                  <a:lnTo>
                    <a:pt x="53" y="76"/>
                  </a:lnTo>
                  <a:lnTo>
                    <a:pt x="13" y="114"/>
                  </a:lnTo>
                  <a:lnTo>
                    <a:pt x="25" y="171"/>
                  </a:lnTo>
                  <a:lnTo>
                    <a:pt x="0" y="207"/>
                  </a:lnTo>
                  <a:lnTo>
                    <a:pt x="0" y="264"/>
                  </a:lnTo>
                  <a:lnTo>
                    <a:pt x="13" y="319"/>
                  </a:lnTo>
                  <a:lnTo>
                    <a:pt x="40" y="340"/>
                  </a:lnTo>
                  <a:lnTo>
                    <a:pt x="65" y="281"/>
                  </a:lnTo>
                  <a:lnTo>
                    <a:pt x="89" y="190"/>
                  </a:lnTo>
                  <a:lnTo>
                    <a:pt x="116" y="114"/>
                  </a:lnTo>
                  <a:lnTo>
                    <a:pt x="116" y="57"/>
                  </a:lnTo>
                  <a:lnTo>
                    <a:pt x="103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1" name="Freeform 51"/>
            <p:cNvSpPr>
              <a:spLocks/>
            </p:cNvSpPr>
            <p:nvPr/>
          </p:nvSpPr>
          <p:spPr bwMode="auto">
            <a:xfrm>
              <a:off x="5637" y="3327"/>
              <a:ext cx="91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11" y="112"/>
                </a:cxn>
                <a:cxn ang="0">
                  <a:pos x="11" y="0"/>
                </a:cxn>
                <a:cxn ang="0">
                  <a:pos x="26" y="38"/>
                </a:cxn>
                <a:cxn ang="0">
                  <a:pos x="91" y="38"/>
                </a:cxn>
                <a:cxn ang="0">
                  <a:pos x="76" y="76"/>
                </a:cxn>
                <a:cxn ang="0">
                  <a:pos x="51" y="93"/>
                </a:cxn>
                <a:cxn ang="0">
                  <a:pos x="11" y="150"/>
                </a:cxn>
                <a:cxn ang="0">
                  <a:pos x="0" y="170"/>
                </a:cxn>
              </a:cxnLst>
              <a:rect l="0" t="0" r="r" b="b"/>
              <a:pathLst>
                <a:path w="91" h="170">
                  <a:moveTo>
                    <a:pt x="0" y="170"/>
                  </a:moveTo>
                  <a:lnTo>
                    <a:pt x="11" y="112"/>
                  </a:lnTo>
                  <a:lnTo>
                    <a:pt x="11" y="0"/>
                  </a:lnTo>
                  <a:lnTo>
                    <a:pt x="26" y="38"/>
                  </a:lnTo>
                  <a:lnTo>
                    <a:pt x="91" y="38"/>
                  </a:lnTo>
                  <a:lnTo>
                    <a:pt x="76" y="76"/>
                  </a:lnTo>
                  <a:lnTo>
                    <a:pt x="51" y="93"/>
                  </a:lnTo>
                  <a:lnTo>
                    <a:pt x="11" y="15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2" name="Freeform 52"/>
            <p:cNvSpPr>
              <a:spLocks/>
            </p:cNvSpPr>
            <p:nvPr/>
          </p:nvSpPr>
          <p:spPr bwMode="auto">
            <a:xfrm>
              <a:off x="5445" y="3458"/>
              <a:ext cx="178" cy="151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02" y="56"/>
                </a:cxn>
                <a:cxn ang="0">
                  <a:pos x="49" y="94"/>
                </a:cxn>
                <a:cxn ang="0">
                  <a:pos x="0" y="132"/>
                </a:cxn>
                <a:cxn ang="0">
                  <a:pos x="49" y="151"/>
                </a:cxn>
                <a:cxn ang="0">
                  <a:pos x="102" y="113"/>
                </a:cxn>
                <a:cxn ang="0">
                  <a:pos x="140" y="56"/>
                </a:cxn>
                <a:cxn ang="0">
                  <a:pos x="178" y="39"/>
                </a:cxn>
                <a:cxn ang="0">
                  <a:pos x="154" y="0"/>
                </a:cxn>
                <a:cxn ang="0">
                  <a:pos x="140" y="0"/>
                </a:cxn>
              </a:cxnLst>
              <a:rect l="0" t="0" r="r" b="b"/>
              <a:pathLst>
                <a:path w="178" h="151">
                  <a:moveTo>
                    <a:pt x="140" y="0"/>
                  </a:moveTo>
                  <a:lnTo>
                    <a:pt x="102" y="56"/>
                  </a:lnTo>
                  <a:lnTo>
                    <a:pt x="49" y="94"/>
                  </a:lnTo>
                  <a:lnTo>
                    <a:pt x="0" y="132"/>
                  </a:lnTo>
                  <a:lnTo>
                    <a:pt x="49" y="151"/>
                  </a:lnTo>
                  <a:lnTo>
                    <a:pt x="102" y="113"/>
                  </a:lnTo>
                  <a:lnTo>
                    <a:pt x="140" y="56"/>
                  </a:lnTo>
                  <a:lnTo>
                    <a:pt x="178" y="39"/>
                  </a:lnTo>
                  <a:lnTo>
                    <a:pt x="154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3" name="Freeform 53"/>
            <p:cNvSpPr>
              <a:spLocks/>
            </p:cNvSpPr>
            <p:nvPr/>
          </p:nvSpPr>
          <p:spPr bwMode="auto">
            <a:xfrm>
              <a:off x="4830" y="2520"/>
              <a:ext cx="410" cy="245"/>
            </a:xfrm>
            <a:custGeom>
              <a:avLst/>
              <a:gdLst/>
              <a:ahLst/>
              <a:cxnLst>
                <a:cxn ang="0">
                  <a:pos x="332" y="245"/>
                </a:cxn>
                <a:cxn ang="0">
                  <a:pos x="357" y="207"/>
                </a:cxn>
                <a:cxn ang="0">
                  <a:pos x="383" y="245"/>
                </a:cxn>
                <a:cxn ang="0">
                  <a:pos x="410" y="207"/>
                </a:cxn>
                <a:cxn ang="0">
                  <a:pos x="357" y="188"/>
                </a:cxn>
                <a:cxn ang="0">
                  <a:pos x="345" y="150"/>
                </a:cxn>
                <a:cxn ang="0">
                  <a:pos x="357" y="112"/>
                </a:cxn>
                <a:cxn ang="0">
                  <a:pos x="332" y="112"/>
                </a:cxn>
                <a:cxn ang="0">
                  <a:pos x="306" y="91"/>
                </a:cxn>
                <a:cxn ang="0">
                  <a:pos x="268" y="74"/>
                </a:cxn>
                <a:cxn ang="0">
                  <a:pos x="230" y="55"/>
                </a:cxn>
                <a:cxn ang="0">
                  <a:pos x="152" y="55"/>
                </a:cxn>
                <a:cxn ang="0">
                  <a:pos x="127" y="36"/>
                </a:cxn>
                <a:cxn ang="0">
                  <a:pos x="101" y="55"/>
                </a:cxn>
                <a:cxn ang="0">
                  <a:pos x="89" y="55"/>
                </a:cxn>
                <a:cxn ang="0">
                  <a:pos x="51" y="36"/>
                </a:cxn>
                <a:cxn ang="0">
                  <a:pos x="38" y="0"/>
                </a:cxn>
                <a:cxn ang="0">
                  <a:pos x="0" y="17"/>
                </a:cxn>
                <a:cxn ang="0">
                  <a:pos x="25" y="36"/>
                </a:cxn>
                <a:cxn ang="0">
                  <a:pos x="51" y="74"/>
                </a:cxn>
                <a:cxn ang="0">
                  <a:pos x="89" y="112"/>
                </a:cxn>
                <a:cxn ang="0">
                  <a:pos x="140" y="112"/>
                </a:cxn>
                <a:cxn ang="0">
                  <a:pos x="140" y="150"/>
                </a:cxn>
                <a:cxn ang="0">
                  <a:pos x="178" y="169"/>
                </a:cxn>
                <a:cxn ang="0">
                  <a:pos x="216" y="188"/>
                </a:cxn>
                <a:cxn ang="0">
                  <a:pos x="268" y="188"/>
                </a:cxn>
                <a:cxn ang="0">
                  <a:pos x="281" y="150"/>
                </a:cxn>
                <a:cxn ang="0">
                  <a:pos x="319" y="169"/>
                </a:cxn>
                <a:cxn ang="0">
                  <a:pos x="345" y="188"/>
                </a:cxn>
                <a:cxn ang="0">
                  <a:pos x="332" y="224"/>
                </a:cxn>
                <a:cxn ang="0">
                  <a:pos x="332" y="245"/>
                </a:cxn>
              </a:cxnLst>
              <a:rect l="0" t="0" r="r" b="b"/>
              <a:pathLst>
                <a:path w="410" h="245">
                  <a:moveTo>
                    <a:pt x="332" y="245"/>
                  </a:moveTo>
                  <a:lnTo>
                    <a:pt x="357" y="207"/>
                  </a:lnTo>
                  <a:lnTo>
                    <a:pt x="383" y="245"/>
                  </a:lnTo>
                  <a:lnTo>
                    <a:pt x="410" y="207"/>
                  </a:lnTo>
                  <a:lnTo>
                    <a:pt x="357" y="188"/>
                  </a:lnTo>
                  <a:lnTo>
                    <a:pt x="345" y="150"/>
                  </a:lnTo>
                  <a:lnTo>
                    <a:pt x="357" y="112"/>
                  </a:lnTo>
                  <a:lnTo>
                    <a:pt x="332" y="112"/>
                  </a:lnTo>
                  <a:lnTo>
                    <a:pt x="306" y="91"/>
                  </a:lnTo>
                  <a:lnTo>
                    <a:pt x="268" y="74"/>
                  </a:lnTo>
                  <a:lnTo>
                    <a:pt x="230" y="55"/>
                  </a:lnTo>
                  <a:lnTo>
                    <a:pt x="152" y="55"/>
                  </a:lnTo>
                  <a:lnTo>
                    <a:pt x="127" y="36"/>
                  </a:lnTo>
                  <a:lnTo>
                    <a:pt x="101" y="55"/>
                  </a:lnTo>
                  <a:lnTo>
                    <a:pt x="89" y="55"/>
                  </a:lnTo>
                  <a:lnTo>
                    <a:pt x="51" y="36"/>
                  </a:lnTo>
                  <a:lnTo>
                    <a:pt x="38" y="0"/>
                  </a:lnTo>
                  <a:lnTo>
                    <a:pt x="0" y="17"/>
                  </a:lnTo>
                  <a:lnTo>
                    <a:pt x="25" y="36"/>
                  </a:lnTo>
                  <a:lnTo>
                    <a:pt x="51" y="74"/>
                  </a:lnTo>
                  <a:lnTo>
                    <a:pt x="89" y="112"/>
                  </a:lnTo>
                  <a:lnTo>
                    <a:pt x="140" y="112"/>
                  </a:lnTo>
                  <a:lnTo>
                    <a:pt x="140" y="150"/>
                  </a:lnTo>
                  <a:lnTo>
                    <a:pt x="178" y="169"/>
                  </a:lnTo>
                  <a:lnTo>
                    <a:pt x="216" y="188"/>
                  </a:lnTo>
                  <a:lnTo>
                    <a:pt x="268" y="188"/>
                  </a:lnTo>
                  <a:lnTo>
                    <a:pt x="281" y="150"/>
                  </a:lnTo>
                  <a:lnTo>
                    <a:pt x="319" y="169"/>
                  </a:lnTo>
                  <a:lnTo>
                    <a:pt x="345" y="188"/>
                  </a:lnTo>
                  <a:lnTo>
                    <a:pt x="332" y="224"/>
                  </a:lnTo>
                  <a:lnTo>
                    <a:pt x="332" y="245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4" name="Freeform 54"/>
            <p:cNvSpPr>
              <a:spLocks/>
            </p:cNvSpPr>
            <p:nvPr/>
          </p:nvSpPr>
          <p:spPr bwMode="auto">
            <a:xfrm>
              <a:off x="2369" y="380"/>
              <a:ext cx="3192" cy="2347"/>
            </a:xfrm>
            <a:custGeom>
              <a:avLst/>
              <a:gdLst/>
              <a:ahLst/>
              <a:cxnLst>
                <a:cxn ang="0">
                  <a:pos x="1269" y="411"/>
                </a:cxn>
                <a:cxn ang="0">
                  <a:pos x="1256" y="318"/>
                </a:cxn>
                <a:cxn ang="0">
                  <a:pos x="1307" y="242"/>
                </a:cxn>
                <a:cxn ang="0">
                  <a:pos x="1486" y="130"/>
                </a:cxn>
                <a:cxn ang="0">
                  <a:pos x="1603" y="17"/>
                </a:cxn>
                <a:cxn ang="0">
                  <a:pos x="1768" y="168"/>
                </a:cxn>
                <a:cxn ang="0">
                  <a:pos x="1884" y="225"/>
                </a:cxn>
                <a:cxn ang="0">
                  <a:pos x="2076" y="261"/>
                </a:cxn>
                <a:cxn ang="0">
                  <a:pos x="2319" y="242"/>
                </a:cxn>
                <a:cxn ang="0">
                  <a:pos x="2575" y="299"/>
                </a:cxn>
                <a:cxn ang="0">
                  <a:pos x="2818" y="318"/>
                </a:cxn>
                <a:cxn ang="0">
                  <a:pos x="3139" y="430"/>
                </a:cxn>
                <a:cxn ang="0">
                  <a:pos x="2987" y="487"/>
                </a:cxn>
                <a:cxn ang="0">
                  <a:pos x="2831" y="618"/>
                </a:cxn>
                <a:cxn ang="0">
                  <a:pos x="2729" y="787"/>
                </a:cxn>
                <a:cxn ang="0">
                  <a:pos x="2691" y="599"/>
                </a:cxn>
                <a:cxn ang="0">
                  <a:pos x="2332" y="730"/>
                </a:cxn>
                <a:cxn ang="0">
                  <a:pos x="2397" y="1087"/>
                </a:cxn>
                <a:cxn ang="0">
                  <a:pos x="2254" y="1332"/>
                </a:cxn>
                <a:cxn ang="0">
                  <a:pos x="2192" y="1277"/>
                </a:cxn>
                <a:cxn ang="0">
                  <a:pos x="2205" y="1482"/>
                </a:cxn>
                <a:cxn ang="0">
                  <a:pos x="1973" y="1669"/>
                </a:cxn>
                <a:cxn ang="0">
                  <a:pos x="1949" y="1895"/>
                </a:cxn>
                <a:cxn ang="0">
                  <a:pos x="1949" y="2064"/>
                </a:cxn>
                <a:cxn ang="0">
                  <a:pos x="2013" y="2328"/>
                </a:cxn>
                <a:cxn ang="0">
                  <a:pos x="2127" y="2328"/>
                </a:cxn>
                <a:cxn ang="0">
                  <a:pos x="1935" y="2271"/>
                </a:cxn>
                <a:cxn ang="0">
                  <a:pos x="1897" y="2009"/>
                </a:cxn>
                <a:cxn ang="0">
                  <a:pos x="1653" y="1688"/>
                </a:cxn>
                <a:cxn ang="0">
                  <a:pos x="1449" y="1931"/>
                </a:cxn>
                <a:cxn ang="0">
                  <a:pos x="1294" y="1577"/>
                </a:cxn>
                <a:cxn ang="0">
                  <a:pos x="988" y="1482"/>
                </a:cxn>
                <a:cxn ang="0">
                  <a:pos x="1089" y="1632"/>
                </a:cxn>
                <a:cxn ang="0">
                  <a:pos x="988" y="1895"/>
                </a:cxn>
                <a:cxn ang="0">
                  <a:pos x="755" y="1595"/>
                </a:cxn>
                <a:cxn ang="0">
                  <a:pos x="743" y="1446"/>
                </a:cxn>
                <a:cxn ang="0">
                  <a:pos x="603" y="1294"/>
                </a:cxn>
                <a:cxn ang="0">
                  <a:pos x="846" y="1239"/>
                </a:cxn>
                <a:cxn ang="0">
                  <a:pos x="614" y="1106"/>
                </a:cxn>
                <a:cxn ang="0">
                  <a:pos x="539" y="1351"/>
                </a:cxn>
                <a:cxn ang="0">
                  <a:pos x="372" y="1184"/>
                </a:cxn>
                <a:cxn ang="0">
                  <a:pos x="385" y="1277"/>
                </a:cxn>
                <a:cxn ang="0">
                  <a:pos x="115" y="1372"/>
                </a:cxn>
                <a:cxn ang="0">
                  <a:pos x="91" y="1201"/>
                </a:cxn>
                <a:cxn ang="0">
                  <a:pos x="231" y="956"/>
                </a:cxn>
                <a:cxn ang="0">
                  <a:pos x="296" y="918"/>
                </a:cxn>
                <a:cxn ang="0">
                  <a:pos x="525" y="730"/>
                </a:cxn>
                <a:cxn ang="0">
                  <a:pos x="474" y="544"/>
                </a:cxn>
                <a:cxn ang="0">
                  <a:pos x="396" y="825"/>
                </a:cxn>
                <a:cxn ang="0">
                  <a:pos x="256" y="787"/>
                </a:cxn>
                <a:cxn ang="0">
                  <a:pos x="334" y="544"/>
                </a:cxn>
                <a:cxn ang="0">
                  <a:pos x="590" y="375"/>
                </a:cxn>
                <a:cxn ang="0">
                  <a:pos x="652" y="506"/>
                </a:cxn>
                <a:cxn ang="0">
                  <a:pos x="732" y="544"/>
                </a:cxn>
                <a:cxn ang="0">
                  <a:pos x="833" y="487"/>
                </a:cxn>
                <a:cxn ang="0">
                  <a:pos x="1013" y="375"/>
                </a:cxn>
                <a:cxn ang="0">
                  <a:pos x="1115" y="356"/>
                </a:cxn>
              </a:cxnLst>
              <a:rect l="0" t="0" r="r" b="b"/>
              <a:pathLst>
                <a:path w="3192" h="2347">
                  <a:moveTo>
                    <a:pt x="1216" y="411"/>
                  </a:moveTo>
                  <a:lnTo>
                    <a:pt x="1216" y="468"/>
                  </a:lnTo>
                  <a:lnTo>
                    <a:pt x="1205" y="506"/>
                  </a:lnTo>
                  <a:lnTo>
                    <a:pt x="1231" y="523"/>
                  </a:lnTo>
                  <a:lnTo>
                    <a:pt x="1243" y="468"/>
                  </a:lnTo>
                  <a:lnTo>
                    <a:pt x="1256" y="411"/>
                  </a:lnTo>
                  <a:lnTo>
                    <a:pt x="1269" y="447"/>
                  </a:lnTo>
                  <a:lnTo>
                    <a:pt x="1269" y="411"/>
                  </a:lnTo>
                  <a:lnTo>
                    <a:pt x="1307" y="447"/>
                  </a:lnTo>
                  <a:lnTo>
                    <a:pt x="1307" y="487"/>
                  </a:lnTo>
                  <a:lnTo>
                    <a:pt x="1320" y="430"/>
                  </a:lnTo>
                  <a:lnTo>
                    <a:pt x="1282" y="394"/>
                  </a:lnTo>
                  <a:lnTo>
                    <a:pt x="1243" y="394"/>
                  </a:lnTo>
                  <a:lnTo>
                    <a:pt x="1231" y="337"/>
                  </a:lnTo>
                  <a:lnTo>
                    <a:pt x="1216" y="280"/>
                  </a:lnTo>
                  <a:lnTo>
                    <a:pt x="1256" y="318"/>
                  </a:lnTo>
                  <a:lnTo>
                    <a:pt x="1282" y="299"/>
                  </a:lnTo>
                  <a:lnTo>
                    <a:pt x="1334" y="299"/>
                  </a:lnTo>
                  <a:lnTo>
                    <a:pt x="1345" y="356"/>
                  </a:lnTo>
                  <a:lnTo>
                    <a:pt x="1372" y="394"/>
                  </a:lnTo>
                  <a:lnTo>
                    <a:pt x="1383" y="356"/>
                  </a:lnTo>
                  <a:lnTo>
                    <a:pt x="1372" y="318"/>
                  </a:lnTo>
                  <a:lnTo>
                    <a:pt x="1345" y="280"/>
                  </a:lnTo>
                  <a:lnTo>
                    <a:pt x="1307" y="242"/>
                  </a:lnTo>
                  <a:lnTo>
                    <a:pt x="1345" y="242"/>
                  </a:lnTo>
                  <a:lnTo>
                    <a:pt x="1383" y="225"/>
                  </a:lnTo>
                  <a:lnTo>
                    <a:pt x="1396" y="261"/>
                  </a:lnTo>
                  <a:lnTo>
                    <a:pt x="1396" y="204"/>
                  </a:lnTo>
                  <a:lnTo>
                    <a:pt x="1383" y="168"/>
                  </a:lnTo>
                  <a:lnTo>
                    <a:pt x="1423" y="149"/>
                  </a:lnTo>
                  <a:lnTo>
                    <a:pt x="1461" y="149"/>
                  </a:lnTo>
                  <a:lnTo>
                    <a:pt x="1486" y="130"/>
                  </a:lnTo>
                  <a:lnTo>
                    <a:pt x="1512" y="130"/>
                  </a:lnTo>
                  <a:lnTo>
                    <a:pt x="1550" y="149"/>
                  </a:lnTo>
                  <a:lnTo>
                    <a:pt x="1563" y="112"/>
                  </a:lnTo>
                  <a:lnTo>
                    <a:pt x="1588" y="130"/>
                  </a:lnTo>
                  <a:lnTo>
                    <a:pt x="1577" y="74"/>
                  </a:lnTo>
                  <a:lnTo>
                    <a:pt x="1539" y="55"/>
                  </a:lnTo>
                  <a:lnTo>
                    <a:pt x="1563" y="0"/>
                  </a:lnTo>
                  <a:lnTo>
                    <a:pt x="1603" y="17"/>
                  </a:lnTo>
                  <a:lnTo>
                    <a:pt x="1577" y="55"/>
                  </a:lnTo>
                  <a:lnTo>
                    <a:pt x="1615" y="74"/>
                  </a:lnTo>
                  <a:lnTo>
                    <a:pt x="1628" y="130"/>
                  </a:lnTo>
                  <a:lnTo>
                    <a:pt x="1641" y="149"/>
                  </a:lnTo>
                  <a:lnTo>
                    <a:pt x="1692" y="130"/>
                  </a:lnTo>
                  <a:lnTo>
                    <a:pt x="1717" y="130"/>
                  </a:lnTo>
                  <a:lnTo>
                    <a:pt x="1744" y="149"/>
                  </a:lnTo>
                  <a:lnTo>
                    <a:pt x="1768" y="168"/>
                  </a:lnTo>
                  <a:lnTo>
                    <a:pt x="1730" y="225"/>
                  </a:lnTo>
                  <a:lnTo>
                    <a:pt x="1679" y="261"/>
                  </a:lnTo>
                  <a:lnTo>
                    <a:pt x="1641" y="299"/>
                  </a:lnTo>
                  <a:lnTo>
                    <a:pt x="1717" y="242"/>
                  </a:lnTo>
                  <a:lnTo>
                    <a:pt x="1744" y="225"/>
                  </a:lnTo>
                  <a:lnTo>
                    <a:pt x="1795" y="225"/>
                  </a:lnTo>
                  <a:lnTo>
                    <a:pt x="1858" y="204"/>
                  </a:lnTo>
                  <a:lnTo>
                    <a:pt x="1884" y="225"/>
                  </a:lnTo>
                  <a:lnTo>
                    <a:pt x="1935" y="225"/>
                  </a:lnTo>
                  <a:lnTo>
                    <a:pt x="1960" y="204"/>
                  </a:lnTo>
                  <a:lnTo>
                    <a:pt x="1987" y="204"/>
                  </a:lnTo>
                  <a:lnTo>
                    <a:pt x="2013" y="242"/>
                  </a:lnTo>
                  <a:lnTo>
                    <a:pt x="1987" y="261"/>
                  </a:lnTo>
                  <a:lnTo>
                    <a:pt x="2025" y="280"/>
                  </a:lnTo>
                  <a:lnTo>
                    <a:pt x="2062" y="299"/>
                  </a:lnTo>
                  <a:lnTo>
                    <a:pt x="2076" y="261"/>
                  </a:lnTo>
                  <a:lnTo>
                    <a:pt x="2102" y="280"/>
                  </a:lnTo>
                  <a:lnTo>
                    <a:pt x="2154" y="261"/>
                  </a:lnTo>
                  <a:lnTo>
                    <a:pt x="2192" y="261"/>
                  </a:lnTo>
                  <a:lnTo>
                    <a:pt x="2205" y="225"/>
                  </a:lnTo>
                  <a:lnTo>
                    <a:pt x="2243" y="242"/>
                  </a:lnTo>
                  <a:lnTo>
                    <a:pt x="2332" y="242"/>
                  </a:lnTo>
                  <a:lnTo>
                    <a:pt x="2319" y="280"/>
                  </a:lnTo>
                  <a:lnTo>
                    <a:pt x="2319" y="242"/>
                  </a:lnTo>
                  <a:lnTo>
                    <a:pt x="2345" y="280"/>
                  </a:lnTo>
                  <a:lnTo>
                    <a:pt x="2397" y="261"/>
                  </a:lnTo>
                  <a:lnTo>
                    <a:pt x="2421" y="261"/>
                  </a:lnTo>
                  <a:lnTo>
                    <a:pt x="2421" y="299"/>
                  </a:lnTo>
                  <a:lnTo>
                    <a:pt x="2421" y="261"/>
                  </a:lnTo>
                  <a:lnTo>
                    <a:pt x="2474" y="261"/>
                  </a:lnTo>
                  <a:lnTo>
                    <a:pt x="2526" y="280"/>
                  </a:lnTo>
                  <a:lnTo>
                    <a:pt x="2575" y="299"/>
                  </a:lnTo>
                  <a:lnTo>
                    <a:pt x="2601" y="337"/>
                  </a:lnTo>
                  <a:lnTo>
                    <a:pt x="2639" y="318"/>
                  </a:lnTo>
                  <a:lnTo>
                    <a:pt x="2677" y="318"/>
                  </a:lnTo>
                  <a:lnTo>
                    <a:pt x="2717" y="337"/>
                  </a:lnTo>
                  <a:lnTo>
                    <a:pt x="2729" y="318"/>
                  </a:lnTo>
                  <a:lnTo>
                    <a:pt x="2780" y="356"/>
                  </a:lnTo>
                  <a:lnTo>
                    <a:pt x="2767" y="318"/>
                  </a:lnTo>
                  <a:lnTo>
                    <a:pt x="2818" y="318"/>
                  </a:lnTo>
                  <a:lnTo>
                    <a:pt x="2858" y="299"/>
                  </a:lnTo>
                  <a:lnTo>
                    <a:pt x="2934" y="318"/>
                  </a:lnTo>
                  <a:lnTo>
                    <a:pt x="3025" y="356"/>
                  </a:lnTo>
                  <a:lnTo>
                    <a:pt x="3076" y="375"/>
                  </a:lnTo>
                  <a:lnTo>
                    <a:pt x="3125" y="394"/>
                  </a:lnTo>
                  <a:lnTo>
                    <a:pt x="3152" y="394"/>
                  </a:lnTo>
                  <a:lnTo>
                    <a:pt x="3192" y="411"/>
                  </a:lnTo>
                  <a:lnTo>
                    <a:pt x="3139" y="430"/>
                  </a:lnTo>
                  <a:lnTo>
                    <a:pt x="3152" y="468"/>
                  </a:lnTo>
                  <a:lnTo>
                    <a:pt x="3152" y="506"/>
                  </a:lnTo>
                  <a:lnTo>
                    <a:pt x="3103" y="468"/>
                  </a:lnTo>
                  <a:lnTo>
                    <a:pt x="3049" y="430"/>
                  </a:lnTo>
                  <a:lnTo>
                    <a:pt x="3011" y="411"/>
                  </a:lnTo>
                  <a:lnTo>
                    <a:pt x="2998" y="468"/>
                  </a:lnTo>
                  <a:lnTo>
                    <a:pt x="2947" y="468"/>
                  </a:lnTo>
                  <a:lnTo>
                    <a:pt x="2987" y="487"/>
                  </a:lnTo>
                  <a:lnTo>
                    <a:pt x="3011" y="506"/>
                  </a:lnTo>
                  <a:lnTo>
                    <a:pt x="3036" y="523"/>
                  </a:lnTo>
                  <a:lnTo>
                    <a:pt x="2987" y="544"/>
                  </a:lnTo>
                  <a:lnTo>
                    <a:pt x="2987" y="580"/>
                  </a:lnTo>
                  <a:lnTo>
                    <a:pt x="2934" y="599"/>
                  </a:lnTo>
                  <a:lnTo>
                    <a:pt x="2909" y="637"/>
                  </a:lnTo>
                  <a:lnTo>
                    <a:pt x="2844" y="656"/>
                  </a:lnTo>
                  <a:lnTo>
                    <a:pt x="2831" y="618"/>
                  </a:lnTo>
                  <a:lnTo>
                    <a:pt x="2793" y="675"/>
                  </a:lnTo>
                  <a:lnTo>
                    <a:pt x="2793" y="730"/>
                  </a:lnTo>
                  <a:lnTo>
                    <a:pt x="2818" y="787"/>
                  </a:lnTo>
                  <a:lnTo>
                    <a:pt x="2793" y="844"/>
                  </a:lnTo>
                  <a:lnTo>
                    <a:pt x="2767" y="882"/>
                  </a:lnTo>
                  <a:lnTo>
                    <a:pt x="2767" y="937"/>
                  </a:lnTo>
                  <a:lnTo>
                    <a:pt x="2729" y="882"/>
                  </a:lnTo>
                  <a:lnTo>
                    <a:pt x="2729" y="787"/>
                  </a:lnTo>
                  <a:lnTo>
                    <a:pt x="2677" y="751"/>
                  </a:lnTo>
                  <a:lnTo>
                    <a:pt x="2677" y="694"/>
                  </a:lnTo>
                  <a:lnTo>
                    <a:pt x="2729" y="656"/>
                  </a:lnTo>
                  <a:lnTo>
                    <a:pt x="2767" y="599"/>
                  </a:lnTo>
                  <a:lnTo>
                    <a:pt x="2780" y="561"/>
                  </a:lnTo>
                  <a:lnTo>
                    <a:pt x="2742" y="580"/>
                  </a:lnTo>
                  <a:lnTo>
                    <a:pt x="2717" y="618"/>
                  </a:lnTo>
                  <a:lnTo>
                    <a:pt x="2691" y="599"/>
                  </a:lnTo>
                  <a:lnTo>
                    <a:pt x="2691" y="561"/>
                  </a:lnTo>
                  <a:lnTo>
                    <a:pt x="2639" y="599"/>
                  </a:lnTo>
                  <a:lnTo>
                    <a:pt x="2601" y="675"/>
                  </a:lnTo>
                  <a:lnTo>
                    <a:pt x="2575" y="694"/>
                  </a:lnTo>
                  <a:lnTo>
                    <a:pt x="2486" y="675"/>
                  </a:lnTo>
                  <a:lnTo>
                    <a:pt x="2410" y="675"/>
                  </a:lnTo>
                  <a:lnTo>
                    <a:pt x="2359" y="694"/>
                  </a:lnTo>
                  <a:lnTo>
                    <a:pt x="2332" y="730"/>
                  </a:lnTo>
                  <a:lnTo>
                    <a:pt x="2307" y="806"/>
                  </a:lnTo>
                  <a:lnTo>
                    <a:pt x="2307" y="825"/>
                  </a:lnTo>
                  <a:lnTo>
                    <a:pt x="2359" y="806"/>
                  </a:lnTo>
                  <a:lnTo>
                    <a:pt x="2383" y="844"/>
                  </a:lnTo>
                  <a:lnTo>
                    <a:pt x="2383" y="882"/>
                  </a:lnTo>
                  <a:lnTo>
                    <a:pt x="2410" y="937"/>
                  </a:lnTo>
                  <a:lnTo>
                    <a:pt x="2410" y="1013"/>
                  </a:lnTo>
                  <a:lnTo>
                    <a:pt x="2397" y="1087"/>
                  </a:lnTo>
                  <a:lnTo>
                    <a:pt x="2345" y="1144"/>
                  </a:lnTo>
                  <a:lnTo>
                    <a:pt x="2294" y="1184"/>
                  </a:lnTo>
                  <a:lnTo>
                    <a:pt x="2267" y="1239"/>
                  </a:lnTo>
                  <a:lnTo>
                    <a:pt x="2281" y="1294"/>
                  </a:lnTo>
                  <a:lnTo>
                    <a:pt x="2319" y="1332"/>
                  </a:lnTo>
                  <a:lnTo>
                    <a:pt x="2281" y="1372"/>
                  </a:lnTo>
                  <a:lnTo>
                    <a:pt x="2267" y="1406"/>
                  </a:lnTo>
                  <a:lnTo>
                    <a:pt x="2254" y="1332"/>
                  </a:lnTo>
                  <a:lnTo>
                    <a:pt x="2231" y="1277"/>
                  </a:lnTo>
                  <a:lnTo>
                    <a:pt x="2216" y="1239"/>
                  </a:lnTo>
                  <a:lnTo>
                    <a:pt x="2154" y="1239"/>
                  </a:lnTo>
                  <a:lnTo>
                    <a:pt x="2140" y="1220"/>
                  </a:lnTo>
                  <a:lnTo>
                    <a:pt x="2102" y="1294"/>
                  </a:lnTo>
                  <a:lnTo>
                    <a:pt x="2154" y="1294"/>
                  </a:lnTo>
                  <a:lnTo>
                    <a:pt x="2180" y="1277"/>
                  </a:lnTo>
                  <a:lnTo>
                    <a:pt x="2192" y="1277"/>
                  </a:lnTo>
                  <a:lnTo>
                    <a:pt x="2167" y="1256"/>
                  </a:lnTo>
                  <a:lnTo>
                    <a:pt x="2192" y="1256"/>
                  </a:lnTo>
                  <a:lnTo>
                    <a:pt x="2154" y="1294"/>
                  </a:lnTo>
                  <a:lnTo>
                    <a:pt x="2127" y="1332"/>
                  </a:lnTo>
                  <a:lnTo>
                    <a:pt x="2154" y="1372"/>
                  </a:lnTo>
                  <a:lnTo>
                    <a:pt x="2180" y="1406"/>
                  </a:lnTo>
                  <a:lnTo>
                    <a:pt x="2192" y="1446"/>
                  </a:lnTo>
                  <a:lnTo>
                    <a:pt x="2205" y="1482"/>
                  </a:lnTo>
                  <a:lnTo>
                    <a:pt x="2154" y="1556"/>
                  </a:lnTo>
                  <a:lnTo>
                    <a:pt x="2127" y="1613"/>
                  </a:lnTo>
                  <a:lnTo>
                    <a:pt x="2102" y="1651"/>
                  </a:lnTo>
                  <a:lnTo>
                    <a:pt x="2087" y="1632"/>
                  </a:lnTo>
                  <a:lnTo>
                    <a:pt x="2049" y="1651"/>
                  </a:lnTo>
                  <a:lnTo>
                    <a:pt x="2038" y="1688"/>
                  </a:lnTo>
                  <a:lnTo>
                    <a:pt x="2025" y="1669"/>
                  </a:lnTo>
                  <a:lnTo>
                    <a:pt x="1973" y="1669"/>
                  </a:lnTo>
                  <a:lnTo>
                    <a:pt x="1949" y="1707"/>
                  </a:lnTo>
                  <a:lnTo>
                    <a:pt x="1973" y="1745"/>
                  </a:lnTo>
                  <a:lnTo>
                    <a:pt x="1998" y="1802"/>
                  </a:lnTo>
                  <a:lnTo>
                    <a:pt x="2025" y="1840"/>
                  </a:lnTo>
                  <a:lnTo>
                    <a:pt x="2038" y="1895"/>
                  </a:lnTo>
                  <a:lnTo>
                    <a:pt x="1987" y="1931"/>
                  </a:lnTo>
                  <a:lnTo>
                    <a:pt x="1949" y="1952"/>
                  </a:lnTo>
                  <a:lnTo>
                    <a:pt x="1949" y="1895"/>
                  </a:lnTo>
                  <a:lnTo>
                    <a:pt x="1909" y="1876"/>
                  </a:lnTo>
                  <a:lnTo>
                    <a:pt x="1897" y="1819"/>
                  </a:lnTo>
                  <a:lnTo>
                    <a:pt x="1871" y="1857"/>
                  </a:lnTo>
                  <a:lnTo>
                    <a:pt x="1871" y="1912"/>
                  </a:lnTo>
                  <a:lnTo>
                    <a:pt x="1884" y="1969"/>
                  </a:lnTo>
                  <a:lnTo>
                    <a:pt x="1909" y="2009"/>
                  </a:lnTo>
                  <a:lnTo>
                    <a:pt x="1935" y="2009"/>
                  </a:lnTo>
                  <a:lnTo>
                    <a:pt x="1949" y="2064"/>
                  </a:lnTo>
                  <a:lnTo>
                    <a:pt x="1949" y="2102"/>
                  </a:lnTo>
                  <a:lnTo>
                    <a:pt x="1973" y="2157"/>
                  </a:lnTo>
                  <a:lnTo>
                    <a:pt x="1973" y="2195"/>
                  </a:lnTo>
                  <a:lnTo>
                    <a:pt x="1949" y="2195"/>
                  </a:lnTo>
                  <a:lnTo>
                    <a:pt x="1949" y="2252"/>
                  </a:lnTo>
                  <a:lnTo>
                    <a:pt x="1987" y="2290"/>
                  </a:lnTo>
                  <a:lnTo>
                    <a:pt x="1987" y="2328"/>
                  </a:lnTo>
                  <a:lnTo>
                    <a:pt x="2013" y="2328"/>
                  </a:lnTo>
                  <a:lnTo>
                    <a:pt x="1998" y="2309"/>
                  </a:lnTo>
                  <a:lnTo>
                    <a:pt x="1987" y="2309"/>
                  </a:lnTo>
                  <a:lnTo>
                    <a:pt x="2013" y="2290"/>
                  </a:lnTo>
                  <a:lnTo>
                    <a:pt x="1998" y="2290"/>
                  </a:lnTo>
                  <a:lnTo>
                    <a:pt x="2062" y="2290"/>
                  </a:lnTo>
                  <a:lnTo>
                    <a:pt x="2102" y="2309"/>
                  </a:lnTo>
                  <a:lnTo>
                    <a:pt x="2154" y="2328"/>
                  </a:lnTo>
                  <a:lnTo>
                    <a:pt x="2127" y="2328"/>
                  </a:lnTo>
                  <a:lnTo>
                    <a:pt x="2180" y="2347"/>
                  </a:lnTo>
                  <a:lnTo>
                    <a:pt x="2231" y="2328"/>
                  </a:lnTo>
                  <a:lnTo>
                    <a:pt x="2192" y="2347"/>
                  </a:lnTo>
                  <a:lnTo>
                    <a:pt x="2087" y="2347"/>
                  </a:lnTo>
                  <a:lnTo>
                    <a:pt x="2025" y="2309"/>
                  </a:lnTo>
                  <a:lnTo>
                    <a:pt x="1987" y="2309"/>
                  </a:lnTo>
                  <a:lnTo>
                    <a:pt x="1960" y="2271"/>
                  </a:lnTo>
                  <a:lnTo>
                    <a:pt x="1935" y="2271"/>
                  </a:lnTo>
                  <a:lnTo>
                    <a:pt x="1909" y="2195"/>
                  </a:lnTo>
                  <a:lnTo>
                    <a:pt x="1858" y="2119"/>
                  </a:lnTo>
                  <a:lnTo>
                    <a:pt x="1833" y="2083"/>
                  </a:lnTo>
                  <a:lnTo>
                    <a:pt x="1806" y="2045"/>
                  </a:lnTo>
                  <a:lnTo>
                    <a:pt x="1846" y="2045"/>
                  </a:lnTo>
                  <a:lnTo>
                    <a:pt x="1884" y="2083"/>
                  </a:lnTo>
                  <a:lnTo>
                    <a:pt x="1909" y="2102"/>
                  </a:lnTo>
                  <a:lnTo>
                    <a:pt x="1897" y="2009"/>
                  </a:lnTo>
                  <a:lnTo>
                    <a:pt x="1884" y="1969"/>
                  </a:lnTo>
                  <a:lnTo>
                    <a:pt x="1858" y="1912"/>
                  </a:lnTo>
                  <a:lnTo>
                    <a:pt x="1858" y="1857"/>
                  </a:lnTo>
                  <a:lnTo>
                    <a:pt x="1833" y="1762"/>
                  </a:lnTo>
                  <a:lnTo>
                    <a:pt x="1795" y="1783"/>
                  </a:lnTo>
                  <a:lnTo>
                    <a:pt x="1757" y="1726"/>
                  </a:lnTo>
                  <a:lnTo>
                    <a:pt x="1717" y="1651"/>
                  </a:lnTo>
                  <a:lnTo>
                    <a:pt x="1653" y="1688"/>
                  </a:lnTo>
                  <a:lnTo>
                    <a:pt x="1588" y="1745"/>
                  </a:lnTo>
                  <a:lnTo>
                    <a:pt x="1550" y="1802"/>
                  </a:lnTo>
                  <a:lnTo>
                    <a:pt x="1550" y="1876"/>
                  </a:lnTo>
                  <a:lnTo>
                    <a:pt x="1525" y="1912"/>
                  </a:lnTo>
                  <a:lnTo>
                    <a:pt x="1525" y="1952"/>
                  </a:lnTo>
                  <a:lnTo>
                    <a:pt x="1501" y="1952"/>
                  </a:lnTo>
                  <a:lnTo>
                    <a:pt x="1474" y="1990"/>
                  </a:lnTo>
                  <a:lnTo>
                    <a:pt x="1449" y="1931"/>
                  </a:lnTo>
                  <a:lnTo>
                    <a:pt x="1423" y="1819"/>
                  </a:lnTo>
                  <a:lnTo>
                    <a:pt x="1396" y="1745"/>
                  </a:lnTo>
                  <a:lnTo>
                    <a:pt x="1383" y="1669"/>
                  </a:lnTo>
                  <a:lnTo>
                    <a:pt x="1345" y="1688"/>
                  </a:lnTo>
                  <a:lnTo>
                    <a:pt x="1320" y="1651"/>
                  </a:lnTo>
                  <a:lnTo>
                    <a:pt x="1345" y="1613"/>
                  </a:lnTo>
                  <a:lnTo>
                    <a:pt x="1307" y="1632"/>
                  </a:lnTo>
                  <a:lnTo>
                    <a:pt x="1294" y="1577"/>
                  </a:lnTo>
                  <a:lnTo>
                    <a:pt x="1282" y="1577"/>
                  </a:lnTo>
                  <a:lnTo>
                    <a:pt x="1216" y="1595"/>
                  </a:lnTo>
                  <a:lnTo>
                    <a:pt x="1178" y="1595"/>
                  </a:lnTo>
                  <a:lnTo>
                    <a:pt x="1129" y="1577"/>
                  </a:lnTo>
                  <a:lnTo>
                    <a:pt x="1102" y="1577"/>
                  </a:lnTo>
                  <a:lnTo>
                    <a:pt x="1089" y="1556"/>
                  </a:lnTo>
                  <a:lnTo>
                    <a:pt x="1051" y="1556"/>
                  </a:lnTo>
                  <a:lnTo>
                    <a:pt x="988" y="1482"/>
                  </a:lnTo>
                  <a:lnTo>
                    <a:pt x="948" y="1482"/>
                  </a:lnTo>
                  <a:lnTo>
                    <a:pt x="948" y="1539"/>
                  </a:lnTo>
                  <a:lnTo>
                    <a:pt x="960" y="1577"/>
                  </a:lnTo>
                  <a:lnTo>
                    <a:pt x="1000" y="1595"/>
                  </a:lnTo>
                  <a:lnTo>
                    <a:pt x="1024" y="1632"/>
                  </a:lnTo>
                  <a:lnTo>
                    <a:pt x="1038" y="1688"/>
                  </a:lnTo>
                  <a:lnTo>
                    <a:pt x="1038" y="1651"/>
                  </a:lnTo>
                  <a:lnTo>
                    <a:pt x="1089" y="1632"/>
                  </a:lnTo>
                  <a:lnTo>
                    <a:pt x="1115" y="1595"/>
                  </a:lnTo>
                  <a:lnTo>
                    <a:pt x="1129" y="1632"/>
                  </a:lnTo>
                  <a:lnTo>
                    <a:pt x="1178" y="1651"/>
                  </a:lnTo>
                  <a:lnTo>
                    <a:pt x="1167" y="1707"/>
                  </a:lnTo>
                  <a:lnTo>
                    <a:pt x="1129" y="1762"/>
                  </a:lnTo>
                  <a:lnTo>
                    <a:pt x="1089" y="1802"/>
                  </a:lnTo>
                  <a:lnTo>
                    <a:pt x="1051" y="1840"/>
                  </a:lnTo>
                  <a:lnTo>
                    <a:pt x="988" y="1895"/>
                  </a:lnTo>
                  <a:lnTo>
                    <a:pt x="935" y="1912"/>
                  </a:lnTo>
                  <a:lnTo>
                    <a:pt x="897" y="1857"/>
                  </a:lnTo>
                  <a:lnTo>
                    <a:pt x="884" y="1783"/>
                  </a:lnTo>
                  <a:lnTo>
                    <a:pt x="857" y="1745"/>
                  </a:lnTo>
                  <a:lnTo>
                    <a:pt x="819" y="1726"/>
                  </a:lnTo>
                  <a:lnTo>
                    <a:pt x="808" y="1651"/>
                  </a:lnTo>
                  <a:lnTo>
                    <a:pt x="797" y="1595"/>
                  </a:lnTo>
                  <a:lnTo>
                    <a:pt x="755" y="1595"/>
                  </a:lnTo>
                  <a:lnTo>
                    <a:pt x="743" y="1556"/>
                  </a:lnTo>
                  <a:lnTo>
                    <a:pt x="717" y="1521"/>
                  </a:lnTo>
                  <a:lnTo>
                    <a:pt x="692" y="1501"/>
                  </a:lnTo>
                  <a:lnTo>
                    <a:pt x="717" y="1521"/>
                  </a:lnTo>
                  <a:lnTo>
                    <a:pt x="704" y="1521"/>
                  </a:lnTo>
                  <a:lnTo>
                    <a:pt x="704" y="1463"/>
                  </a:lnTo>
                  <a:lnTo>
                    <a:pt x="732" y="1501"/>
                  </a:lnTo>
                  <a:lnTo>
                    <a:pt x="743" y="1446"/>
                  </a:lnTo>
                  <a:lnTo>
                    <a:pt x="743" y="1406"/>
                  </a:lnTo>
                  <a:lnTo>
                    <a:pt x="704" y="1406"/>
                  </a:lnTo>
                  <a:lnTo>
                    <a:pt x="732" y="1389"/>
                  </a:lnTo>
                  <a:lnTo>
                    <a:pt x="755" y="1351"/>
                  </a:lnTo>
                  <a:lnTo>
                    <a:pt x="704" y="1372"/>
                  </a:lnTo>
                  <a:lnTo>
                    <a:pt x="641" y="1372"/>
                  </a:lnTo>
                  <a:lnTo>
                    <a:pt x="614" y="1332"/>
                  </a:lnTo>
                  <a:lnTo>
                    <a:pt x="603" y="1294"/>
                  </a:lnTo>
                  <a:lnTo>
                    <a:pt x="590" y="1256"/>
                  </a:lnTo>
                  <a:lnTo>
                    <a:pt x="614" y="1256"/>
                  </a:lnTo>
                  <a:lnTo>
                    <a:pt x="652" y="1220"/>
                  </a:lnTo>
                  <a:lnTo>
                    <a:pt x="692" y="1220"/>
                  </a:lnTo>
                  <a:lnTo>
                    <a:pt x="717" y="1239"/>
                  </a:lnTo>
                  <a:lnTo>
                    <a:pt x="743" y="1239"/>
                  </a:lnTo>
                  <a:lnTo>
                    <a:pt x="781" y="1256"/>
                  </a:lnTo>
                  <a:lnTo>
                    <a:pt x="846" y="1239"/>
                  </a:lnTo>
                  <a:lnTo>
                    <a:pt x="833" y="1165"/>
                  </a:lnTo>
                  <a:lnTo>
                    <a:pt x="781" y="1165"/>
                  </a:lnTo>
                  <a:lnTo>
                    <a:pt x="743" y="1125"/>
                  </a:lnTo>
                  <a:lnTo>
                    <a:pt x="704" y="1144"/>
                  </a:lnTo>
                  <a:lnTo>
                    <a:pt x="666" y="1106"/>
                  </a:lnTo>
                  <a:lnTo>
                    <a:pt x="692" y="1068"/>
                  </a:lnTo>
                  <a:lnTo>
                    <a:pt x="652" y="1087"/>
                  </a:lnTo>
                  <a:lnTo>
                    <a:pt x="614" y="1106"/>
                  </a:lnTo>
                  <a:lnTo>
                    <a:pt x="590" y="1165"/>
                  </a:lnTo>
                  <a:lnTo>
                    <a:pt x="590" y="1201"/>
                  </a:lnTo>
                  <a:lnTo>
                    <a:pt x="614" y="1220"/>
                  </a:lnTo>
                  <a:lnTo>
                    <a:pt x="576" y="1239"/>
                  </a:lnTo>
                  <a:lnTo>
                    <a:pt x="539" y="1239"/>
                  </a:lnTo>
                  <a:lnTo>
                    <a:pt x="525" y="1277"/>
                  </a:lnTo>
                  <a:lnTo>
                    <a:pt x="539" y="1315"/>
                  </a:lnTo>
                  <a:lnTo>
                    <a:pt x="539" y="1351"/>
                  </a:lnTo>
                  <a:lnTo>
                    <a:pt x="512" y="1332"/>
                  </a:lnTo>
                  <a:lnTo>
                    <a:pt x="487" y="1256"/>
                  </a:lnTo>
                  <a:lnTo>
                    <a:pt x="461" y="1220"/>
                  </a:lnTo>
                  <a:lnTo>
                    <a:pt x="436" y="1201"/>
                  </a:lnTo>
                  <a:lnTo>
                    <a:pt x="396" y="1165"/>
                  </a:lnTo>
                  <a:lnTo>
                    <a:pt x="385" y="1144"/>
                  </a:lnTo>
                  <a:lnTo>
                    <a:pt x="345" y="1144"/>
                  </a:lnTo>
                  <a:lnTo>
                    <a:pt x="372" y="1184"/>
                  </a:lnTo>
                  <a:lnTo>
                    <a:pt x="396" y="1256"/>
                  </a:lnTo>
                  <a:lnTo>
                    <a:pt x="411" y="1220"/>
                  </a:lnTo>
                  <a:lnTo>
                    <a:pt x="423" y="1277"/>
                  </a:lnTo>
                  <a:lnTo>
                    <a:pt x="423" y="1332"/>
                  </a:lnTo>
                  <a:lnTo>
                    <a:pt x="396" y="1372"/>
                  </a:lnTo>
                  <a:lnTo>
                    <a:pt x="372" y="1332"/>
                  </a:lnTo>
                  <a:lnTo>
                    <a:pt x="396" y="1315"/>
                  </a:lnTo>
                  <a:lnTo>
                    <a:pt x="385" y="1277"/>
                  </a:lnTo>
                  <a:lnTo>
                    <a:pt x="358" y="1239"/>
                  </a:lnTo>
                  <a:lnTo>
                    <a:pt x="334" y="1165"/>
                  </a:lnTo>
                  <a:lnTo>
                    <a:pt x="296" y="1201"/>
                  </a:lnTo>
                  <a:lnTo>
                    <a:pt x="220" y="1201"/>
                  </a:lnTo>
                  <a:lnTo>
                    <a:pt x="191" y="1239"/>
                  </a:lnTo>
                  <a:lnTo>
                    <a:pt x="167" y="1294"/>
                  </a:lnTo>
                  <a:lnTo>
                    <a:pt x="167" y="1332"/>
                  </a:lnTo>
                  <a:lnTo>
                    <a:pt x="115" y="1372"/>
                  </a:lnTo>
                  <a:lnTo>
                    <a:pt x="77" y="1389"/>
                  </a:lnTo>
                  <a:lnTo>
                    <a:pt x="51" y="1372"/>
                  </a:lnTo>
                  <a:lnTo>
                    <a:pt x="13" y="1389"/>
                  </a:lnTo>
                  <a:lnTo>
                    <a:pt x="13" y="1256"/>
                  </a:lnTo>
                  <a:lnTo>
                    <a:pt x="26" y="1239"/>
                  </a:lnTo>
                  <a:lnTo>
                    <a:pt x="0" y="1239"/>
                  </a:lnTo>
                  <a:lnTo>
                    <a:pt x="0" y="1201"/>
                  </a:lnTo>
                  <a:lnTo>
                    <a:pt x="91" y="1201"/>
                  </a:lnTo>
                  <a:lnTo>
                    <a:pt x="129" y="1184"/>
                  </a:lnTo>
                  <a:lnTo>
                    <a:pt x="115" y="1125"/>
                  </a:lnTo>
                  <a:lnTo>
                    <a:pt x="91" y="1087"/>
                  </a:lnTo>
                  <a:lnTo>
                    <a:pt x="91" y="1051"/>
                  </a:lnTo>
                  <a:lnTo>
                    <a:pt x="129" y="1030"/>
                  </a:lnTo>
                  <a:lnTo>
                    <a:pt x="167" y="1030"/>
                  </a:lnTo>
                  <a:lnTo>
                    <a:pt x="191" y="994"/>
                  </a:lnTo>
                  <a:lnTo>
                    <a:pt x="231" y="956"/>
                  </a:lnTo>
                  <a:lnTo>
                    <a:pt x="242" y="918"/>
                  </a:lnTo>
                  <a:lnTo>
                    <a:pt x="282" y="918"/>
                  </a:lnTo>
                  <a:lnTo>
                    <a:pt x="282" y="861"/>
                  </a:lnTo>
                  <a:lnTo>
                    <a:pt x="269" y="806"/>
                  </a:lnTo>
                  <a:lnTo>
                    <a:pt x="307" y="825"/>
                  </a:lnTo>
                  <a:lnTo>
                    <a:pt x="334" y="825"/>
                  </a:lnTo>
                  <a:lnTo>
                    <a:pt x="307" y="882"/>
                  </a:lnTo>
                  <a:lnTo>
                    <a:pt x="296" y="918"/>
                  </a:lnTo>
                  <a:lnTo>
                    <a:pt x="334" y="901"/>
                  </a:lnTo>
                  <a:lnTo>
                    <a:pt x="358" y="882"/>
                  </a:lnTo>
                  <a:lnTo>
                    <a:pt x="396" y="882"/>
                  </a:lnTo>
                  <a:lnTo>
                    <a:pt x="436" y="861"/>
                  </a:lnTo>
                  <a:lnTo>
                    <a:pt x="474" y="861"/>
                  </a:lnTo>
                  <a:lnTo>
                    <a:pt x="474" y="770"/>
                  </a:lnTo>
                  <a:lnTo>
                    <a:pt x="512" y="787"/>
                  </a:lnTo>
                  <a:lnTo>
                    <a:pt x="525" y="730"/>
                  </a:lnTo>
                  <a:lnTo>
                    <a:pt x="565" y="713"/>
                  </a:lnTo>
                  <a:lnTo>
                    <a:pt x="590" y="713"/>
                  </a:lnTo>
                  <a:lnTo>
                    <a:pt x="614" y="694"/>
                  </a:lnTo>
                  <a:lnTo>
                    <a:pt x="474" y="694"/>
                  </a:lnTo>
                  <a:lnTo>
                    <a:pt x="449" y="618"/>
                  </a:lnTo>
                  <a:lnTo>
                    <a:pt x="474" y="618"/>
                  </a:lnTo>
                  <a:lnTo>
                    <a:pt x="512" y="561"/>
                  </a:lnTo>
                  <a:lnTo>
                    <a:pt x="474" y="544"/>
                  </a:lnTo>
                  <a:lnTo>
                    <a:pt x="436" y="561"/>
                  </a:lnTo>
                  <a:lnTo>
                    <a:pt x="436" y="599"/>
                  </a:lnTo>
                  <a:lnTo>
                    <a:pt x="396" y="637"/>
                  </a:lnTo>
                  <a:lnTo>
                    <a:pt x="396" y="675"/>
                  </a:lnTo>
                  <a:lnTo>
                    <a:pt x="411" y="713"/>
                  </a:lnTo>
                  <a:lnTo>
                    <a:pt x="423" y="751"/>
                  </a:lnTo>
                  <a:lnTo>
                    <a:pt x="423" y="787"/>
                  </a:lnTo>
                  <a:lnTo>
                    <a:pt x="396" y="825"/>
                  </a:lnTo>
                  <a:lnTo>
                    <a:pt x="396" y="861"/>
                  </a:lnTo>
                  <a:lnTo>
                    <a:pt x="358" y="861"/>
                  </a:lnTo>
                  <a:lnTo>
                    <a:pt x="360" y="861"/>
                  </a:lnTo>
                  <a:lnTo>
                    <a:pt x="345" y="844"/>
                  </a:lnTo>
                  <a:lnTo>
                    <a:pt x="334" y="787"/>
                  </a:lnTo>
                  <a:lnTo>
                    <a:pt x="320" y="751"/>
                  </a:lnTo>
                  <a:lnTo>
                    <a:pt x="282" y="770"/>
                  </a:lnTo>
                  <a:lnTo>
                    <a:pt x="256" y="787"/>
                  </a:lnTo>
                  <a:lnTo>
                    <a:pt x="231" y="806"/>
                  </a:lnTo>
                  <a:lnTo>
                    <a:pt x="231" y="770"/>
                  </a:lnTo>
                  <a:lnTo>
                    <a:pt x="220" y="713"/>
                  </a:lnTo>
                  <a:lnTo>
                    <a:pt x="231" y="675"/>
                  </a:lnTo>
                  <a:lnTo>
                    <a:pt x="242" y="637"/>
                  </a:lnTo>
                  <a:lnTo>
                    <a:pt x="269" y="618"/>
                  </a:lnTo>
                  <a:lnTo>
                    <a:pt x="307" y="618"/>
                  </a:lnTo>
                  <a:lnTo>
                    <a:pt x="334" y="544"/>
                  </a:lnTo>
                  <a:lnTo>
                    <a:pt x="358" y="487"/>
                  </a:lnTo>
                  <a:lnTo>
                    <a:pt x="396" y="430"/>
                  </a:lnTo>
                  <a:lnTo>
                    <a:pt x="423" y="394"/>
                  </a:lnTo>
                  <a:lnTo>
                    <a:pt x="461" y="394"/>
                  </a:lnTo>
                  <a:lnTo>
                    <a:pt x="499" y="356"/>
                  </a:lnTo>
                  <a:lnTo>
                    <a:pt x="499" y="394"/>
                  </a:lnTo>
                  <a:lnTo>
                    <a:pt x="525" y="375"/>
                  </a:lnTo>
                  <a:lnTo>
                    <a:pt x="590" y="375"/>
                  </a:lnTo>
                  <a:lnTo>
                    <a:pt x="614" y="394"/>
                  </a:lnTo>
                  <a:lnTo>
                    <a:pt x="641" y="411"/>
                  </a:lnTo>
                  <a:lnTo>
                    <a:pt x="679" y="411"/>
                  </a:lnTo>
                  <a:lnTo>
                    <a:pt x="692" y="447"/>
                  </a:lnTo>
                  <a:lnTo>
                    <a:pt x="743" y="447"/>
                  </a:lnTo>
                  <a:lnTo>
                    <a:pt x="743" y="487"/>
                  </a:lnTo>
                  <a:lnTo>
                    <a:pt x="704" y="506"/>
                  </a:lnTo>
                  <a:lnTo>
                    <a:pt x="652" y="506"/>
                  </a:lnTo>
                  <a:lnTo>
                    <a:pt x="603" y="487"/>
                  </a:lnTo>
                  <a:lnTo>
                    <a:pt x="628" y="506"/>
                  </a:lnTo>
                  <a:lnTo>
                    <a:pt x="679" y="523"/>
                  </a:lnTo>
                  <a:lnTo>
                    <a:pt x="666" y="561"/>
                  </a:lnTo>
                  <a:lnTo>
                    <a:pt x="692" y="580"/>
                  </a:lnTo>
                  <a:lnTo>
                    <a:pt x="717" y="599"/>
                  </a:lnTo>
                  <a:lnTo>
                    <a:pt x="692" y="544"/>
                  </a:lnTo>
                  <a:lnTo>
                    <a:pt x="732" y="544"/>
                  </a:lnTo>
                  <a:lnTo>
                    <a:pt x="743" y="523"/>
                  </a:lnTo>
                  <a:lnTo>
                    <a:pt x="770" y="506"/>
                  </a:lnTo>
                  <a:lnTo>
                    <a:pt x="781" y="506"/>
                  </a:lnTo>
                  <a:lnTo>
                    <a:pt x="797" y="447"/>
                  </a:lnTo>
                  <a:lnTo>
                    <a:pt x="781" y="411"/>
                  </a:lnTo>
                  <a:lnTo>
                    <a:pt x="833" y="411"/>
                  </a:lnTo>
                  <a:lnTo>
                    <a:pt x="819" y="447"/>
                  </a:lnTo>
                  <a:lnTo>
                    <a:pt x="833" y="487"/>
                  </a:lnTo>
                  <a:lnTo>
                    <a:pt x="857" y="430"/>
                  </a:lnTo>
                  <a:lnTo>
                    <a:pt x="910" y="411"/>
                  </a:lnTo>
                  <a:lnTo>
                    <a:pt x="922" y="394"/>
                  </a:lnTo>
                  <a:lnTo>
                    <a:pt x="922" y="430"/>
                  </a:lnTo>
                  <a:lnTo>
                    <a:pt x="975" y="394"/>
                  </a:lnTo>
                  <a:lnTo>
                    <a:pt x="1013" y="411"/>
                  </a:lnTo>
                  <a:lnTo>
                    <a:pt x="1038" y="394"/>
                  </a:lnTo>
                  <a:lnTo>
                    <a:pt x="1013" y="375"/>
                  </a:lnTo>
                  <a:lnTo>
                    <a:pt x="988" y="375"/>
                  </a:lnTo>
                  <a:lnTo>
                    <a:pt x="948" y="356"/>
                  </a:lnTo>
                  <a:lnTo>
                    <a:pt x="1038" y="356"/>
                  </a:lnTo>
                  <a:lnTo>
                    <a:pt x="1078" y="375"/>
                  </a:lnTo>
                  <a:lnTo>
                    <a:pt x="1102" y="394"/>
                  </a:lnTo>
                  <a:lnTo>
                    <a:pt x="1167" y="411"/>
                  </a:lnTo>
                  <a:lnTo>
                    <a:pt x="1142" y="375"/>
                  </a:lnTo>
                  <a:lnTo>
                    <a:pt x="1115" y="356"/>
                  </a:lnTo>
                  <a:lnTo>
                    <a:pt x="1115" y="318"/>
                  </a:lnTo>
                  <a:lnTo>
                    <a:pt x="1142" y="261"/>
                  </a:lnTo>
                  <a:lnTo>
                    <a:pt x="1193" y="225"/>
                  </a:lnTo>
                  <a:lnTo>
                    <a:pt x="1205" y="280"/>
                  </a:lnTo>
                  <a:lnTo>
                    <a:pt x="1205" y="318"/>
                  </a:lnTo>
                  <a:lnTo>
                    <a:pt x="1216" y="411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>
              <a:off x="1059" y="1222"/>
              <a:ext cx="1" cy="19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6" name="Line 56"/>
            <p:cNvSpPr>
              <a:spLocks noChangeShapeType="1"/>
            </p:cNvSpPr>
            <p:nvPr/>
          </p:nvSpPr>
          <p:spPr bwMode="auto">
            <a:xfrm flipH="1">
              <a:off x="3558" y="753"/>
              <a:ext cx="12" cy="1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7" name="Freeform 57"/>
            <p:cNvSpPr>
              <a:spLocks/>
            </p:cNvSpPr>
            <p:nvPr/>
          </p:nvSpPr>
          <p:spPr bwMode="auto">
            <a:xfrm>
              <a:off x="3555" y="717"/>
              <a:ext cx="5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5" y="2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lnTo>
                    <a:pt x="0" y="2"/>
                  </a:lnTo>
                  <a:lnTo>
                    <a:pt x="5" y="2"/>
                  </a:lnTo>
                </a:path>
              </a:pathLst>
            </a:custGeom>
            <a:noFill/>
            <a:ln w="3175">
              <a:solidFill>
                <a:srgbClr val="00A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8" name="Line 58"/>
            <p:cNvSpPr>
              <a:spLocks noChangeShapeType="1"/>
            </p:cNvSpPr>
            <p:nvPr/>
          </p:nvSpPr>
          <p:spPr bwMode="auto">
            <a:xfrm>
              <a:off x="3558" y="719"/>
              <a:ext cx="1" cy="12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59" name="Freeform 59"/>
            <p:cNvSpPr>
              <a:spLocks/>
            </p:cNvSpPr>
            <p:nvPr/>
          </p:nvSpPr>
          <p:spPr bwMode="auto">
            <a:xfrm>
              <a:off x="3558" y="727"/>
              <a:ext cx="12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"/>
                </a:cxn>
                <a:cxn ang="0">
                  <a:pos x="2" y="26"/>
                </a:cxn>
                <a:cxn ang="0">
                  <a:pos x="6" y="28"/>
                </a:cxn>
                <a:cxn ang="0">
                  <a:pos x="10" y="28"/>
                </a:cxn>
                <a:cxn ang="0">
                  <a:pos x="12" y="30"/>
                </a:cxn>
                <a:cxn ang="0">
                  <a:pos x="12" y="81"/>
                </a:cxn>
              </a:cxnLst>
              <a:rect l="0" t="0" r="r" b="b"/>
              <a:pathLst>
                <a:path w="12" h="81">
                  <a:moveTo>
                    <a:pt x="0" y="0"/>
                  </a:moveTo>
                  <a:lnTo>
                    <a:pt x="0" y="21"/>
                  </a:lnTo>
                  <a:lnTo>
                    <a:pt x="2" y="26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30"/>
                  </a:lnTo>
                  <a:lnTo>
                    <a:pt x="12" y="81"/>
                  </a:lnTo>
                </a:path>
              </a:pathLst>
            </a:custGeom>
            <a:noFill/>
            <a:ln w="3175">
              <a:solidFill>
                <a:srgbClr val="00A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661" name="Group 61"/>
          <p:cNvGrpSpPr>
            <a:grpSpLocks/>
          </p:cNvGrpSpPr>
          <p:nvPr/>
        </p:nvGrpSpPr>
        <p:grpSpPr bwMode="auto">
          <a:xfrm>
            <a:off x="-912813" y="-2058988"/>
            <a:ext cx="10969626" cy="10969626"/>
            <a:chOff x="-575" y="-1297"/>
            <a:chExt cx="6910" cy="6910"/>
          </a:xfrm>
        </p:grpSpPr>
        <p:grpSp>
          <p:nvGrpSpPr>
            <p:cNvPr id="25662" name="Group 62"/>
            <p:cNvGrpSpPr>
              <a:grpSpLocks/>
            </p:cNvGrpSpPr>
            <p:nvPr/>
          </p:nvGrpSpPr>
          <p:grpSpPr bwMode="auto">
            <a:xfrm>
              <a:off x="-287" y="-1009"/>
              <a:ext cx="6335" cy="6334"/>
              <a:chOff x="-287" y="-1009"/>
              <a:chExt cx="6335" cy="6334"/>
            </a:xfrm>
          </p:grpSpPr>
          <p:grpSp>
            <p:nvGrpSpPr>
              <p:cNvPr id="25663" name="Group 63"/>
              <p:cNvGrpSpPr>
                <a:grpSpLocks/>
              </p:cNvGrpSpPr>
              <p:nvPr/>
            </p:nvGrpSpPr>
            <p:grpSpPr bwMode="auto">
              <a:xfrm>
                <a:off x="0" y="-722"/>
                <a:ext cx="5760" cy="5760"/>
                <a:chOff x="0" y="-722"/>
                <a:chExt cx="5760" cy="5760"/>
              </a:xfrm>
            </p:grpSpPr>
            <p:sp>
              <p:nvSpPr>
                <p:cNvPr id="25664" name="Line 64"/>
                <p:cNvSpPr>
                  <a:spLocks noChangeShapeType="1"/>
                </p:cNvSpPr>
                <p:nvPr/>
              </p:nvSpPr>
              <p:spPr bwMode="auto">
                <a:xfrm>
                  <a:off x="0" y="2157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65" name="Line 65"/>
                <p:cNvSpPr>
                  <a:spLocks noChangeShapeType="1"/>
                </p:cNvSpPr>
                <p:nvPr/>
              </p:nvSpPr>
              <p:spPr bwMode="auto">
                <a:xfrm rot="5400000">
                  <a:off x="0" y="2158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5666" name="Group 66"/>
              <p:cNvGrpSpPr>
                <a:grpSpLocks noChangeAspect="1"/>
              </p:cNvGrpSpPr>
              <p:nvPr/>
            </p:nvGrpSpPr>
            <p:grpSpPr bwMode="auto">
              <a:xfrm rot="2700000">
                <a:off x="-287" y="-1009"/>
                <a:ext cx="6334" cy="6334"/>
                <a:chOff x="0" y="-722"/>
                <a:chExt cx="5760" cy="5760"/>
              </a:xfrm>
            </p:grpSpPr>
            <p:sp>
              <p:nvSpPr>
                <p:cNvPr id="25667" name="Line 67"/>
                <p:cNvSpPr>
                  <a:spLocks noChangeAspect="1" noChangeShapeType="1"/>
                </p:cNvSpPr>
                <p:nvPr/>
              </p:nvSpPr>
              <p:spPr bwMode="auto">
                <a:xfrm>
                  <a:off x="0" y="2157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68" name="Line 68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0" y="2158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5669" name="Group 69"/>
              <p:cNvGrpSpPr>
                <a:grpSpLocks noChangeAspect="1"/>
              </p:cNvGrpSpPr>
              <p:nvPr/>
            </p:nvGrpSpPr>
            <p:grpSpPr bwMode="auto">
              <a:xfrm rot="1320000">
                <a:off x="-286" y="-1009"/>
                <a:ext cx="6334" cy="6334"/>
                <a:chOff x="0" y="-722"/>
                <a:chExt cx="5760" cy="5760"/>
              </a:xfrm>
            </p:grpSpPr>
            <p:sp>
              <p:nvSpPr>
                <p:cNvPr id="25670" name="Line 70"/>
                <p:cNvSpPr>
                  <a:spLocks noChangeAspect="1" noChangeShapeType="1"/>
                </p:cNvSpPr>
                <p:nvPr/>
              </p:nvSpPr>
              <p:spPr bwMode="auto">
                <a:xfrm>
                  <a:off x="0" y="2157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71" name="Line 71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0" y="2158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5672" name="Group 72"/>
              <p:cNvGrpSpPr>
                <a:grpSpLocks noChangeAspect="1"/>
              </p:cNvGrpSpPr>
              <p:nvPr/>
            </p:nvGrpSpPr>
            <p:grpSpPr bwMode="auto">
              <a:xfrm rot="20280000" flipH="1">
                <a:off x="-286" y="-1009"/>
                <a:ext cx="6334" cy="6334"/>
                <a:chOff x="0" y="-722"/>
                <a:chExt cx="5760" cy="5760"/>
              </a:xfrm>
            </p:grpSpPr>
            <p:sp>
              <p:nvSpPr>
                <p:cNvPr id="25673" name="Line 73"/>
                <p:cNvSpPr>
                  <a:spLocks noChangeAspect="1" noChangeShapeType="1"/>
                </p:cNvSpPr>
                <p:nvPr/>
              </p:nvSpPr>
              <p:spPr bwMode="auto">
                <a:xfrm>
                  <a:off x="0" y="2157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674" name="Line 74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0" y="2158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5675" name="Oval 75"/>
            <p:cNvSpPr>
              <a:spLocks noChangeArrowheads="1"/>
            </p:cNvSpPr>
            <p:nvPr/>
          </p:nvSpPr>
          <p:spPr bwMode="auto">
            <a:xfrm>
              <a:off x="2736" y="2013"/>
              <a:ext cx="288" cy="288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6" name="Oval 76"/>
            <p:cNvSpPr>
              <a:spLocks noChangeArrowheads="1"/>
            </p:cNvSpPr>
            <p:nvPr/>
          </p:nvSpPr>
          <p:spPr bwMode="auto">
            <a:xfrm>
              <a:off x="2592" y="1870"/>
              <a:ext cx="576" cy="576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7" name="Oval 77"/>
            <p:cNvSpPr>
              <a:spLocks noChangeArrowheads="1"/>
            </p:cNvSpPr>
            <p:nvPr/>
          </p:nvSpPr>
          <p:spPr bwMode="auto">
            <a:xfrm>
              <a:off x="2448" y="1726"/>
              <a:ext cx="864" cy="864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8" name="Oval 78"/>
            <p:cNvSpPr>
              <a:spLocks noChangeArrowheads="1"/>
            </p:cNvSpPr>
            <p:nvPr/>
          </p:nvSpPr>
          <p:spPr bwMode="auto">
            <a:xfrm>
              <a:off x="2304" y="1582"/>
              <a:ext cx="1152" cy="1152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9" name="Oval 79"/>
            <p:cNvSpPr>
              <a:spLocks noChangeArrowheads="1"/>
            </p:cNvSpPr>
            <p:nvPr/>
          </p:nvSpPr>
          <p:spPr bwMode="auto">
            <a:xfrm>
              <a:off x="2160" y="1438"/>
              <a:ext cx="1440" cy="1440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0" name="Oval 80"/>
            <p:cNvSpPr>
              <a:spLocks noChangeArrowheads="1"/>
            </p:cNvSpPr>
            <p:nvPr/>
          </p:nvSpPr>
          <p:spPr bwMode="auto">
            <a:xfrm>
              <a:off x="2017" y="1294"/>
              <a:ext cx="1727" cy="1727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1" name="Oval 81"/>
            <p:cNvSpPr>
              <a:spLocks noChangeArrowheads="1"/>
            </p:cNvSpPr>
            <p:nvPr/>
          </p:nvSpPr>
          <p:spPr bwMode="auto">
            <a:xfrm>
              <a:off x="1873" y="1150"/>
              <a:ext cx="2015" cy="2015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2" name="Oval 82"/>
            <p:cNvSpPr>
              <a:spLocks noChangeArrowheads="1"/>
            </p:cNvSpPr>
            <p:nvPr/>
          </p:nvSpPr>
          <p:spPr bwMode="auto">
            <a:xfrm>
              <a:off x="1729" y="1006"/>
              <a:ext cx="2303" cy="2303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3" name="Oval 83"/>
            <p:cNvSpPr>
              <a:spLocks noChangeArrowheads="1"/>
            </p:cNvSpPr>
            <p:nvPr/>
          </p:nvSpPr>
          <p:spPr bwMode="auto">
            <a:xfrm>
              <a:off x="1585" y="862"/>
              <a:ext cx="2591" cy="259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4" name="Oval 84"/>
            <p:cNvSpPr>
              <a:spLocks noChangeArrowheads="1"/>
            </p:cNvSpPr>
            <p:nvPr/>
          </p:nvSpPr>
          <p:spPr bwMode="auto">
            <a:xfrm>
              <a:off x="1441" y="718"/>
              <a:ext cx="2879" cy="2879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5" name="Oval 85"/>
            <p:cNvSpPr>
              <a:spLocks noChangeArrowheads="1"/>
            </p:cNvSpPr>
            <p:nvPr/>
          </p:nvSpPr>
          <p:spPr bwMode="auto">
            <a:xfrm>
              <a:off x="1297" y="574"/>
              <a:ext cx="3167" cy="3167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6" name="Oval 86"/>
            <p:cNvSpPr>
              <a:spLocks noChangeArrowheads="1"/>
            </p:cNvSpPr>
            <p:nvPr/>
          </p:nvSpPr>
          <p:spPr bwMode="auto">
            <a:xfrm>
              <a:off x="1153" y="430"/>
              <a:ext cx="3455" cy="3455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7" name="Oval 87"/>
            <p:cNvSpPr>
              <a:spLocks noChangeArrowheads="1"/>
            </p:cNvSpPr>
            <p:nvPr/>
          </p:nvSpPr>
          <p:spPr bwMode="auto">
            <a:xfrm>
              <a:off x="1009" y="286"/>
              <a:ext cx="3743" cy="3743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8" name="Oval 88"/>
            <p:cNvSpPr>
              <a:spLocks noChangeArrowheads="1"/>
            </p:cNvSpPr>
            <p:nvPr/>
          </p:nvSpPr>
          <p:spPr bwMode="auto">
            <a:xfrm>
              <a:off x="865" y="142"/>
              <a:ext cx="4031" cy="403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9" name="Oval 89"/>
            <p:cNvSpPr>
              <a:spLocks noChangeArrowheads="1"/>
            </p:cNvSpPr>
            <p:nvPr/>
          </p:nvSpPr>
          <p:spPr bwMode="auto">
            <a:xfrm>
              <a:off x="721" y="-2"/>
              <a:ext cx="4319" cy="4319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0" name="Oval 90"/>
            <p:cNvSpPr>
              <a:spLocks noChangeArrowheads="1"/>
            </p:cNvSpPr>
            <p:nvPr/>
          </p:nvSpPr>
          <p:spPr bwMode="auto">
            <a:xfrm>
              <a:off x="577" y="-146"/>
              <a:ext cx="4607" cy="4607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1" name="Oval 91"/>
            <p:cNvSpPr>
              <a:spLocks noChangeArrowheads="1"/>
            </p:cNvSpPr>
            <p:nvPr/>
          </p:nvSpPr>
          <p:spPr bwMode="auto">
            <a:xfrm>
              <a:off x="433" y="-289"/>
              <a:ext cx="4894" cy="4894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2" name="Oval 92"/>
            <p:cNvSpPr>
              <a:spLocks noChangeArrowheads="1"/>
            </p:cNvSpPr>
            <p:nvPr/>
          </p:nvSpPr>
          <p:spPr bwMode="auto">
            <a:xfrm>
              <a:off x="289" y="-433"/>
              <a:ext cx="5182" cy="5182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3" name="Oval 93"/>
            <p:cNvSpPr>
              <a:spLocks noChangeArrowheads="1"/>
            </p:cNvSpPr>
            <p:nvPr/>
          </p:nvSpPr>
          <p:spPr bwMode="auto">
            <a:xfrm>
              <a:off x="145" y="-577"/>
              <a:ext cx="5470" cy="5470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4" name="Oval 94"/>
            <p:cNvSpPr>
              <a:spLocks noChangeArrowheads="1"/>
            </p:cNvSpPr>
            <p:nvPr/>
          </p:nvSpPr>
          <p:spPr bwMode="auto">
            <a:xfrm>
              <a:off x="1" y="-721"/>
              <a:ext cx="5758" cy="5758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5" name="Oval 95"/>
            <p:cNvSpPr>
              <a:spLocks noChangeArrowheads="1"/>
            </p:cNvSpPr>
            <p:nvPr/>
          </p:nvSpPr>
          <p:spPr bwMode="auto">
            <a:xfrm>
              <a:off x="-143" y="-865"/>
              <a:ext cx="6046" cy="6046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6" name="Oval 96"/>
            <p:cNvSpPr>
              <a:spLocks noChangeArrowheads="1"/>
            </p:cNvSpPr>
            <p:nvPr/>
          </p:nvSpPr>
          <p:spPr bwMode="auto">
            <a:xfrm>
              <a:off x="-287" y="-1009"/>
              <a:ext cx="6334" cy="6334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7" name="Oval 97"/>
            <p:cNvSpPr>
              <a:spLocks noChangeArrowheads="1"/>
            </p:cNvSpPr>
            <p:nvPr/>
          </p:nvSpPr>
          <p:spPr bwMode="auto">
            <a:xfrm>
              <a:off x="-431" y="-1153"/>
              <a:ext cx="6622" cy="6622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8" name="Oval 98"/>
            <p:cNvSpPr>
              <a:spLocks noChangeArrowheads="1"/>
            </p:cNvSpPr>
            <p:nvPr/>
          </p:nvSpPr>
          <p:spPr bwMode="auto">
            <a:xfrm>
              <a:off x="-575" y="-1297"/>
              <a:ext cx="6910" cy="6910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 rot="21000000">
            <a:off x="685800" y="2854325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en-US" sz="8000"/>
              <a:t>Global Connections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95500" y="4800600"/>
            <a:ext cx="4953000" cy="838200"/>
          </a:xfrm>
        </p:spPr>
        <p:txBody>
          <a:bodyPr/>
          <a:lstStyle/>
          <a:p>
            <a:r>
              <a:rPr lang="en-US" sz="3200" i="1"/>
              <a:t>Geography Review</a:t>
            </a:r>
          </a:p>
        </p:txBody>
      </p:sp>
    </p:spTree>
  </p:cSld>
  <p:clrMapOvr>
    <a:masterClrMapping/>
  </p:clrMapOvr>
  <p:transition>
    <p:sndAc>
      <p:stSnd>
        <p:snd r:embed="rId3" name="WORL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UNITED KINGDOM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state in the United States is an island?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Hawaii</a:t>
            </a:r>
          </a:p>
        </p:txBody>
      </p:sp>
      <p:grpSp>
        <p:nvGrpSpPr>
          <p:cNvPr id="13344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3345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3346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47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48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3349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3350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51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52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3353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3354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55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56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UNITEDKINGDO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  <p:bldP spid="1331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CHINA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What is the largest state in the United States?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/>
              <a:t>Alaska</a:t>
            </a:r>
          </a:p>
        </p:txBody>
      </p:sp>
      <p:grpSp>
        <p:nvGrpSpPr>
          <p:cNvPr id="14368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4369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4370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71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72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4373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4374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75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76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4377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4378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79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80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chin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0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5529263"/>
            <a:ext cx="6553200" cy="457200"/>
          </a:xfrm>
          <a:solidFill>
            <a:srgbClr val="6699FF"/>
          </a:solidFill>
          <a:effectLst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Clear the boxes and select a location.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3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3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  <p:grpSp>
        <p:nvGrpSpPr>
          <p:cNvPr id="15391" name="Group 31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5392" name="Group 32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5393" name="Text Box 33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5394" name="Text Box 34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5395" name="Text Box 35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5396" name="Group 36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5397" name="Text Box 37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5398" name="Text Box 38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5399" name="Text Box 39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5400" name="Group 40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5401" name="Text Box 41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5402" name="Text Box 42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5403" name="Text Box 43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2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</p:spTree>
  </p:cSld>
  <p:clrMapOvr>
    <a:masterClrMapping/>
  </p:clrMapOvr>
  <p:transition advClick="0">
    <p:sndAc>
      <p:stSnd>
        <p:snd r:embed="rId2" name="Follow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- RUSSIA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seven large land masses in the world are called  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continents</a:t>
            </a:r>
          </a:p>
        </p:txBody>
      </p:sp>
      <p:grpSp>
        <p:nvGrpSpPr>
          <p:cNvPr id="16416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6417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6418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6419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6420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6421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6422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6423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6424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6425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6426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6427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6428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6429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RUSSI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  <p:bldP spid="16388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– CANADA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is the southern most continent?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Antarctica</a:t>
            </a:r>
          </a:p>
        </p:txBody>
      </p:sp>
      <p:grpSp>
        <p:nvGrpSpPr>
          <p:cNvPr id="17440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7441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7442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7443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7444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7445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7446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7447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7448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7449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7450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7451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7452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CANAD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  <p:bldP spid="17412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– ARAB EMIRATES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What is the imaginary line the divides the northern and south hemispheres called?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Equator </a:t>
            </a:r>
          </a:p>
        </p:txBody>
      </p:sp>
      <p:grpSp>
        <p:nvGrpSpPr>
          <p:cNvPr id="18464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8465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8466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8467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8468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8469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8470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8471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8472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8473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8474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8475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8476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8477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ARA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  <p:bldP spid="18436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– CENTRAL AFRICA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Which of the following is not an ocean: the Atlantic, the Egyptian, or the Indian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Egyptian</a:t>
            </a:r>
          </a:p>
        </p:txBody>
      </p:sp>
      <p:grpSp>
        <p:nvGrpSpPr>
          <p:cNvPr id="19488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9489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9490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9491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9492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9493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9494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9495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9496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9497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9498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9499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9500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9501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AFRIC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  <p:bldP spid="19460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– UNITED STATES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is the largest ocean?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Pacific Ocean</a:t>
            </a: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20513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20514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15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16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0517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20518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19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20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0521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20522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23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24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US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  <p:bldP spid="20484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– GERMANY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How many oceans are there?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four</a:t>
            </a:r>
          </a:p>
        </p:txBody>
      </p:sp>
      <p:grpSp>
        <p:nvGrpSpPr>
          <p:cNvPr id="21536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21537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21538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1539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1540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1541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21542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1543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1544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1545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21546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1547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1548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21549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GERMAN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  <p:bldP spid="21508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– SPAIN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 ocean separates South American and Africa?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/>
              <a:t>Atlantic Ocean</a:t>
            </a:r>
          </a:p>
        </p:txBody>
      </p:sp>
      <p:grpSp>
        <p:nvGrpSpPr>
          <p:cNvPr id="22560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22561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22562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2563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2564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2565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22566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2567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2568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2569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22570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2571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2572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spa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  <p:bldP spid="2253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5529263"/>
            <a:ext cx="6553200" cy="381000"/>
          </a:xfrm>
          <a:solidFill>
            <a:srgbClr val="6699FF"/>
          </a:solidFill>
          <a:effectLst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Select a location.</a:t>
            </a:r>
          </a:p>
        </p:txBody>
      </p:sp>
      <p:grpSp>
        <p:nvGrpSpPr>
          <p:cNvPr id="2065" name="Group 17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2064" name="Group 1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2053" name="Text Box 5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4" name="Text Box 6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5" name="Text Box 7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063" name="Group 15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2056" name="Text Box 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7" name="Text Box 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8" name="Text Box 1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062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2059" name="Text Box 11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60" name="Text Box 12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61" name="Text Box 13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 advClick="0">
    <p:sndAc>
      <p:stSnd>
        <p:snd r:embed="rId2" name="Follow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– UNITED KINGDOM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Hawaii is located in what ocean?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Pacific Ocean</a:t>
            </a:r>
          </a:p>
        </p:txBody>
      </p:sp>
      <p:grpSp>
        <p:nvGrpSpPr>
          <p:cNvPr id="23584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23585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23586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3587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3588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3589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23590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3591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3592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3593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23594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3595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3596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23597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UNITEDKINGDOM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  <p:bldP spid="23556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Two – CHINA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continent is located south of Europe?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Africa</a:t>
            </a:r>
          </a:p>
        </p:txBody>
      </p:sp>
      <p:grpSp>
        <p:nvGrpSpPr>
          <p:cNvPr id="24608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24609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24610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4611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4612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4613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24614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4615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4616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4617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24618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4619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4620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24621" name="Rectangle 45"/>
          <p:cNvSpPr>
            <a:spLocks noChangeArrowheads="1"/>
          </p:cNvSpPr>
          <p:nvPr/>
        </p:nvSpPr>
        <p:spPr bwMode="auto">
          <a:xfrm>
            <a:off x="152400" y="6400800"/>
            <a:ext cx="990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</a:t>
            </a:r>
          </a:p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Round  Three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chin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  <p:bldP spid="24580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98" name="Group 34"/>
          <p:cNvGrpSpPr>
            <a:grpSpLocks/>
          </p:cNvGrpSpPr>
          <p:nvPr/>
        </p:nvGrpSpPr>
        <p:grpSpPr bwMode="auto">
          <a:xfrm>
            <a:off x="57150" y="447675"/>
            <a:ext cx="9036050" cy="5961063"/>
            <a:chOff x="36" y="285"/>
            <a:chExt cx="5692" cy="3755"/>
          </a:xfrm>
        </p:grpSpPr>
        <p:sp>
          <p:nvSpPr>
            <p:cNvPr id="36899" name="Freeform 35"/>
            <p:cNvSpPr>
              <a:spLocks/>
            </p:cNvSpPr>
            <p:nvPr/>
          </p:nvSpPr>
          <p:spPr bwMode="auto">
            <a:xfrm>
              <a:off x="36" y="774"/>
              <a:ext cx="1961" cy="3266"/>
            </a:xfrm>
            <a:custGeom>
              <a:avLst/>
              <a:gdLst/>
              <a:ahLst/>
              <a:cxnLst>
                <a:cxn ang="0">
                  <a:pos x="1141" y="243"/>
                </a:cxn>
                <a:cxn ang="0">
                  <a:pos x="1103" y="300"/>
                </a:cxn>
                <a:cxn ang="0">
                  <a:pos x="1051" y="467"/>
                </a:cxn>
                <a:cxn ang="0">
                  <a:pos x="1167" y="524"/>
                </a:cxn>
                <a:cxn ang="0">
                  <a:pos x="1230" y="657"/>
                </a:cxn>
                <a:cxn ang="0">
                  <a:pos x="1308" y="488"/>
                </a:cxn>
                <a:cxn ang="0">
                  <a:pos x="1308" y="319"/>
                </a:cxn>
                <a:cxn ang="0">
                  <a:pos x="1435" y="467"/>
                </a:cxn>
                <a:cxn ang="0">
                  <a:pos x="1539" y="431"/>
                </a:cxn>
                <a:cxn ang="0">
                  <a:pos x="1564" y="619"/>
                </a:cxn>
                <a:cxn ang="0">
                  <a:pos x="1589" y="636"/>
                </a:cxn>
                <a:cxn ang="0">
                  <a:pos x="1475" y="657"/>
                </a:cxn>
                <a:cxn ang="0">
                  <a:pos x="1243" y="807"/>
                </a:cxn>
                <a:cxn ang="0">
                  <a:pos x="1346" y="750"/>
                </a:cxn>
                <a:cxn ang="0">
                  <a:pos x="1461" y="712"/>
                </a:cxn>
                <a:cxn ang="0">
                  <a:pos x="1435" y="826"/>
                </a:cxn>
                <a:cxn ang="0">
                  <a:pos x="1357" y="883"/>
                </a:cxn>
                <a:cxn ang="0">
                  <a:pos x="1256" y="957"/>
                </a:cxn>
                <a:cxn ang="0">
                  <a:pos x="1205" y="1107"/>
                </a:cxn>
                <a:cxn ang="0">
                  <a:pos x="1179" y="1257"/>
                </a:cxn>
                <a:cxn ang="0">
                  <a:pos x="1127" y="1201"/>
                </a:cxn>
                <a:cxn ang="0">
                  <a:pos x="974" y="1183"/>
                </a:cxn>
                <a:cxn ang="0">
                  <a:pos x="884" y="1294"/>
                </a:cxn>
                <a:cxn ang="0">
                  <a:pos x="960" y="1463"/>
                </a:cxn>
                <a:cxn ang="0">
                  <a:pos x="1038" y="1425"/>
                </a:cxn>
                <a:cxn ang="0">
                  <a:pos x="1103" y="1518"/>
                </a:cxn>
                <a:cxn ang="0">
                  <a:pos x="1154" y="1670"/>
                </a:cxn>
                <a:cxn ang="0">
                  <a:pos x="1230" y="1689"/>
                </a:cxn>
                <a:cxn ang="0">
                  <a:pos x="1346" y="1615"/>
                </a:cxn>
                <a:cxn ang="0">
                  <a:pos x="1486" y="1632"/>
                </a:cxn>
                <a:cxn ang="0">
                  <a:pos x="1602" y="1746"/>
                </a:cxn>
                <a:cxn ang="0">
                  <a:pos x="1691" y="1877"/>
                </a:cxn>
                <a:cxn ang="0">
                  <a:pos x="1704" y="1877"/>
                </a:cxn>
                <a:cxn ang="0">
                  <a:pos x="1769" y="1896"/>
                </a:cxn>
                <a:cxn ang="0">
                  <a:pos x="1921" y="1991"/>
                </a:cxn>
                <a:cxn ang="0">
                  <a:pos x="1936" y="2101"/>
                </a:cxn>
                <a:cxn ang="0">
                  <a:pos x="1858" y="2363"/>
                </a:cxn>
                <a:cxn ang="0">
                  <a:pos x="1742" y="2460"/>
                </a:cxn>
                <a:cxn ang="0">
                  <a:pos x="1691" y="2608"/>
                </a:cxn>
                <a:cxn ang="0">
                  <a:pos x="1589" y="2646"/>
                </a:cxn>
                <a:cxn ang="0">
                  <a:pos x="1615" y="2778"/>
                </a:cxn>
                <a:cxn ang="0">
                  <a:pos x="1526" y="2870"/>
                </a:cxn>
                <a:cxn ang="0">
                  <a:pos x="1526" y="2890"/>
                </a:cxn>
                <a:cxn ang="0">
                  <a:pos x="1486" y="3004"/>
                </a:cxn>
                <a:cxn ang="0">
                  <a:pos x="1501" y="3078"/>
                </a:cxn>
                <a:cxn ang="0">
                  <a:pos x="1450" y="3209"/>
                </a:cxn>
                <a:cxn ang="0">
                  <a:pos x="1551" y="3247"/>
                </a:cxn>
                <a:cxn ang="0">
                  <a:pos x="1372" y="3097"/>
                </a:cxn>
                <a:cxn ang="0">
                  <a:pos x="1346" y="2572"/>
                </a:cxn>
                <a:cxn ang="0">
                  <a:pos x="1205" y="2120"/>
                </a:cxn>
                <a:cxn ang="0">
                  <a:pos x="1205" y="1708"/>
                </a:cxn>
                <a:cxn ang="0">
                  <a:pos x="911" y="1537"/>
                </a:cxn>
                <a:cxn ang="0">
                  <a:pos x="666" y="1257"/>
                </a:cxn>
                <a:cxn ang="0">
                  <a:pos x="628" y="1275"/>
                </a:cxn>
                <a:cxn ang="0">
                  <a:pos x="499" y="862"/>
                </a:cxn>
                <a:cxn ang="0">
                  <a:pos x="347" y="450"/>
                </a:cxn>
                <a:cxn ang="0">
                  <a:pos x="38" y="507"/>
                </a:cxn>
                <a:cxn ang="0">
                  <a:pos x="89" y="186"/>
                </a:cxn>
                <a:cxn ang="0">
                  <a:pos x="230" y="53"/>
                </a:cxn>
                <a:cxn ang="0">
                  <a:pos x="539" y="74"/>
                </a:cxn>
                <a:cxn ang="0">
                  <a:pos x="860" y="150"/>
                </a:cxn>
                <a:cxn ang="0">
                  <a:pos x="1088" y="0"/>
                </a:cxn>
                <a:cxn ang="0">
                  <a:pos x="1179" y="167"/>
                </a:cxn>
              </a:cxnLst>
              <a:rect l="0" t="0" r="r" b="b"/>
              <a:pathLst>
                <a:path w="1961" h="3266">
                  <a:moveTo>
                    <a:pt x="1179" y="167"/>
                  </a:moveTo>
                  <a:lnTo>
                    <a:pt x="1167" y="205"/>
                  </a:lnTo>
                  <a:lnTo>
                    <a:pt x="1114" y="205"/>
                  </a:lnTo>
                  <a:lnTo>
                    <a:pt x="1141" y="243"/>
                  </a:lnTo>
                  <a:lnTo>
                    <a:pt x="1154" y="281"/>
                  </a:lnTo>
                  <a:lnTo>
                    <a:pt x="1114" y="262"/>
                  </a:lnTo>
                  <a:lnTo>
                    <a:pt x="1076" y="300"/>
                  </a:lnTo>
                  <a:lnTo>
                    <a:pt x="1103" y="300"/>
                  </a:lnTo>
                  <a:lnTo>
                    <a:pt x="1065" y="336"/>
                  </a:lnTo>
                  <a:lnTo>
                    <a:pt x="1025" y="376"/>
                  </a:lnTo>
                  <a:lnTo>
                    <a:pt x="1025" y="431"/>
                  </a:lnTo>
                  <a:lnTo>
                    <a:pt x="1051" y="467"/>
                  </a:lnTo>
                  <a:lnTo>
                    <a:pt x="1088" y="467"/>
                  </a:lnTo>
                  <a:lnTo>
                    <a:pt x="1114" y="488"/>
                  </a:lnTo>
                  <a:lnTo>
                    <a:pt x="1127" y="507"/>
                  </a:lnTo>
                  <a:lnTo>
                    <a:pt x="1167" y="524"/>
                  </a:lnTo>
                  <a:lnTo>
                    <a:pt x="1194" y="524"/>
                  </a:lnTo>
                  <a:lnTo>
                    <a:pt x="1205" y="581"/>
                  </a:lnTo>
                  <a:lnTo>
                    <a:pt x="1205" y="619"/>
                  </a:lnTo>
                  <a:lnTo>
                    <a:pt x="1230" y="657"/>
                  </a:lnTo>
                  <a:lnTo>
                    <a:pt x="1256" y="600"/>
                  </a:lnTo>
                  <a:lnTo>
                    <a:pt x="1243" y="524"/>
                  </a:lnTo>
                  <a:lnTo>
                    <a:pt x="1268" y="524"/>
                  </a:lnTo>
                  <a:lnTo>
                    <a:pt x="1308" y="488"/>
                  </a:lnTo>
                  <a:lnTo>
                    <a:pt x="1294" y="393"/>
                  </a:lnTo>
                  <a:lnTo>
                    <a:pt x="1294" y="336"/>
                  </a:lnTo>
                  <a:lnTo>
                    <a:pt x="1308" y="281"/>
                  </a:lnTo>
                  <a:lnTo>
                    <a:pt x="1308" y="319"/>
                  </a:lnTo>
                  <a:lnTo>
                    <a:pt x="1357" y="336"/>
                  </a:lnTo>
                  <a:lnTo>
                    <a:pt x="1410" y="357"/>
                  </a:lnTo>
                  <a:lnTo>
                    <a:pt x="1435" y="412"/>
                  </a:lnTo>
                  <a:lnTo>
                    <a:pt x="1435" y="467"/>
                  </a:lnTo>
                  <a:lnTo>
                    <a:pt x="1461" y="488"/>
                  </a:lnTo>
                  <a:lnTo>
                    <a:pt x="1475" y="431"/>
                  </a:lnTo>
                  <a:lnTo>
                    <a:pt x="1501" y="393"/>
                  </a:lnTo>
                  <a:lnTo>
                    <a:pt x="1539" y="431"/>
                  </a:lnTo>
                  <a:lnTo>
                    <a:pt x="1551" y="488"/>
                  </a:lnTo>
                  <a:lnTo>
                    <a:pt x="1564" y="543"/>
                  </a:lnTo>
                  <a:lnTo>
                    <a:pt x="1577" y="581"/>
                  </a:lnTo>
                  <a:lnTo>
                    <a:pt x="1564" y="619"/>
                  </a:lnTo>
                  <a:lnTo>
                    <a:pt x="1602" y="581"/>
                  </a:lnTo>
                  <a:lnTo>
                    <a:pt x="1627" y="600"/>
                  </a:lnTo>
                  <a:lnTo>
                    <a:pt x="1627" y="636"/>
                  </a:lnTo>
                  <a:lnTo>
                    <a:pt x="1589" y="636"/>
                  </a:lnTo>
                  <a:lnTo>
                    <a:pt x="1564" y="674"/>
                  </a:lnTo>
                  <a:lnTo>
                    <a:pt x="1539" y="693"/>
                  </a:lnTo>
                  <a:lnTo>
                    <a:pt x="1526" y="674"/>
                  </a:lnTo>
                  <a:lnTo>
                    <a:pt x="1475" y="657"/>
                  </a:lnTo>
                  <a:lnTo>
                    <a:pt x="1435" y="657"/>
                  </a:lnTo>
                  <a:lnTo>
                    <a:pt x="1397" y="693"/>
                  </a:lnTo>
                  <a:lnTo>
                    <a:pt x="1319" y="750"/>
                  </a:lnTo>
                  <a:lnTo>
                    <a:pt x="1243" y="807"/>
                  </a:lnTo>
                  <a:lnTo>
                    <a:pt x="1205" y="845"/>
                  </a:lnTo>
                  <a:lnTo>
                    <a:pt x="1256" y="826"/>
                  </a:lnTo>
                  <a:lnTo>
                    <a:pt x="1294" y="790"/>
                  </a:lnTo>
                  <a:lnTo>
                    <a:pt x="1346" y="750"/>
                  </a:lnTo>
                  <a:lnTo>
                    <a:pt x="1372" y="712"/>
                  </a:lnTo>
                  <a:lnTo>
                    <a:pt x="1422" y="693"/>
                  </a:lnTo>
                  <a:lnTo>
                    <a:pt x="1461" y="674"/>
                  </a:lnTo>
                  <a:lnTo>
                    <a:pt x="1461" y="712"/>
                  </a:lnTo>
                  <a:lnTo>
                    <a:pt x="1475" y="771"/>
                  </a:lnTo>
                  <a:lnTo>
                    <a:pt x="1513" y="790"/>
                  </a:lnTo>
                  <a:lnTo>
                    <a:pt x="1475" y="826"/>
                  </a:lnTo>
                  <a:lnTo>
                    <a:pt x="1435" y="826"/>
                  </a:lnTo>
                  <a:lnTo>
                    <a:pt x="1450" y="790"/>
                  </a:lnTo>
                  <a:lnTo>
                    <a:pt x="1410" y="807"/>
                  </a:lnTo>
                  <a:lnTo>
                    <a:pt x="1357" y="845"/>
                  </a:lnTo>
                  <a:lnTo>
                    <a:pt x="1357" y="883"/>
                  </a:lnTo>
                  <a:lnTo>
                    <a:pt x="1334" y="900"/>
                  </a:lnTo>
                  <a:lnTo>
                    <a:pt x="1308" y="921"/>
                  </a:lnTo>
                  <a:lnTo>
                    <a:pt x="1268" y="995"/>
                  </a:lnTo>
                  <a:lnTo>
                    <a:pt x="1256" y="957"/>
                  </a:lnTo>
                  <a:lnTo>
                    <a:pt x="1230" y="995"/>
                  </a:lnTo>
                  <a:lnTo>
                    <a:pt x="1256" y="1031"/>
                  </a:lnTo>
                  <a:lnTo>
                    <a:pt x="1243" y="1069"/>
                  </a:lnTo>
                  <a:lnTo>
                    <a:pt x="1205" y="1107"/>
                  </a:lnTo>
                  <a:lnTo>
                    <a:pt x="1179" y="1162"/>
                  </a:lnTo>
                  <a:lnTo>
                    <a:pt x="1154" y="1183"/>
                  </a:lnTo>
                  <a:lnTo>
                    <a:pt x="1167" y="1219"/>
                  </a:lnTo>
                  <a:lnTo>
                    <a:pt x="1179" y="1257"/>
                  </a:lnTo>
                  <a:lnTo>
                    <a:pt x="1179" y="1313"/>
                  </a:lnTo>
                  <a:lnTo>
                    <a:pt x="1154" y="1275"/>
                  </a:lnTo>
                  <a:lnTo>
                    <a:pt x="1127" y="1238"/>
                  </a:lnTo>
                  <a:lnTo>
                    <a:pt x="1127" y="1201"/>
                  </a:lnTo>
                  <a:lnTo>
                    <a:pt x="1103" y="1201"/>
                  </a:lnTo>
                  <a:lnTo>
                    <a:pt x="1038" y="1183"/>
                  </a:lnTo>
                  <a:lnTo>
                    <a:pt x="1000" y="1201"/>
                  </a:lnTo>
                  <a:lnTo>
                    <a:pt x="974" y="1183"/>
                  </a:lnTo>
                  <a:lnTo>
                    <a:pt x="936" y="1201"/>
                  </a:lnTo>
                  <a:lnTo>
                    <a:pt x="911" y="1219"/>
                  </a:lnTo>
                  <a:lnTo>
                    <a:pt x="871" y="1257"/>
                  </a:lnTo>
                  <a:lnTo>
                    <a:pt x="884" y="1294"/>
                  </a:lnTo>
                  <a:lnTo>
                    <a:pt x="871" y="1351"/>
                  </a:lnTo>
                  <a:lnTo>
                    <a:pt x="884" y="1408"/>
                  </a:lnTo>
                  <a:lnTo>
                    <a:pt x="922" y="1446"/>
                  </a:lnTo>
                  <a:lnTo>
                    <a:pt x="960" y="1463"/>
                  </a:lnTo>
                  <a:lnTo>
                    <a:pt x="989" y="1425"/>
                  </a:lnTo>
                  <a:lnTo>
                    <a:pt x="1012" y="1389"/>
                  </a:lnTo>
                  <a:lnTo>
                    <a:pt x="1051" y="1368"/>
                  </a:lnTo>
                  <a:lnTo>
                    <a:pt x="1038" y="1425"/>
                  </a:lnTo>
                  <a:lnTo>
                    <a:pt x="1038" y="1482"/>
                  </a:lnTo>
                  <a:lnTo>
                    <a:pt x="1025" y="1537"/>
                  </a:lnTo>
                  <a:lnTo>
                    <a:pt x="1076" y="1501"/>
                  </a:lnTo>
                  <a:lnTo>
                    <a:pt x="1103" y="1518"/>
                  </a:lnTo>
                  <a:lnTo>
                    <a:pt x="1127" y="1537"/>
                  </a:lnTo>
                  <a:lnTo>
                    <a:pt x="1127" y="1670"/>
                  </a:lnTo>
                  <a:lnTo>
                    <a:pt x="1127" y="1632"/>
                  </a:lnTo>
                  <a:lnTo>
                    <a:pt x="1154" y="1670"/>
                  </a:lnTo>
                  <a:lnTo>
                    <a:pt x="1194" y="1651"/>
                  </a:lnTo>
                  <a:lnTo>
                    <a:pt x="1230" y="1651"/>
                  </a:lnTo>
                  <a:lnTo>
                    <a:pt x="1205" y="1670"/>
                  </a:lnTo>
                  <a:lnTo>
                    <a:pt x="1230" y="1689"/>
                  </a:lnTo>
                  <a:lnTo>
                    <a:pt x="1268" y="1651"/>
                  </a:lnTo>
                  <a:lnTo>
                    <a:pt x="1308" y="1615"/>
                  </a:lnTo>
                  <a:lnTo>
                    <a:pt x="1334" y="1596"/>
                  </a:lnTo>
                  <a:lnTo>
                    <a:pt x="1346" y="1615"/>
                  </a:lnTo>
                  <a:lnTo>
                    <a:pt x="1385" y="1615"/>
                  </a:lnTo>
                  <a:lnTo>
                    <a:pt x="1422" y="1632"/>
                  </a:lnTo>
                  <a:lnTo>
                    <a:pt x="1450" y="1651"/>
                  </a:lnTo>
                  <a:lnTo>
                    <a:pt x="1486" y="1632"/>
                  </a:lnTo>
                  <a:lnTo>
                    <a:pt x="1526" y="1670"/>
                  </a:lnTo>
                  <a:lnTo>
                    <a:pt x="1551" y="1689"/>
                  </a:lnTo>
                  <a:lnTo>
                    <a:pt x="1551" y="1725"/>
                  </a:lnTo>
                  <a:lnTo>
                    <a:pt x="1602" y="1746"/>
                  </a:lnTo>
                  <a:lnTo>
                    <a:pt x="1627" y="1725"/>
                  </a:lnTo>
                  <a:lnTo>
                    <a:pt x="1664" y="1746"/>
                  </a:lnTo>
                  <a:lnTo>
                    <a:pt x="1691" y="1763"/>
                  </a:lnTo>
                  <a:lnTo>
                    <a:pt x="1691" y="1877"/>
                  </a:lnTo>
                  <a:lnTo>
                    <a:pt x="1664" y="1877"/>
                  </a:lnTo>
                  <a:lnTo>
                    <a:pt x="1653" y="1915"/>
                  </a:lnTo>
                  <a:lnTo>
                    <a:pt x="1680" y="1896"/>
                  </a:lnTo>
                  <a:lnTo>
                    <a:pt x="1704" y="1877"/>
                  </a:lnTo>
                  <a:lnTo>
                    <a:pt x="1718" y="1877"/>
                  </a:lnTo>
                  <a:lnTo>
                    <a:pt x="1691" y="1915"/>
                  </a:lnTo>
                  <a:lnTo>
                    <a:pt x="1731" y="1915"/>
                  </a:lnTo>
                  <a:lnTo>
                    <a:pt x="1769" y="1896"/>
                  </a:lnTo>
                  <a:lnTo>
                    <a:pt x="1794" y="1915"/>
                  </a:lnTo>
                  <a:lnTo>
                    <a:pt x="1871" y="1915"/>
                  </a:lnTo>
                  <a:lnTo>
                    <a:pt x="1898" y="1953"/>
                  </a:lnTo>
                  <a:lnTo>
                    <a:pt x="1921" y="1991"/>
                  </a:lnTo>
                  <a:lnTo>
                    <a:pt x="1961" y="1953"/>
                  </a:lnTo>
                  <a:lnTo>
                    <a:pt x="1947" y="2008"/>
                  </a:lnTo>
                  <a:lnTo>
                    <a:pt x="1947" y="2063"/>
                  </a:lnTo>
                  <a:lnTo>
                    <a:pt x="1936" y="2101"/>
                  </a:lnTo>
                  <a:lnTo>
                    <a:pt x="1898" y="2139"/>
                  </a:lnTo>
                  <a:lnTo>
                    <a:pt x="1871" y="2196"/>
                  </a:lnTo>
                  <a:lnTo>
                    <a:pt x="1871" y="2327"/>
                  </a:lnTo>
                  <a:lnTo>
                    <a:pt x="1858" y="2363"/>
                  </a:lnTo>
                  <a:lnTo>
                    <a:pt x="1847" y="2401"/>
                  </a:lnTo>
                  <a:lnTo>
                    <a:pt x="1820" y="2401"/>
                  </a:lnTo>
                  <a:lnTo>
                    <a:pt x="1782" y="2441"/>
                  </a:lnTo>
                  <a:lnTo>
                    <a:pt x="1742" y="2460"/>
                  </a:lnTo>
                  <a:lnTo>
                    <a:pt x="1731" y="2517"/>
                  </a:lnTo>
                  <a:lnTo>
                    <a:pt x="1731" y="2553"/>
                  </a:lnTo>
                  <a:lnTo>
                    <a:pt x="1704" y="2553"/>
                  </a:lnTo>
                  <a:lnTo>
                    <a:pt x="1691" y="2608"/>
                  </a:lnTo>
                  <a:lnTo>
                    <a:pt x="1664" y="2665"/>
                  </a:lnTo>
                  <a:lnTo>
                    <a:pt x="1653" y="2703"/>
                  </a:lnTo>
                  <a:lnTo>
                    <a:pt x="1627" y="2684"/>
                  </a:lnTo>
                  <a:lnTo>
                    <a:pt x="1589" y="2646"/>
                  </a:lnTo>
                  <a:lnTo>
                    <a:pt x="1564" y="2629"/>
                  </a:lnTo>
                  <a:lnTo>
                    <a:pt x="1577" y="2665"/>
                  </a:lnTo>
                  <a:lnTo>
                    <a:pt x="1615" y="2703"/>
                  </a:lnTo>
                  <a:lnTo>
                    <a:pt x="1615" y="2778"/>
                  </a:lnTo>
                  <a:lnTo>
                    <a:pt x="1577" y="2797"/>
                  </a:lnTo>
                  <a:lnTo>
                    <a:pt x="1539" y="2816"/>
                  </a:lnTo>
                  <a:lnTo>
                    <a:pt x="1526" y="2854"/>
                  </a:lnTo>
                  <a:lnTo>
                    <a:pt x="1526" y="2870"/>
                  </a:lnTo>
                  <a:lnTo>
                    <a:pt x="1513" y="2854"/>
                  </a:lnTo>
                  <a:lnTo>
                    <a:pt x="1486" y="2870"/>
                  </a:lnTo>
                  <a:lnTo>
                    <a:pt x="1501" y="2909"/>
                  </a:lnTo>
                  <a:lnTo>
                    <a:pt x="1526" y="2890"/>
                  </a:lnTo>
                  <a:lnTo>
                    <a:pt x="1513" y="2928"/>
                  </a:lnTo>
                  <a:lnTo>
                    <a:pt x="1486" y="2966"/>
                  </a:lnTo>
                  <a:lnTo>
                    <a:pt x="1461" y="3023"/>
                  </a:lnTo>
                  <a:lnTo>
                    <a:pt x="1486" y="3004"/>
                  </a:lnTo>
                  <a:lnTo>
                    <a:pt x="1513" y="3023"/>
                  </a:lnTo>
                  <a:lnTo>
                    <a:pt x="1513" y="3059"/>
                  </a:lnTo>
                  <a:lnTo>
                    <a:pt x="1513" y="3042"/>
                  </a:lnTo>
                  <a:lnTo>
                    <a:pt x="1501" y="3078"/>
                  </a:lnTo>
                  <a:lnTo>
                    <a:pt x="1475" y="3116"/>
                  </a:lnTo>
                  <a:lnTo>
                    <a:pt x="1501" y="3171"/>
                  </a:lnTo>
                  <a:lnTo>
                    <a:pt x="1475" y="3171"/>
                  </a:lnTo>
                  <a:lnTo>
                    <a:pt x="1450" y="3209"/>
                  </a:lnTo>
                  <a:lnTo>
                    <a:pt x="1486" y="3209"/>
                  </a:lnTo>
                  <a:lnTo>
                    <a:pt x="1513" y="3192"/>
                  </a:lnTo>
                  <a:lnTo>
                    <a:pt x="1513" y="3228"/>
                  </a:lnTo>
                  <a:lnTo>
                    <a:pt x="1551" y="3247"/>
                  </a:lnTo>
                  <a:lnTo>
                    <a:pt x="1551" y="3266"/>
                  </a:lnTo>
                  <a:lnTo>
                    <a:pt x="1475" y="3266"/>
                  </a:lnTo>
                  <a:lnTo>
                    <a:pt x="1422" y="3192"/>
                  </a:lnTo>
                  <a:lnTo>
                    <a:pt x="1372" y="3097"/>
                  </a:lnTo>
                  <a:lnTo>
                    <a:pt x="1372" y="2966"/>
                  </a:lnTo>
                  <a:lnTo>
                    <a:pt x="1357" y="2835"/>
                  </a:lnTo>
                  <a:lnTo>
                    <a:pt x="1357" y="2703"/>
                  </a:lnTo>
                  <a:lnTo>
                    <a:pt x="1346" y="2572"/>
                  </a:lnTo>
                  <a:lnTo>
                    <a:pt x="1372" y="2441"/>
                  </a:lnTo>
                  <a:lnTo>
                    <a:pt x="1334" y="2310"/>
                  </a:lnTo>
                  <a:lnTo>
                    <a:pt x="1268" y="2234"/>
                  </a:lnTo>
                  <a:lnTo>
                    <a:pt x="1205" y="2120"/>
                  </a:lnTo>
                  <a:lnTo>
                    <a:pt x="1167" y="2027"/>
                  </a:lnTo>
                  <a:lnTo>
                    <a:pt x="1167" y="1915"/>
                  </a:lnTo>
                  <a:lnTo>
                    <a:pt x="1205" y="1820"/>
                  </a:lnTo>
                  <a:lnTo>
                    <a:pt x="1205" y="1708"/>
                  </a:lnTo>
                  <a:lnTo>
                    <a:pt x="1114" y="1708"/>
                  </a:lnTo>
                  <a:lnTo>
                    <a:pt x="1065" y="1615"/>
                  </a:lnTo>
                  <a:lnTo>
                    <a:pt x="1000" y="1558"/>
                  </a:lnTo>
                  <a:lnTo>
                    <a:pt x="911" y="1537"/>
                  </a:lnTo>
                  <a:lnTo>
                    <a:pt x="820" y="1501"/>
                  </a:lnTo>
                  <a:lnTo>
                    <a:pt x="755" y="1446"/>
                  </a:lnTo>
                  <a:lnTo>
                    <a:pt x="717" y="1351"/>
                  </a:lnTo>
                  <a:lnTo>
                    <a:pt x="666" y="1257"/>
                  </a:lnTo>
                  <a:lnTo>
                    <a:pt x="615" y="1162"/>
                  </a:lnTo>
                  <a:lnTo>
                    <a:pt x="642" y="1275"/>
                  </a:lnTo>
                  <a:lnTo>
                    <a:pt x="666" y="1389"/>
                  </a:lnTo>
                  <a:lnTo>
                    <a:pt x="628" y="1275"/>
                  </a:lnTo>
                  <a:lnTo>
                    <a:pt x="575" y="1183"/>
                  </a:lnTo>
                  <a:lnTo>
                    <a:pt x="512" y="1069"/>
                  </a:lnTo>
                  <a:lnTo>
                    <a:pt x="475" y="978"/>
                  </a:lnTo>
                  <a:lnTo>
                    <a:pt x="499" y="862"/>
                  </a:lnTo>
                  <a:lnTo>
                    <a:pt x="499" y="731"/>
                  </a:lnTo>
                  <a:lnTo>
                    <a:pt x="461" y="619"/>
                  </a:lnTo>
                  <a:lnTo>
                    <a:pt x="410" y="524"/>
                  </a:lnTo>
                  <a:lnTo>
                    <a:pt x="347" y="450"/>
                  </a:lnTo>
                  <a:lnTo>
                    <a:pt x="270" y="393"/>
                  </a:lnTo>
                  <a:lnTo>
                    <a:pt x="192" y="412"/>
                  </a:lnTo>
                  <a:lnTo>
                    <a:pt x="116" y="431"/>
                  </a:lnTo>
                  <a:lnTo>
                    <a:pt x="38" y="507"/>
                  </a:lnTo>
                  <a:lnTo>
                    <a:pt x="13" y="393"/>
                  </a:lnTo>
                  <a:lnTo>
                    <a:pt x="51" y="281"/>
                  </a:lnTo>
                  <a:lnTo>
                    <a:pt x="0" y="205"/>
                  </a:lnTo>
                  <a:lnTo>
                    <a:pt x="89" y="186"/>
                  </a:lnTo>
                  <a:lnTo>
                    <a:pt x="13" y="129"/>
                  </a:lnTo>
                  <a:lnTo>
                    <a:pt x="89" y="93"/>
                  </a:lnTo>
                  <a:lnTo>
                    <a:pt x="154" y="53"/>
                  </a:lnTo>
                  <a:lnTo>
                    <a:pt x="230" y="53"/>
                  </a:lnTo>
                  <a:lnTo>
                    <a:pt x="308" y="93"/>
                  </a:lnTo>
                  <a:lnTo>
                    <a:pt x="385" y="93"/>
                  </a:lnTo>
                  <a:lnTo>
                    <a:pt x="461" y="129"/>
                  </a:lnTo>
                  <a:lnTo>
                    <a:pt x="539" y="74"/>
                  </a:lnTo>
                  <a:lnTo>
                    <a:pt x="615" y="74"/>
                  </a:lnTo>
                  <a:lnTo>
                    <a:pt x="704" y="93"/>
                  </a:lnTo>
                  <a:lnTo>
                    <a:pt x="782" y="93"/>
                  </a:lnTo>
                  <a:lnTo>
                    <a:pt x="860" y="150"/>
                  </a:lnTo>
                  <a:lnTo>
                    <a:pt x="949" y="112"/>
                  </a:lnTo>
                  <a:lnTo>
                    <a:pt x="1038" y="112"/>
                  </a:lnTo>
                  <a:lnTo>
                    <a:pt x="1114" y="93"/>
                  </a:lnTo>
                  <a:lnTo>
                    <a:pt x="1088" y="0"/>
                  </a:lnTo>
                  <a:lnTo>
                    <a:pt x="1154" y="53"/>
                  </a:lnTo>
                  <a:lnTo>
                    <a:pt x="1154" y="167"/>
                  </a:lnTo>
                  <a:lnTo>
                    <a:pt x="1167" y="150"/>
                  </a:lnTo>
                  <a:lnTo>
                    <a:pt x="1179" y="167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0" name="Freeform 36"/>
            <p:cNvSpPr>
              <a:spLocks/>
            </p:cNvSpPr>
            <p:nvPr/>
          </p:nvSpPr>
          <p:spPr bwMode="auto">
            <a:xfrm>
              <a:off x="1587" y="1421"/>
              <a:ext cx="113" cy="84"/>
            </a:xfrm>
            <a:custGeom>
              <a:avLst/>
              <a:gdLst/>
              <a:ahLst/>
              <a:cxnLst>
                <a:cxn ang="0">
                  <a:pos x="66" y="27"/>
                </a:cxn>
                <a:cxn ang="0">
                  <a:pos x="64" y="0"/>
                </a:cxn>
                <a:cxn ang="0">
                  <a:pos x="41" y="0"/>
                </a:cxn>
                <a:cxn ang="0">
                  <a:pos x="15" y="33"/>
                </a:cxn>
                <a:cxn ang="0">
                  <a:pos x="0" y="46"/>
                </a:cxn>
                <a:cxn ang="0">
                  <a:pos x="0" y="84"/>
                </a:cxn>
                <a:cxn ang="0">
                  <a:pos x="38" y="65"/>
                </a:cxn>
                <a:cxn ang="0">
                  <a:pos x="64" y="84"/>
                </a:cxn>
                <a:cxn ang="0">
                  <a:pos x="91" y="84"/>
                </a:cxn>
                <a:cxn ang="0">
                  <a:pos x="113" y="65"/>
                </a:cxn>
                <a:cxn ang="0">
                  <a:pos x="76" y="46"/>
                </a:cxn>
                <a:cxn ang="0">
                  <a:pos x="91" y="10"/>
                </a:cxn>
                <a:cxn ang="0">
                  <a:pos x="64" y="27"/>
                </a:cxn>
                <a:cxn ang="0">
                  <a:pos x="66" y="27"/>
                </a:cxn>
              </a:cxnLst>
              <a:rect l="0" t="0" r="r" b="b"/>
              <a:pathLst>
                <a:path w="113" h="84">
                  <a:moveTo>
                    <a:pt x="66" y="27"/>
                  </a:moveTo>
                  <a:lnTo>
                    <a:pt x="64" y="0"/>
                  </a:lnTo>
                  <a:lnTo>
                    <a:pt x="41" y="0"/>
                  </a:lnTo>
                  <a:lnTo>
                    <a:pt x="15" y="33"/>
                  </a:lnTo>
                  <a:lnTo>
                    <a:pt x="0" y="46"/>
                  </a:lnTo>
                  <a:lnTo>
                    <a:pt x="0" y="84"/>
                  </a:lnTo>
                  <a:lnTo>
                    <a:pt x="38" y="65"/>
                  </a:lnTo>
                  <a:lnTo>
                    <a:pt x="64" y="84"/>
                  </a:lnTo>
                  <a:lnTo>
                    <a:pt x="91" y="84"/>
                  </a:lnTo>
                  <a:lnTo>
                    <a:pt x="113" y="65"/>
                  </a:lnTo>
                  <a:lnTo>
                    <a:pt x="76" y="46"/>
                  </a:lnTo>
                  <a:lnTo>
                    <a:pt x="91" y="10"/>
                  </a:lnTo>
                  <a:lnTo>
                    <a:pt x="64" y="27"/>
                  </a:lnTo>
                  <a:lnTo>
                    <a:pt x="66" y="27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1" name="Freeform 37"/>
            <p:cNvSpPr>
              <a:spLocks/>
            </p:cNvSpPr>
            <p:nvPr/>
          </p:nvSpPr>
          <p:spPr bwMode="auto">
            <a:xfrm>
              <a:off x="1486" y="285"/>
              <a:ext cx="856" cy="846"/>
            </a:xfrm>
            <a:custGeom>
              <a:avLst/>
              <a:gdLst/>
              <a:ahLst/>
              <a:cxnLst>
                <a:cxn ang="0">
                  <a:pos x="344" y="825"/>
                </a:cxn>
                <a:cxn ang="0">
                  <a:pos x="281" y="808"/>
                </a:cxn>
                <a:cxn ang="0">
                  <a:pos x="254" y="694"/>
                </a:cxn>
                <a:cxn ang="0">
                  <a:pos x="241" y="582"/>
                </a:cxn>
                <a:cxn ang="0">
                  <a:pos x="268" y="525"/>
                </a:cxn>
                <a:cxn ang="0">
                  <a:pos x="230" y="451"/>
                </a:cxn>
                <a:cxn ang="0">
                  <a:pos x="214" y="356"/>
                </a:cxn>
                <a:cxn ang="0">
                  <a:pos x="127" y="269"/>
                </a:cxn>
                <a:cxn ang="0">
                  <a:pos x="25" y="299"/>
                </a:cxn>
                <a:cxn ang="0">
                  <a:pos x="36" y="244"/>
                </a:cxn>
                <a:cxn ang="0">
                  <a:pos x="0" y="189"/>
                </a:cxn>
                <a:cxn ang="0">
                  <a:pos x="76" y="169"/>
                </a:cxn>
                <a:cxn ang="0">
                  <a:pos x="101" y="131"/>
                </a:cxn>
                <a:cxn ang="0">
                  <a:pos x="177" y="95"/>
                </a:cxn>
                <a:cxn ang="0">
                  <a:pos x="254" y="55"/>
                </a:cxn>
                <a:cxn ang="0">
                  <a:pos x="332" y="55"/>
                </a:cxn>
                <a:cxn ang="0">
                  <a:pos x="383" y="74"/>
                </a:cxn>
                <a:cxn ang="0">
                  <a:pos x="408" y="0"/>
                </a:cxn>
                <a:cxn ang="0">
                  <a:pos x="459" y="19"/>
                </a:cxn>
                <a:cxn ang="0">
                  <a:pos x="615" y="0"/>
                </a:cxn>
                <a:cxn ang="0">
                  <a:pos x="691" y="38"/>
                </a:cxn>
                <a:cxn ang="0">
                  <a:pos x="664" y="95"/>
                </a:cxn>
                <a:cxn ang="0">
                  <a:pos x="676" y="112"/>
                </a:cxn>
                <a:cxn ang="0">
                  <a:pos x="755" y="74"/>
                </a:cxn>
                <a:cxn ang="0">
                  <a:pos x="820" y="112"/>
                </a:cxn>
                <a:cxn ang="0">
                  <a:pos x="742" y="131"/>
                </a:cxn>
                <a:cxn ang="0">
                  <a:pos x="742" y="189"/>
                </a:cxn>
                <a:cxn ang="0">
                  <a:pos x="755" y="263"/>
                </a:cxn>
                <a:cxn ang="0">
                  <a:pos x="729" y="282"/>
                </a:cxn>
                <a:cxn ang="0">
                  <a:pos x="755" y="337"/>
                </a:cxn>
                <a:cxn ang="0">
                  <a:pos x="755" y="356"/>
                </a:cxn>
                <a:cxn ang="0">
                  <a:pos x="691" y="394"/>
                </a:cxn>
                <a:cxn ang="0">
                  <a:pos x="653" y="432"/>
                </a:cxn>
                <a:cxn ang="0">
                  <a:pos x="704" y="489"/>
                </a:cxn>
                <a:cxn ang="0">
                  <a:pos x="691" y="506"/>
                </a:cxn>
                <a:cxn ang="0">
                  <a:pos x="691" y="525"/>
                </a:cxn>
                <a:cxn ang="0">
                  <a:pos x="602" y="563"/>
                </a:cxn>
                <a:cxn ang="0">
                  <a:pos x="497" y="639"/>
                </a:cxn>
                <a:cxn ang="0">
                  <a:pos x="435" y="675"/>
                </a:cxn>
                <a:cxn ang="0">
                  <a:pos x="435" y="713"/>
                </a:cxn>
                <a:cxn ang="0">
                  <a:pos x="408" y="751"/>
                </a:cxn>
                <a:cxn ang="0">
                  <a:pos x="370" y="808"/>
                </a:cxn>
                <a:cxn ang="0">
                  <a:pos x="370" y="825"/>
                </a:cxn>
              </a:cxnLst>
              <a:rect l="0" t="0" r="r" b="b"/>
              <a:pathLst>
                <a:path w="856" h="846">
                  <a:moveTo>
                    <a:pt x="370" y="846"/>
                  </a:moveTo>
                  <a:lnTo>
                    <a:pt x="344" y="825"/>
                  </a:lnTo>
                  <a:lnTo>
                    <a:pt x="319" y="825"/>
                  </a:lnTo>
                  <a:lnTo>
                    <a:pt x="281" y="808"/>
                  </a:lnTo>
                  <a:lnTo>
                    <a:pt x="254" y="732"/>
                  </a:lnTo>
                  <a:lnTo>
                    <a:pt x="254" y="694"/>
                  </a:lnTo>
                  <a:lnTo>
                    <a:pt x="214" y="639"/>
                  </a:lnTo>
                  <a:lnTo>
                    <a:pt x="241" y="582"/>
                  </a:lnTo>
                  <a:lnTo>
                    <a:pt x="254" y="542"/>
                  </a:lnTo>
                  <a:lnTo>
                    <a:pt x="268" y="525"/>
                  </a:lnTo>
                  <a:lnTo>
                    <a:pt x="268" y="489"/>
                  </a:lnTo>
                  <a:lnTo>
                    <a:pt x="230" y="451"/>
                  </a:lnTo>
                  <a:lnTo>
                    <a:pt x="214" y="470"/>
                  </a:lnTo>
                  <a:lnTo>
                    <a:pt x="214" y="356"/>
                  </a:lnTo>
                  <a:lnTo>
                    <a:pt x="177" y="299"/>
                  </a:lnTo>
                  <a:lnTo>
                    <a:pt x="127" y="269"/>
                  </a:lnTo>
                  <a:lnTo>
                    <a:pt x="63" y="282"/>
                  </a:lnTo>
                  <a:lnTo>
                    <a:pt x="25" y="299"/>
                  </a:lnTo>
                  <a:lnTo>
                    <a:pt x="0" y="282"/>
                  </a:lnTo>
                  <a:lnTo>
                    <a:pt x="36" y="244"/>
                  </a:lnTo>
                  <a:lnTo>
                    <a:pt x="0" y="244"/>
                  </a:lnTo>
                  <a:lnTo>
                    <a:pt x="0" y="189"/>
                  </a:lnTo>
                  <a:lnTo>
                    <a:pt x="36" y="189"/>
                  </a:lnTo>
                  <a:lnTo>
                    <a:pt x="76" y="169"/>
                  </a:lnTo>
                  <a:lnTo>
                    <a:pt x="101" y="169"/>
                  </a:lnTo>
                  <a:lnTo>
                    <a:pt x="101" y="131"/>
                  </a:lnTo>
                  <a:lnTo>
                    <a:pt x="127" y="95"/>
                  </a:lnTo>
                  <a:lnTo>
                    <a:pt x="177" y="95"/>
                  </a:lnTo>
                  <a:lnTo>
                    <a:pt x="203" y="74"/>
                  </a:lnTo>
                  <a:lnTo>
                    <a:pt x="254" y="55"/>
                  </a:lnTo>
                  <a:lnTo>
                    <a:pt x="292" y="74"/>
                  </a:lnTo>
                  <a:lnTo>
                    <a:pt x="332" y="55"/>
                  </a:lnTo>
                  <a:lnTo>
                    <a:pt x="357" y="74"/>
                  </a:lnTo>
                  <a:lnTo>
                    <a:pt x="383" y="74"/>
                  </a:lnTo>
                  <a:lnTo>
                    <a:pt x="357" y="38"/>
                  </a:lnTo>
                  <a:lnTo>
                    <a:pt x="408" y="0"/>
                  </a:lnTo>
                  <a:lnTo>
                    <a:pt x="435" y="19"/>
                  </a:lnTo>
                  <a:lnTo>
                    <a:pt x="459" y="19"/>
                  </a:lnTo>
                  <a:lnTo>
                    <a:pt x="497" y="0"/>
                  </a:lnTo>
                  <a:lnTo>
                    <a:pt x="615" y="0"/>
                  </a:lnTo>
                  <a:lnTo>
                    <a:pt x="653" y="19"/>
                  </a:lnTo>
                  <a:lnTo>
                    <a:pt x="691" y="38"/>
                  </a:lnTo>
                  <a:lnTo>
                    <a:pt x="716" y="38"/>
                  </a:lnTo>
                  <a:lnTo>
                    <a:pt x="664" y="95"/>
                  </a:lnTo>
                  <a:lnTo>
                    <a:pt x="716" y="74"/>
                  </a:lnTo>
                  <a:lnTo>
                    <a:pt x="676" y="112"/>
                  </a:lnTo>
                  <a:lnTo>
                    <a:pt x="716" y="112"/>
                  </a:lnTo>
                  <a:lnTo>
                    <a:pt x="755" y="74"/>
                  </a:lnTo>
                  <a:lnTo>
                    <a:pt x="856" y="74"/>
                  </a:lnTo>
                  <a:lnTo>
                    <a:pt x="820" y="112"/>
                  </a:lnTo>
                  <a:lnTo>
                    <a:pt x="780" y="131"/>
                  </a:lnTo>
                  <a:lnTo>
                    <a:pt x="742" y="131"/>
                  </a:lnTo>
                  <a:lnTo>
                    <a:pt x="780" y="131"/>
                  </a:lnTo>
                  <a:lnTo>
                    <a:pt x="742" y="189"/>
                  </a:lnTo>
                  <a:lnTo>
                    <a:pt x="729" y="244"/>
                  </a:lnTo>
                  <a:lnTo>
                    <a:pt x="755" y="263"/>
                  </a:lnTo>
                  <a:lnTo>
                    <a:pt x="780" y="263"/>
                  </a:lnTo>
                  <a:lnTo>
                    <a:pt x="729" y="282"/>
                  </a:lnTo>
                  <a:lnTo>
                    <a:pt x="729" y="299"/>
                  </a:lnTo>
                  <a:lnTo>
                    <a:pt x="755" y="337"/>
                  </a:lnTo>
                  <a:lnTo>
                    <a:pt x="716" y="320"/>
                  </a:lnTo>
                  <a:lnTo>
                    <a:pt x="755" y="356"/>
                  </a:lnTo>
                  <a:lnTo>
                    <a:pt x="716" y="394"/>
                  </a:lnTo>
                  <a:lnTo>
                    <a:pt x="691" y="394"/>
                  </a:lnTo>
                  <a:lnTo>
                    <a:pt x="691" y="432"/>
                  </a:lnTo>
                  <a:lnTo>
                    <a:pt x="653" y="432"/>
                  </a:lnTo>
                  <a:lnTo>
                    <a:pt x="676" y="451"/>
                  </a:lnTo>
                  <a:lnTo>
                    <a:pt x="704" y="489"/>
                  </a:lnTo>
                  <a:lnTo>
                    <a:pt x="716" y="506"/>
                  </a:lnTo>
                  <a:lnTo>
                    <a:pt x="691" y="506"/>
                  </a:lnTo>
                  <a:lnTo>
                    <a:pt x="653" y="489"/>
                  </a:lnTo>
                  <a:lnTo>
                    <a:pt x="691" y="525"/>
                  </a:lnTo>
                  <a:lnTo>
                    <a:pt x="638" y="542"/>
                  </a:lnTo>
                  <a:lnTo>
                    <a:pt x="602" y="563"/>
                  </a:lnTo>
                  <a:lnTo>
                    <a:pt x="549" y="563"/>
                  </a:lnTo>
                  <a:lnTo>
                    <a:pt x="497" y="639"/>
                  </a:lnTo>
                  <a:lnTo>
                    <a:pt x="459" y="656"/>
                  </a:lnTo>
                  <a:lnTo>
                    <a:pt x="435" y="675"/>
                  </a:lnTo>
                  <a:lnTo>
                    <a:pt x="408" y="675"/>
                  </a:lnTo>
                  <a:lnTo>
                    <a:pt x="435" y="713"/>
                  </a:lnTo>
                  <a:lnTo>
                    <a:pt x="408" y="713"/>
                  </a:lnTo>
                  <a:lnTo>
                    <a:pt x="408" y="751"/>
                  </a:lnTo>
                  <a:lnTo>
                    <a:pt x="397" y="808"/>
                  </a:lnTo>
                  <a:lnTo>
                    <a:pt x="370" y="808"/>
                  </a:lnTo>
                  <a:lnTo>
                    <a:pt x="357" y="846"/>
                  </a:lnTo>
                  <a:lnTo>
                    <a:pt x="370" y="825"/>
                  </a:lnTo>
                  <a:lnTo>
                    <a:pt x="370" y="846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2" name="Freeform 38"/>
            <p:cNvSpPr>
              <a:spLocks/>
            </p:cNvSpPr>
            <p:nvPr/>
          </p:nvSpPr>
          <p:spPr bwMode="auto">
            <a:xfrm>
              <a:off x="2139" y="903"/>
              <a:ext cx="140" cy="114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16" y="0"/>
                </a:cxn>
                <a:cxn ang="0">
                  <a:pos x="102" y="21"/>
                </a:cxn>
                <a:cxn ang="0">
                  <a:pos x="76" y="21"/>
                </a:cxn>
                <a:cxn ang="0">
                  <a:pos x="76" y="38"/>
                </a:cxn>
                <a:cxn ang="0">
                  <a:pos x="51" y="21"/>
                </a:cxn>
                <a:cxn ang="0">
                  <a:pos x="0" y="21"/>
                </a:cxn>
                <a:cxn ang="0">
                  <a:pos x="23" y="76"/>
                </a:cxn>
                <a:cxn ang="0">
                  <a:pos x="51" y="114"/>
                </a:cxn>
                <a:cxn ang="0">
                  <a:pos x="89" y="95"/>
                </a:cxn>
                <a:cxn ang="0">
                  <a:pos x="127" y="95"/>
                </a:cxn>
                <a:cxn ang="0">
                  <a:pos x="140" y="57"/>
                </a:cxn>
                <a:cxn ang="0">
                  <a:pos x="127" y="21"/>
                </a:cxn>
                <a:cxn ang="0">
                  <a:pos x="140" y="0"/>
                </a:cxn>
              </a:cxnLst>
              <a:rect l="0" t="0" r="r" b="b"/>
              <a:pathLst>
                <a:path w="140" h="114">
                  <a:moveTo>
                    <a:pt x="140" y="0"/>
                  </a:moveTo>
                  <a:lnTo>
                    <a:pt x="116" y="0"/>
                  </a:lnTo>
                  <a:lnTo>
                    <a:pt x="102" y="21"/>
                  </a:lnTo>
                  <a:lnTo>
                    <a:pt x="76" y="21"/>
                  </a:lnTo>
                  <a:lnTo>
                    <a:pt x="76" y="38"/>
                  </a:lnTo>
                  <a:lnTo>
                    <a:pt x="51" y="21"/>
                  </a:lnTo>
                  <a:lnTo>
                    <a:pt x="0" y="21"/>
                  </a:lnTo>
                  <a:lnTo>
                    <a:pt x="23" y="76"/>
                  </a:lnTo>
                  <a:lnTo>
                    <a:pt x="51" y="114"/>
                  </a:lnTo>
                  <a:lnTo>
                    <a:pt x="89" y="95"/>
                  </a:lnTo>
                  <a:lnTo>
                    <a:pt x="127" y="95"/>
                  </a:lnTo>
                  <a:lnTo>
                    <a:pt x="140" y="57"/>
                  </a:lnTo>
                  <a:lnTo>
                    <a:pt x="127" y="21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3" name="Freeform 39"/>
            <p:cNvSpPr>
              <a:spLocks/>
            </p:cNvSpPr>
            <p:nvPr/>
          </p:nvSpPr>
          <p:spPr bwMode="auto">
            <a:xfrm>
              <a:off x="2139" y="903"/>
              <a:ext cx="140" cy="114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16" y="0"/>
                </a:cxn>
                <a:cxn ang="0">
                  <a:pos x="102" y="21"/>
                </a:cxn>
                <a:cxn ang="0">
                  <a:pos x="76" y="21"/>
                </a:cxn>
                <a:cxn ang="0">
                  <a:pos x="76" y="38"/>
                </a:cxn>
                <a:cxn ang="0">
                  <a:pos x="51" y="21"/>
                </a:cxn>
                <a:cxn ang="0">
                  <a:pos x="0" y="21"/>
                </a:cxn>
                <a:cxn ang="0">
                  <a:pos x="23" y="76"/>
                </a:cxn>
                <a:cxn ang="0">
                  <a:pos x="51" y="114"/>
                </a:cxn>
                <a:cxn ang="0">
                  <a:pos x="89" y="95"/>
                </a:cxn>
                <a:cxn ang="0">
                  <a:pos x="127" y="95"/>
                </a:cxn>
                <a:cxn ang="0">
                  <a:pos x="140" y="57"/>
                </a:cxn>
                <a:cxn ang="0">
                  <a:pos x="127" y="21"/>
                </a:cxn>
                <a:cxn ang="0">
                  <a:pos x="140" y="0"/>
                </a:cxn>
              </a:cxnLst>
              <a:rect l="0" t="0" r="r" b="b"/>
              <a:pathLst>
                <a:path w="140" h="114">
                  <a:moveTo>
                    <a:pt x="140" y="0"/>
                  </a:moveTo>
                  <a:lnTo>
                    <a:pt x="116" y="0"/>
                  </a:lnTo>
                  <a:lnTo>
                    <a:pt x="102" y="21"/>
                  </a:lnTo>
                  <a:lnTo>
                    <a:pt x="76" y="21"/>
                  </a:lnTo>
                  <a:lnTo>
                    <a:pt x="76" y="38"/>
                  </a:lnTo>
                  <a:lnTo>
                    <a:pt x="51" y="21"/>
                  </a:lnTo>
                  <a:lnTo>
                    <a:pt x="0" y="21"/>
                  </a:lnTo>
                  <a:lnTo>
                    <a:pt x="23" y="76"/>
                  </a:lnTo>
                  <a:lnTo>
                    <a:pt x="51" y="114"/>
                  </a:lnTo>
                  <a:lnTo>
                    <a:pt x="89" y="95"/>
                  </a:lnTo>
                  <a:lnTo>
                    <a:pt x="127" y="95"/>
                  </a:lnTo>
                  <a:lnTo>
                    <a:pt x="140" y="57"/>
                  </a:lnTo>
                  <a:lnTo>
                    <a:pt x="127" y="21"/>
                  </a:lnTo>
                  <a:lnTo>
                    <a:pt x="14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4" name="Freeform 40"/>
            <p:cNvSpPr>
              <a:spLocks/>
            </p:cNvSpPr>
            <p:nvPr/>
          </p:nvSpPr>
          <p:spPr bwMode="auto">
            <a:xfrm>
              <a:off x="2342" y="1262"/>
              <a:ext cx="78" cy="112"/>
            </a:xfrm>
            <a:custGeom>
              <a:avLst/>
              <a:gdLst/>
              <a:ahLst/>
              <a:cxnLst>
                <a:cxn ang="0">
                  <a:pos x="0" y="112"/>
                </a:cxn>
                <a:cxn ang="0">
                  <a:pos x="53" y="93"/>
                </a:cxn>
                <a:cxn ang="0">
                  <a:pos x="78" y="74"/>
                </a:cxn>
                <a:cxn ang="0">
                  <a:pos x="64" y="36"/>
                </a:cxn>
                <a:cxn ang="0">
                  <a:pos x="78" y="0"/>
                </a:cxn>
                <a:cxn ang="0">
                  <a:pos x="53" y="0"/>
                </a:cxn>
                <a:cxn ang="0">
                  <a:pos x="13" y="19"/>
                </a:cxn>
                <a:cxn ang="0">
                  <a:pos x="0" y="36"/>
                </a:cxn>
                <a:cxn ang="0">
                  <a:pos x="0" y="112"/>
                </a:cxn>
              </a:cxnLst>
              <a:rect l="0" t="0" r="r" b="b"/>
              <a:pathLst>
                <a:path w="78" h="112">
                  <a:moveTo>
                    <a:pt x="0" y="112"/>
                  </a:moveTo>
                  <a:lnTo>
                    <a:pt x="53" y="93"/>
                  </a:lnTo>
                  <a:lnTo>
                    <a:pt x="78" y="74"/>
                  </a:lnTo>
                  <a:lnTo>
                    <a:pt x="64" y="36"/>
                  </a:lnTo>
                  <a:lnTo>
                    <a:pt x="78" y="0"/>
                  </a:lnTo>
                  <a:lnTo>
                    <a:pt x="53" y="0"/>
                  </a:lnTo>
                  <a:lnTo>
                    <a:pt x="13" y="19"/>
                  </a:lnTo>
                  <a:lnTo>
                    <a:pt x="0" y="36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5" name="Freeform 41"/>
            <p:cNvSpPr>
              <a:spLocks/>
            </p:cNvSpPr>
            <p:nvPr/>
          </p:nvSpPr>
          <p:spPr bwMode="auto">
            <a:xfrm>
              <a:off x="2406" y="1142"/>
              <a:ext cx="130" cy="276"/>
            </a:xfrm>
            <a:custGeom>
              <a:avLst/>
              <a:gdLst/>
              <a:ahLst/>
              <a:cxnLst>
                <a:cxn ang="0">
                  <a:pos x="12" y="276"/>
                </a:cxn>
                <a:cxn ang="0">
                  <a:pos x="54" y="251"/>
                </a:cxn>
                <a:cxn ang="0">
                  <a:pos x="78" y="232"/>
                </a:cxn>
                <a:cxn ang="0">
                  <a:pos x="40" y="251"/>
                </a:cxn>
                <a:cxn ang="0">
                  <a:pos x="67" y="232"/>
                </a:cxn>
                <a:cxn ang="0">
                  <a:pos x="27" y="232"/>
                </a:cxn>
                <a:cxn ang="0">
                  <a:pos x="40" y="194"/>
                </a:cxn>
                <a:cxn ang="0">
                  <a:pos x="67" y="175"/>
                </a:cxn>
                <a:cxn ang="0">
                  <a:pos x="54" y="139"/>
                </a:cxn>
                <a:cxn ang="0">
                  <a:pos x="27" y="120"/>
                </a:cxn>
                <a:cxn ang="0">
                  <a:pos x="0" y="82"/>
                </a:cxn>
                <a:cxn ang="0">
                  <a:pos x="14" y="25"/>
                </a:cxn>
                <a:cxn ang="0">
                  <a:pos x="44" y="0"/>
                </a:cxn>
                <a:cxn ang="0">
                  <a:pos x="27" y="44"/>
                </a:cxn>
                <a:cxn ang="0">
                  <a:pos x="54" y="44"/>
                </a:cxn>
                <a:cxn ang="0">
                  <a:pos x="54" y="99"/>
                </a:cxn>
                <a:cxn ang="0">
                  <a:pos x="92" y="139"/>
                </a:cxn>
                <a:cxn ang="0">
                  <a:pos x="116" y="194"/>
                </a:cxn>
                <a:cxn ang="0">
                  <a:pos x="105" y="251"/>
                </a:cxn>
                <a:cxn ang="0">
                  <a:pos x="130" y="213"/>
                </a:cxn>
                <a:cxn ang="0">
                  <a:pos x="116" y="251"/>
                </a:cxn>
                <a:cxn ang="0">
                  <a:pos x="92" y="251"/>
                </a:cxn>
                <a:cxn ang="0">
                  <a:pos x="54" y="264"/>
                </a:cxn>
                <a:cxn ang="0">
                  <a:pos x="59" y="270"/>
                </a:cxn>
                <a:cxn ang="0">
                  <a:pos x="29" y="276"/>
                </a:cxn>
                <a:cxn ang="0">
                  <a:pos x="14" y="276"/>
                </a:cxn>
                <a:cxn ang="0">
                  <a:pos x="12" y="276"/>
                </a:cxn>
              </a:cxnLst>
              <a:rect l="0" t="0" r="r" b="b"/>
              <a:pathLst>
                <a:path w="130" h="276">
                  <a:moveTo>
                    <a:pt x="12" y="276"/>
                  </a:moveTo>
                  <a:lnTo>
                    <a:pt x="54" y="251"/>
                  </a:lnTo>
                  <a:lnTo>
                    <a:pt x="78" y="232"/>
                  </a:lnTo>
                  <a:lnTo>
                    <a:pt x="40" y="251"/>
                  </a:lnTo>
                  <a:lnTo>
                    <a:pt x="67" y="232"/>
                  </a:lnTo>
                  <a:lnTo>
                    <a:pt x="27" y="232"/>
                  </a:lnTo>
                  <a:lnTo>
                    <a:pt x="40" y="194"/>
                  </a:lnTo>
                  <a:lnTo>
                    <a:pt x="67" y="175"/>
                  </a:lnTo>
                  <a:lnTo>
                    <a:pt x="54" y="139"/>
                  </a:lnTo>
                  <a:lnTo>
                    <a:pt x="27" y="120"/>
                  </a:lnTo>
                  <a:lnTo>
                    <a:pt x="0" y="82"/>
                  </a:lnTo>
                  <a:lnTo>
                    <a:pt x="14" y="25"/>
                  </a:lnTo>
                  <a:lnTo>
                    <a:pt x="44" y="0"/>
                  </a:lnTo>
                  <a:lnTo>
                    <a:pt x="27" y="44"/>
                  </a:lnTo>
                  <a:lnTo>
                    <a:pt x="54" y="44"/>
                  </a:lnTo>
                  <a:lnTo>
                    <a:pt x="54" y="99"/>
                  </a:lnTo>
                  <a:lnTo>
                    <a:pt x="92" y="139"/>
                  </a:lnTo>
                  <a:lnTo>
                    <a:pt x="116" y="194"/>
                  </a:lnTo>
                  <a:lnTo>
                    <a:pt x="105" y="251"/>
                  </a:lnTo>
                  <a:lnTo>
                    <a:pt x="130" y="213"/>
                  </a:lnTo>
                  <a:lnTo>
                    <a:pt x="116" y="251"/>
                  </a:lnTo>
                  <a:lnTo>
                    <a:pt x="92" y="251"/>
                  </a:lnTo>
                  <a:lnTo>
                    <a:pt x="54" y="264"/>
                  </a:lnTo>
                  <a:lnTo>
                    <a:pt x="59" y="270"/>
                  </a:lnTo>
                  <a:lnTo>
                    <a:pt x="29" y="276"/>
                  </a:lnTo>
                  <a:lnTo>
                    <a:pt x="14" y="276"/>
                  </a:lnTo>
                  <a:lnTo>
                    <a:pt x="12" y="276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6" name="Freeform 42"/>
            <p:cNvSpPr>
              <a:spLocks/>
            </p:cNvSpPr>
            <p:nvPr/>
          </p:nvSpPr>
          <p:spPr bwMode="auto">
            <a:xfrm>
              <a:off x="2228" y="1729"/>
              <a:ext cx="1192" cy="1674"/>
            </a:xfrm>
            <a:custGeom>
              <a:avLst/>
              <a:gdLst/>
              <a:ahLst/>
              <a:cxnLst>
                <a:cxn ang="0">
                  <a:pos x="826" y="161"/>
                </a:cxn>
                <a:cxn ang="0">
                  <a:pos x="731" y="131"/>
                </a:cxn>
                <a:cxn ang="0">
                  <a:pos x="678" y="119"/>
                </a:cxn>
                <a:cxn ang="0">
                  <a:pos x="628" y="188"/>
                </a:cxn>
                <a:cxn ang="0">
                  <a:pos x="518" y="95"/>
                </a:cxn>
                <a:cxn ang="0">
                  <a:pos x="473" y="62"/>
                </a:cxn>
                <a:cxn ang="0">
                  <a:pos x="461" y="0"/>
                </a:cxn>
                <a:cxn ang="0">
                  <a:pos x="334" y="23"/>
                </a:cxn>
                <a:cxn ang="0">
                  <a:pos x="201" y="59"/>
                </a:cxn>
                <a:cxn ang="0">
                  <a:pos x="165" y="114"/>
                </a:cxn>
                <a:cxn ang="0">
                  <a:pos x="141" y="207"/>
                </a:cxn>
                <a:cxn ang="0">
                  <a:pos x="78" y="264"/>
                </a:cxn>
                <a:cxn ang="0">
                  <a:pos x="27" y="413"/>
                </a:cxn>
                <a:cxn ang="0">
                  <a:pos x="38" y="527"/>
                </a:cxn>
                <a:cxn ang="0">
                  <a:pos x="38" y="582"/>
                </a:cxn>
                <a:cxn ang="0">
                  <a:pos x="78" y="641"/>
                </a:cxn>
                <a:cxn ang="0">
                  <a:pos x="114" y="715"/>
                </a:cxn>
                <a:cxn ang="0">
                  <a:pos x="167" y="770"/>
                </a:cxn>
                <a:cxn ang="0">
                  <a:pos x="319" y="753"/>
                </a:cxn>
                <a:cxn ang="0">
                  <a:pos x="397" y="734"/>
                </a:cxn>
                <a:cxn ang="0">
                  <a:pos x="475" y="770"/>
                </a:cxn>
                <a:cxn ang="0">
                  <a:pos x="475" y="865"/>
                </a:cxn>
                <a:cxn ang="0">
                  <a:pos x="513" y="941"/>
                </a:cxn>
                <a:cxn ang="0">
                  <a:pos x="537" y="1072"/>
                </a:cxn>
                <a:cxn ang="0">
                  <a:pos x="552" y="1184"/>
                </a:cxn>
                <a:cxn ang="0">
                  <a:pos x="537" y="1279"/>
                </a:cxn>
                <a:cxn ang="0">
                  <a:pos x="590" y="1372"/>
                </a:cxn>
                <a:cxn ang="0">
                  <a:pos x="602" y="1429"/>
                </a:cxn>
                <a:cxn ang="0">
                  <a:pos x="615" y="1505"/>
                </a:cxn>
                <a:cxn ang="0">
                  <a:pos x="653" y="1617"/>
                </a:cxn>
                <a:cxn ang="0">
                  <a:pos x="691" y="1674"/>
                </a:cxn>
                <a:cxn ang="0">
                  <a:pos x="833" y="1636"/>
                </a:cxn>
                <a:cxn ang="0">
                  <a:pos x="884" y="1524"/>
                </a:cxn>
                <a:cxn ang="0">
                  <a:pos x="911" y="1446"/>
                </a:cxn>
                <a:cxn ang="0">
                  <a:pos x="938" y="1334"/>
                </a:cxn>
                <a:cxn ang="0">
                  <a:pos x="987" y="1260"/>
                </a:cxn>
                <a:cxn ang="0">
                  <a:pos x="1038" y="1184"/>
                </a:cxn>
                <a:cxn ang="0">
                  <a:pos x="998" y="1053"/>
                </a:cxn>
                <a:cxn ang="0">
                  <a:pos x="1014" y="922"/>
                </a:cxn>
                <a:cxn ang="0">
                  <a:pos x="1089" y="808"/>
                </a:cxn>
                <a:cxn ang="0">
                  <a:pos x="1154" y="696"/>
                </a:cxn>
                <a:cxn ang="0">
                  <a:pos x="1192" y="582"/>
                </a:cxn>
                <a:cxn ang="0">
                  <a:pos x="1116" y="603"/>
                </a:cxn>
                <a:cxn ang="0">
                  <a:pos x="1051" y="620"/>
                </a:cxn>
                <a:cxn ang="0">
                  <a:pos x="1014" y="546"/>
                </a:cxn>
                <a:cxn ang="0">
                  <a:pos x="974" y="453"/>
                </a:cxn>
                <a:cxn ang="0">
                  <a:pos x="922" y="377"/>
                </a:cxn>
                <a:cxn ang="0">
                  <a:pos x="896" y="320"/>
                </a:cxn>
                <a:cxn ang="0">
                  <a:pos x="858" y="207"/>
                </a:cxn>
                <a:cxn ang="0">
                  <a:pos x="831" y="150"/>
                </a:cxn>
              </a:cxnLst>
              <a:rect l="0" t="0" r="r" b="b"/>
              <a:pathLst>
                <a:path w="1192" h="1674">
                  <a:moveTo>
                    <a:pt x="831" y="150"/>
                  </a:moveTo>
                  <a:lnTo>
                    <a:pt x="826" y="161"/>
                  </a:lnTo>
                  <a:lnTo>
                    <a:pt x="773" y="131"/>
                  </a:lnTo>
                  <a:lnTo>
                    <a:pt x="731" y="131"/>
                  </a:lnTo>
                  <a:lnTo>
                    <a:pt x="710" y="119"/>
                  </a:lnTo>
                  <a:lnTo>
                    <a:pt x="678" y="119"/>
                  </a:lnTo>
                  <a:lnTo>
                    <a:pt x="653" y="98"/>
                  </a:lnTo>
                  <a:lnTo>
                    <a:pt x="628" y="188"/>
                  </a:lnTo>
                  <a:lnTo>
                    <a:pt x="566" y="136"/>
                  </a:lnTo>
                  <a:lnTo>
                    <a:pt x="518" y="95"/>
                  </a:lnTo>
                  <a:lnTo>
                    <a:pt x="438" y="95"/>
                  </a:lnTo>
                  <a:lnTo>
                    <a:pt x="473" y="62"/>
                  </a:lnTo>
                  <a:lnTo>
                    <a:pt x="490" y="0"/>
                  </a:lnTo>
                  <a:lnTo>
                    <a:pt x="461" y="0"/>
                  </a:lnTo>
                  <a:lnTo>
                    <a:pt x="412" y="23"/>
                  </a:lnTo>
                  <a:lnTo>
                    <a:pt x="334" y="23"/>
                  </a:lnTo>
                  <a:lnTo>
                    <a:pt x="294" y="59"/>
                  </a:lnTo>
                  <a:lnTo>
                    <a:pt x="201" y="59"/>
                  </a:lnTo>
                  <a:lnTo>
                    <a:pt x="201" y="114"/>
                  </a:lnTo>
                  <a:lnTo>
                    <a:pt x="165" y="114"/>
                  </a:lnTo>
                  <a:lnTo>
                    <a:pt x="141" y="150"/>
                  </a:lnTo>
                  <a:lnTo>
                    <a:pt x="141" y="207"/>
                  </a:lnTo>
                  <a:lnTo>
                    <a:pt x="114" y="228"/>
                  </a:lnTo>
                  <a:lnTo>
                    <a:pt x="78" y="264"/>
                  </a:lnTo>
                  <a:lnTo>
                    <a:pt x="38" y="339"/>
                  </a:lnTo>
                  <a:lnTo>
                    <a:pt x="27" y="413"/>
                  </a:lnTo>
                  <a:lnTo>
                    <a:pt x="38" y="470"/>
                  </a:lnTo>
                  <a:lnTo>
                    <a:pt x="38" y="527"/>
                  </a:lnTo>
                  <a:lnTo>
                    <a:pt x="0" y="546"/>
                  </a:lnTo>
                  <a:lnTo>
                    <a:pt x="38" y="582"/>
                  </a:lnTo>
                  <a:lnTo>
                    <a:pt x="38" y="620"/>
                  </a:lnTo>
                  <a:lnTo>
                    <a:pt x="78" y="641"/>
                  </a:lnTo>
                  <a:lnTo>
                    <a:pt x="91" y="696"/>
                  </a:lnTo>
                  <a:lnTo>
                    <a:pt x="114" y="715"/>
                  </a:lnTo>
                  <a:lnTo>
                    <a:pt x="141" y="753"/>
                  </a:lnTo>
                  <a:lnTo>
                    <a:pt x="167" y="770"/>
                  </a:lnTo>
                  <a:lnTo>
                    <a:pt x="245" y="770"/>
                  </a:lnTo>
                  <a:lnTo>
                    <a:pt x="319" y="753"/>
                  </a:lnTo>
                  <a:lnTo>
                    <a:pt x="361" y="734"/>
                  </a:lnTo>
                  <a:lnTo>
                    <a:pt x="397" y="734"/>
                  </a:lnTo>
                  <a:lnTo>
                    <a:pt x="397" y="770"/>
                  </a:lnTo>
                  <a:lnTo>
                    <a:pt x="475" y="770"/>
                  </a:lnTo>
                  <a:lnTo>
                    <a:pt x="486" y="808"/>
                  </a:lnTo>
                  <a:lnTo>
                    <a:pt x="475" y="865"/>
                  </a:lnTo>
                  <a:lnTo>
                    <a:pt x="486" y="922"/>
                  </a:lnTo>
                  <a:lnTo>
                    <a:pt x="513" y="941"/>
                  </a:lnTo>
                  <a:lnTo>
                    <a:pt x="537" y="960"/>
                  </a:lnTo>
                  <a:lnTo>
                    <a:pt x="537" y="1072"/>
                  </a:lnTo>
                  <a:lnTo>
                    <a:pt x="564" y="1127"/>
                  </a:lnTo>
                  <a:lnTo>
                    <a:pt x="552" y="1184"/>
                  </a:lnTo>
                  <a:lnTo>
                    <a:pt x="552" y="1222"/>
                  </a:lnTo>
                  <a:lnTo>
                    <a:pt x="537" y="1279"/>
                  </a:lnTo>
                  <a:lnTo>
                    <a:pt x="552" y="1317"/>
                  </a:lnTo>
                  <a:lnTo>
                    <a:pt x="590" y="1372"/>
                  </a:lnTo>
                  <a:lnTo>
                    <a:pt x="577" y="1408"/>
                  </a:lnTo>
                  <a:lnTo>
                    <a:pt x="602" y="1429"/>
                  </a:lnTo>
                  <a:lnTo>
                    <a:pt x="602" y="1467"/>
                  </a:lnTo>
                  <a:lnTo>
                    <a:pt x="615" y="1505"/>
                  </a:lnTo>
                  <a:lnTo>
                    <a:pt x="628" y="1562"/>
                  </a:lnTo>
                  <a:lnTo>
                    <a:pt x="653" y="1617"/>
                  </a:lnTo>
                  <a:lnTo>
                    <a:pt x="653" y="1653"/>
                  </a:lnTo>
                  <a:lnTo>
                    <a:pt x="691" y="1674"/>
                  </a:lnTo>
                  <a:lnTo>
                    <a:pt x="782" y="1674"/>
                  </a:lnTo>
                  <a:lnTo>
                    <a:pt x="833" y="1636"/>
                  </a:lnTo>
                  <a:lnTo>
                    <a:pt x="858" y="1579"/>
                  </a:lnTo>
                  <a:lnTo>
                    <a:pt x="884" y="1524"/>
                  </a:lnTo>
                  <a:lnTo>
                    <a:pt x="896" y="1486"/>
                  </a:lnTo>
                  <a:lnTo>
                    <a:pt x="911" y="1446"/>
                  </a:lnTo>
                  <a:lnTo>
                    <a:pt x="938" y="1391"/>
                  </a:lnTo>
                  <a:lnTo>
                    <a:pt x="938" y="1334"/>
                  </a:lnTo>
                  <a:lnTo>
                    <a:pt x="960" y="1279"/>
                  </a:lnTo>
                  <a:lnTo>
                    <a:pt x="987" y="1260"/>
                  </a:lnTo>
                  <a:lnTo>
                    <a:pt x="1014" y="1222"/>
                  </a:lnTo>
                  <a:lnTo>
                    <a:pt x="1038" y="1184"/>
                  </a:lnTo>
                  <a:lnTo>
                    <a:pt x="1014" y="1108"/>
                  </a:lnTo>
                  <a:lnTo>
                    <a:pt x="998" y="1053"/>
                  </a:lnTo>
                  <a:lnTo>
                    <a:pt x="998" y="979"/>
                  </a:lnTo>
                  <a:lnTo>
                    <a:pt x="1014" y="922"/>
                  </a:lnTo>
                  <a:lnTo>
                    <a:pt x="1051" y="846"/>
                  </a:lnTo>
                  <a:lnTo>
                    <a:pt x="1089" y="808"/>
                  </a:lnTo>
                  <a:lnTo>
                    <a:pt x="1129" y="753"/>
                  </a:lnTo>
                  <a:lnTo>
                    <a:pt x="1154" y="696"/>
                  </a:lnTo>
                  <a:lnTo>
                    <a:pt x="1179" y="641"/>
                  </a:lnTo>
                  <a:lnTo>
                    <a:pt x="1192" y="582"/>
                  </a:lnTo>
                  <a:lnTo>
                    <a:pt x="1165" y="582"/>
                  </a:lnTo>
                  <a:lnTo>
                    <a:pt x="1116" y="603"/>
                  </a:lnTo>
                  <a:lnTo>
                    <a:pt x="1076" y="641"/>
                  </a:lnTo>
                  <a:lnTo>
                    <a:pt x="1051" y="620"/>
                  </a:lnTo>
                  <a:lnTo>
                    <a:pt x="1038" y="563"/>
                  </a:lnTo>
                  <a:lnTo>
                    <a:pt x="1014" y="546"/>
                  </a:lnTo>
                  <a:lnTo>
                    <a:pt x="998" y="508"/>
                  </a:lnTo>
                  <a:lnTo>
                    <a:pt x="974" y="453"/>
                  </a:lnTo>
                  <a:lnTo>
                    <a:pt x="949" y="413"/>
                  </a:lnTo>
                  <a:lnTo>
                    <a:pt x="922" y="377"/>
                  </a:lnTo>
                  <a:lnTo>
                    <a:pt x="896" y="358"/>
                  </a:lnTo>
                  <a:lnTo>
                    <a:pt x="896" y="320"/>
                  </a:lnTo>
                  <a:lnTo>
                    <a:pt x="884" y="264"/>
                  </a:lnTo>
                  <a:lnTo>
                    <a:pt x="858" y="207"/>
                  </a:lnTo>
                  <a:lnTo>
                    <a:pt x="845" y="172"/>
                  </a:lnTo>
                  <a:lnTo>
                    <a:pt x="831" y="15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7" name="Freeform 43"/>
            <p:cNvSpPr>
              <a:spLocks/>
            </p:cNvSpPr>
            <p:nvPr/>
          </p:nvSpPr>
          <p:spPr bwMode="auto">
            <a:xfrm>
              <a:off x="3266" y="492"/>
              <a:ext cx="205" cy="263"/>
            </a:xfrm>
            <a:custGeom>
              <a:avLst/>
              <a:gdLst/>
              <a:ahLst/>
              <a:cxnLst>
                <a:cxn ang="0">
                  <a:pos x="63" y="244"/>
                </a:cxn>
                <a:cxn ang="0">
                  <a:pos x="38" y="263"/>
                </a:cxn>
                <a:cxn ang="0">
                  <a:pos x="0" y="244"/>
                </a:cxn>
                <a:cxn ang="0">
                  <a:pos x="13" y="206"/>
                </a:cxn>
                <a:cxn ang="0">
                  <a:pos x="0" y="206"/>
                </a:cxn>
                <a:cxn ang="0">
                  <a:pos x="25" y="130"/>
                </a:cxn>
                <a:cxn ang="0">
                  <a:pos x="51" y="75"/>
                </a:cxn>
                <a:cxn ang="0">
                  <a:pos x="91" y="56"/>
                </a:cxn>
                <a:cxn ang="0">
                  <a:pos x="167" y="18"/>
                </a:cxn>
                <a:cxn ang="0">
                  <a:pos x="205" y="0"/>
                </a:cxn>
                <a:cxn ang="0">
                  <a:pos x="167" y="56"/>
                </a:cxn>
                <a:cxn ang="0">
                  <a:pos x="103" y="92"/>
                </a:cxn>
                <a:cxn ang="0">
                  <a:pos x="38" y="130"/>
                </a:cxn>
                <a:cxn ang="0">
                  <a:pos x="38" y="187"/>
                </a:cxn>
                <a:cxn ang="0">
                  <a:pos x="51" y="225"/>
                </a:cxn>
                <a:cxn ang="0">
                  <a:pos x="63" y="225"/>
                </a:cxn>
                <a:cxn ang="0">
                  <a:pos x="63" y="244"/>
                </a:cxn>
              </a:cxnLst>
              <a:rect l="0" t="0" r="r" b="b"/>
              <a:pathLst>
                <a:path w="205" h="263">
                  <a:moveTo>
                    <a:pt x="63" y="244"/>
                  </a:moveTo>
                  <a:lnTo>
                    <a:pt x="38" y="263"/>
                  </a:lnTo>
                  <a:lnTo>
                    <a:pt x="0" y="244"/>
                  </a:lnTo>
                  <a:lnTo>
                    <a:pt x="13" y="206"/>
                  </a:lnTo>
                  <a:lnTo>
                    <a:pt x="0" y="206"/>
                  </a:lnTo>
                  <a:lnTo>
                    <a:pt x="25" y="130"/>
                  </a:lnTo>
                  <a:lnTo>
                    <a:pt x="51" y="75"/>
                  </a:lnTo>
                  <a:lnTo>
                    <a:pt x="91" y="56"/>
                  </a:lnTo>
                  <a:lnTo>
                    <a:pt x="167" y="18"/>
                  </a:lnTo>
                  <a:lnTo>
                    <a:pt x="205" y="0"/>
                  </a:lnTo>
                  <a:lnTo>
                    <a:pt x="167" y="56"/>
                  </a:lnTo>
                  <a:lnTo>
                    <a:pt x="103" y="92"/>
                  </a:lnTo>
                  <a:lnTo>
                    <a:pt x="38" y="130"/>
                  </a:lnTo>
                  <a:lnTo>
                    <a:pt x="38" y="187"/>
                  </a:lnTo>
                  <a:lnTo>
                    <a:pt x="51" y="225"/>
                  </a:lnTo>
                  <a:lnTo>
                    <a:pt x="63" y="225"/>
                  </a:lnTo>
                  <a:lnTo>
                    <a:pt x="63" y="244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8" name="Freeform 44"/>
            <p:cNvSpPr>
              <a:spLocks/>
            </p:cNvSpPr>
            <p:nvPr/>
          </p:nvSpPr>
          <p:spPr bwMode="auto">
            <a:xfrm>
              <a:off x="4817" y="1167"/>
              <a:ext cx="178" cy="397"/>
            </a:xfrm>
            <a:custGeom>
              <a:avLst/>
              <a:gdLst/>
              <a:ahLst/>
              <a:cxnLst>
                <a:cxn ang="0">
                  <a:pos x="165" y="300"/>
                </a:cxn>
                <a:cxn ang="0">
                  <a:pos x="127" y="300"/>
                </a:cxn>
                <a:cxn ang="0">
                  <a:pos x="89" y="281"/>
                </a:cxn>
                <a:cxn ang="0">
                  <a:pos x="78" y="243"/>
                </a:cxn>
                <a:cxn ang="0">
                  <a:pos x="89" y="226"/>
                </a:cxn>
                <a:cxn ang="0">
                  <a:pos x="64" y="207"/>
                </a:cxn>
                <a:cxn ang="0">
                  <a:pos x="78" y="150"/>
                </a:cxn>
                <a:cxn ang="0">
                  <a:pos x="102" y="150"/>
                </a:cxn>
                <a:cxn ang="0">
                  <a:pos x="64" y="95"/>
                </a:cxn>
                <a:cxn ang="0">
                  <a:pos x="26" y="57"/>
                </a:cxn>
                <a:cxn ang="0">
                  <a:pos x="13" y="0"/>
                </a:cxn>
                <a:cxn ang="0">
                  <a:pos x="0" y="19"/>
                </a:cxn>
                <a:cxn ang="0">
                  <a:pos x="0" y="57"/>
                </a:cxn>
                <a:cxn ang="0">
                  <a:pos x="26" y="114"/>
                </a:cxn>
                <a:cxn ang="0">
                  <a:pos x="51" y="169"/>
                </a:cxn>
                <a:cxn ang="0">
                  <a:pos x="38" y="226"/>
                </a:cxn>
                <a:cxn ang="0">
                  <a:pos x="51" y="264"/>
                </a:cxn>
                <a:cxn ang="0">
                  <a:pos x="64" y="300"/>
                </a:cxn>
                <a:cxn ang="0">
                  <a:pos x="38" y="338"/>
                </a:cxn>
                <a:cxn ang="0">
                  <a:pos x="51" y="397"/>
                </a:cxn>
                <a:cxn ang="0">
                  <a:pos x="89" y="357"/>
                </a:cxn>
                <a:cxn ang="0">
                  <a:pos x="89" y="319"/>
                </a:cxn>
                <a:cxn ang="0">
                  <a:pos x="114" y="338"/>
                </a:cxn>
                <a:cxn ang="0">
                  <a:pos x="140" y="319"/>
                </a:cxn>
                <a:cxn ang="0">
                  <a:pos x="165" y="300"/>
                </a:cxn>
                <a:cxn ang="0">
                  <a:pos x="178" y="319"/>
                </a:cxn>
                <a:cxn ang="0">
                  <a:pos x="165" y="300"/>
                </a:cxn>
              </a:cxnLst>
              <a:rect l="0" t="0" r="r" b="b"/>
              <a:pathLst>
                <a:path w="178" h="397">
                  <a:moveTo>
                    <a:pt x="165" y="300"/>
                  </a:moveTo>
                  <a:lnTo>
                    <a:pt x="127" y="300"/>
                  </a:lnTo>
                  <a:lnTo>
                    <a:pt x="89" y="281"/>
                  </a:lnTo>
                  <a:lnTo>
                    <a:pt x="78" y="243"/>
                  </a:lnTo>
                  <a:lnTo>
                    <a:pt x="89" y="226"/>
                  </a:lnTo>
                  <a:lnTo>
                    <a:pt x="64" y="207"/>
                  </a:lnTo>
                  <a:lnTo>
                    <a:pt x="78" y="150"/>
                  </a:lnTo>
                  <a:lnTo>
                    <a:pt x="102" y="150"/>
                  </a:lnTo>
                  <a:lnTo>
                    <a:pt x="64" y="95"/>
                  </a:lnTo>
                  <a:lnTo>
                    <a:pt x="26" y="57"/>
                  </a:lnTo>
                  <a:lnTo>
                    <a:pt x="13" y="0"/>
                  </a:lnTo>
                  <a:lnTo>
                    <a:pt x="0" y="19"/>
                  </a:lnTo>
                  <a:lnTo>
                    <a:pt x="0" y="57"/>
                  </a:lnTo>
                  <a:lnTo>
                    <a:pt x="26" y="114"/>
                  </a:lnTo>
                  <a:lnTo>
                    <a:pt x="51" y="169"/>
                  </a:lnTo>
                  <a:lnTo>
                    <a:pt x="38" y="226"/>
                  </a:lnTo>
                  <a:lnTo>
                    <a:pt x="51" y="264"/>
                  </a:lnTo>
                  <a:lnTo>
                    <a:pt x="64" y="300"/>
                  </a:lnTo>
                  <a:lnTo>
                    <a:pt x="38" y="338"/>
                  </a:lnTo>
                  <a:lnTo>
                    <a:pt x="51" y="397"/>
                  </a:lnTo>
                  <a:lnTo>
                    <a:pt x="89" y="357"/>
                  </a:lnTo>
                  <a:lnTo>
                    <a:pt x="89" y="319"/>
                  </a:lnTo>
                  <a:lnTo>
                    <a:pt x="114" y="338"/>
                  </a:lnTo>
                  <a:lnTo>
                    <a:pt x="140" y="319"/>
                  </a:lnTo>
                  <a:lnTo>
                    <a:pt x="165" y="300"/>
                  </a:lnTo>
                  <a:lnTo>
                    <a:pt x="178" y="319"/>
                  </a:lnTo>
                  <a:lnTo>
                    <a:pt x="165" y="30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09" name="Freeform 45"/>
            <p:cNvSpPr>
              <a:spLocks/>
            </p:cNvSpPr>
            <p:nvPr/>
          </p:nvSpPr>
          <p:spPr bwMode="auto">
            <a:xfrm>
              <a:off x="4676" y="1545"/>
              <a:ext cx="268" cy="224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205" y="0"/>
                </a:cxn>
                <a:cxn ang="0">
                  <a:pos x="205" y="55"/>
                </a:cxn>
                <a:cxn ang="0">
                  <a:pos x="192" y="91"/>
                </a:cxn>
                <a:cxn ang="0">
                  <a:pos x="154" y="91"/>
                </a:cxn>
                <a:cxn ang="0">
                  <a:pos x="127" y="129"/>
                </a:cxn>
                <a:cxn ang="0">
                  <a:pos x="76" y="150"/>
                </a:cxn>
                <a:cxn ang="0">
                  <a:pos x="38" y="167"/>
                </a:cxn>
                <a:cxn ang="0">
                  <a:pos x="0" y="224"/>
                </a:cxn>
                <a:cxn ang="0">
                  <a:pos x="38" y="224"/>
                </a:cxn>
                <a:cxn ang="0">
                  <a:pos x="38" y="186"/>
                </a:cxn>
                <a:cxn ang="0">
                  <a:pos x="76" y="167"/>
                </a:cxn>
                <a:cxn ang="0">
                  <a:pos x="154" y="167"/>
                </a:cxn>
                <a:cxn ang="0">
                  <a:pos x="192" y="150"/>
                </a:cxn>
                <a:cxn ang="0">
                  <a:pos x="230" y="129"/>
                </a:cxn>
                <a:cxn ang="0">
                  <a:pos x="255" y="129"/>
                </a:cxn>
                <a:cxn ang="0">
                  <a:pos x="268" y="91"/>
                </a:cxn>
                <a:cxn ang="0">
                  <a:pos x="230" y="55"/>
                </a:cxn>
                <a:cxn ang="0">
                  <a:pos x="268" y="36"/>
                </a:cxn>
                <a:cxn ang="0">
                  <a:pos x="243" y="19"/>
                </a:cxn>
                <a:cxn ang="0">
                  <a:pos x="219" y="0"/>
                </a:cxn>
                <a:cxn ang="0">
                  <a:pos x="230" y="0"/>
                </a:cxn>
              </a:cxnLst>
              <a:rect l="0" t="0" r="r" b="b"/>
              <a:pathLst>
                <a:path w="268" h="224">
                  <a:moveTo>
                    <a:pt x="230" y="0"/>
                  </a:moveTo>
                  <a:lnTo>
                    <a:pt x="205" y="0"/>
                  </a:lnTo>
                  <a:lnTo>
                    <a:pt x="205" y="55"/>
                  </a:lnTo>
                  <a:lnTo>
                    <a:pt x="192" y="91"/>
                  </a:lnTo>
                  <a:lnTo>
                    <a:pt x="154" y="91"/>
                  </a:lnTo>
                  <a:lnTo>
                    <a:pt x="127" y="129"/>
                  </a:lnTo>
                  <a:lnTo>
                    <a:pt x="76" y="150"/>
                  </a:lnTo>
                  <a:lnTo>
                    <a:pt x="38" y="167"/>
                  </a:lnTo>
                  <a:lnTo>
                    <a:pt x="0" y="224"/>
                  </a:lnTo>
                  <a:lnTo>
                    <a:pt x="38" y="224"/>
                  </a:lnTo>
                  <a:lnTo>
                    <a:pt x="38" y="186"/>
                  </a:lnTo>
                  <a:lnTo>
                    <a:pt x="76" y="167"/>
                  </a:lnTo>
                  <a:lnTo>
                    <a:pt x="154" y="167"/>
                  </a:lnTo>
                  <a:lnTo>
                    <a:pt x="192" y="150"/>
                  </a:lnTo>
                  <a:lnTo>
                    <a:pt x="230" y="129"/>
                  </a:lnTo>
                  <a:lnTo>
                    <a:pt x="255" y="129"/>
                  </a:lnTo>
                  <a:lnTo>
                    <a:pt x="268" y="91"/>
                  </a:lnTo>
                  <a:lnTo>
                    <a:pt x="230" y="55"/>
                  </a:lnTo>
                  <a:lnTo>
                    <a:pt x="268" y="36"/>
                  </a:lnTo>
                  <a:lnTo>
                    <a:pt x="243" y="19"/>
                  </a:lnTo>
                  <a:lnTo>
                    <a:pt x="219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0" name="Freeform 46"/>
            <p:cNvSpPr>
              <a:spLocks/>
            </p:cNvSpPr>
            <p:nvPr/>
          </p:nvSpPr>
          <p:spPr bwMode="auto">
            <a:xfrm>
              <a:off x="4394" y="2349"/>
              <a:ext cx="180" cy="302"/>
            </a:xfrm>
            <a:custGeom>
              <a:avLst/>
              <a:gdLst/>
              <a:ahLst/>
              <a:cxnLst>
                <a:cxn ang="0">
                  <a:pos x="102" y="283"/>
                </a:cxn>
                <a:cxn ang="0">
                  <a:pos x="129" y="245"/>
                </a:cxn>
                <a:cxn ang="0">
                  <a:pos x="142" y="226"/>
                </a:cxn>
                <a:cxn ang="0">
                  <a:pos x="167" y="171"/>
                </a:cxn>
                <a:cxn ang="0">
                  <a:pos x="180" y="133"/>
                </a:cxn>
                <a:cxn ang="0">
                  <a:pos x="180" y="57"/>
                </a:cxn>
                <a:cxn ang="0">
                  <a:pos x="167" y="21"/>
                </a:cxn>
                <a:cxn ang="0">
                  <a:pos x="142" y="40"/>
                </a:cxn>
                <a:cxn ang="0">
                  <a:pos x="142" y="0"/>
                </a:cxn>
                <a:cxn ang="0">
                  <a:pos x="102" y="57"/>
                </a:cxn>
                <a:cxn ang="0">
                  <a:pos x="51" y="114"/>
                </a:cxn>
                <a:cxn ang="0">
                  <a:pos x="37" y="133"/>
                </a:cxn>
                <a:cxn ang="0">
                  <a:pos x="0" y="150"/>
                </a:cxn>
                <a:cxn ang="0">
                  <a:pos x="24" y="171"/>
                </a:cxn>
                <a:cxn ang="0">
                  <a:pos x="62" y="188"/>
                </a:cxn>
                <a:cxn ang="0">
                  <a:pos x="51" y="245"/>
                </a:cxn>
                <a:cxn ang="0">
                  <a:pos x="129" y="245"/>
                </a:cxn>
                <a:cxn ang="0">
                  <a:pos x="115" y="283"/>
                </a:cxn>
                <a:cxn ang="0">
                  <a:pos x="115" y="302"/>
                </a:cxn>
                <a:cxn ang="0">
                  <a:pos x="102" y="283"/>
                </a:cxn>
              </a:cxnLst>
              <a:rect l="0" t="0" r="r" b="b"/>
              <a:pathLst>
                <a:path w="180" h="302">
                  <a:moveTo>
                    <a:pt x="102" y="283"/>
                  </a:moveTo>
                  <a:lnTo>
                    <a:pt x="129" y="245"/>
                  </a:lnTo>
                  <a:lnTo>
                    <a:pt x="142" y="226"/>
                  </a:lnTo>
                  <a:lnTo>
                    <a:pt x="167" y="171"/>
                  </a:lnTo>
                  <a:lnTo>
                    <a:pt x="180" y="133"/>
                  </a:lnTo>
                  <a:lnTo>
                    <a:pt x="180" y="57"/>
                  </a:lnTo>
                  <a:lnTo>
                    <a:pt x="167" y="21"/>
                  </a:lnTo>
                  <a:lnTo>
                    <a:pt x="142" y="40"/>
                  </a:lnTo>
                  <a:lnTo>
                    <a:pt x="142" y="0"/>
                  </a:lnTo>
                  <a:lnTo>
                    <a:pt x="102" y="57"/>
                  </a:lnTo>
                  <a:lnTo>
                    <a:pt x="51" y="114"/>
                  </a:lnTo>
                  <a:lnTo>
                    <a:pt x="37" y="133"/>
                  </a:lnTo>
                  <a:lnTo>
                    <a:pt x="0" y="150"/>
                  </a:lnTo>
                  <a:lnTo>
                    <a:pt x="24" y="171"/>
                  </a:lnTo>
                  <a:lnTo>
                    <a:pt x="62" y="188"/>
                  </a:lnTo>
                  <a:lnTo>
                    <a:pt x="51" y="245"/>
                  </a:lnTo>
                  <a:lnTo>
                    <a:pt x="129" y="245"/>
                  </a:lnTo>
                  <a:lnTo>
                    <a:pt x="115" y="283"/>
                  </a:lnTo>
                  <a:lnTo>
                    <a:pt x="115" y="302"/>
                  </a:lnTo>
                  <a:lnTo>
                    <a:pt x="102" y="283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1" name="Freeform 47"/>
            <p:cNvSpPr>
              <a:spLocks/>
            </p:cNvSpPr>
            <p:nvPr/>
          </p:nvSpPr>
          <p:spPr bwMode="auto">
            <a:xfrm>
              <a:off x="4456" y="2744"/>
              <a:ext cx="822" cy="676"/>
            </a:xfrm>
            <a:custGeom>
              <a:avLst/>
              <a:gdLst/>
              <a:ahLst/>
              <a:cxnLst>
                <a:cxn ang="0">
                  <a:pos x="604" y="0"/>
                </a:cxn>
                <a:cxn ang="0">
                  <a:pos x="579" y="57"/>
                </a:cxn>
                <a:cxn ang="0">
                  <a:pos x="579" y="112"/>
                </a:cxn>
                <a:cxn ang="0">
                  <a:pos x="604" y="150"/>
                </a:cxn>
                <a:cxn ang="0">
                  <a:pos x="566" y="169"/>
                </a:cxn>
                <a:cxn ang="0">
                  <a:pos x="526" y="150"/>
                </a:cxn>
                <a:cxn ang="0">
                  <a:pos x="501" y="131"/>
                </a:cxn>
                <a:cxn ang="0">
                  <a:pos x="475" y="112"/>
                </a:cxn>
                <a:cxn ang="0">
                  <a:pos x="488" y="57"/>
                </a:cxn>
                <a:cxn ang="0">
                  <a:pos x="463" y="57"/>
                </a:cxn>
                <a:cxn ang="0">
                  <a:pos x="425" y="38"/>
                </a:cxn>
                <a:cxn ang="0">
                  <a:pos x="361" y="38"/>
                </a:cxn>
                <a:cxn ang="0">
                  <a:pos x="310" y="57"/>
                </a:cxn>
                <a:cxn ang="0">
                  <a:pos x="334" y="74"/>
                </a:cxn>
                <a:cxn ang="0">
                  <a:pos x="347" y="112"/>
                </a:cxn>
                <a:cxn ang="0">
                  <a:pos x="245" y="112"/>
                </a:cxn>
                <a:cxn ang="0">
                  <a:pos x="220" y="150"/>
                </a:cxn>
                <a:cxn ang="0">
                  <a:pos x="180" y="169"/>
                </a:cxn>
                <a:cxn ang="0">
                  <a:pos x="180" y="207"/>
                </a:cxn>
                <a:cxn ang="0">
                  <a:pos x="144" y="264"/>
                </a:cxn>
                <a:cxn ang="0">
                  <a:pos x="105" y="264"/>
                </a:cxn>
                <a:cxn ang="0">
                  <a:pos x="80" y="283"/>
                </a:cxn>
                <a:cxn ang="0">
                  <a:pos x="53" y="264"/>
                </a:cxn>
                <a:cxn ang="0">
                  <a:pos x="15" y="302"/>
                </a:cxn>
                <a:cxn ang="0">
                  <a:pos x="15" y="357"/>
                </a:cxn>
                <a:cxn ang="0">
                  <a:pos x="0" y="431"/>
                </a:cxn>
                <a:cxn ang="0">
                  <a:pos x="15" y="490"/>
                </a:cxn>
                <a:cxn ang="0">
                  <a:pos x="15" y="602"/>
                </a:cxn>
                <a:cxn ang="0">
                  <a:pos x="53" y="621"/>
                </a:cxn>
                <a:cxn ang="0">
                  <a:pos x="93" y="602"/>
                </a:cxn>
                <a:cxn ang="0">
                  <a:pos x="129" y="583"/>
                </a:cxn>
                <a:cxn ang="0">
                  <a:pos x="167" y="583"/>
                </a:cxn>
                <a:cxn ang="0">
                  <a:pos x="220" y="564"/>
                </a:cxn>
                <a:cxn ang="0">
                  <a:pos x="296" y="509"/>
                </a:cxn>
                <a:cxn ang="0">
                  <a:pos x="361" y="509"/>
                </a:cxn>
                <a:cxn ang="0">
                  <a:pos x="399" y="526"/>
                </a:cxn>
                <a:cxn ang="0">
                  <a:pos x="412" y="564"/>
                </a:cxn>
                <a:cxn ang="0">
                  <a:pos x="425" y="602"/>
                </a:cxn>
                <a:cxn ang="0">
                  <a:pos x="463" y="564"/>
                </a:cxn>
                <a:cxn ang="0">
                  <a:pos x="501" y="526"/>
                </a:cxn>
                <a:cxn ang="0">
                  <a:pos x="475" y="583"/>
                </a:cxn>
                <a:cxn ang="0">
                  <a:pos x="463" y="621"/>
                </a:cxn>
                <a:cxn ang="0">
                  <a:pos x="501" y="638"/>
                </a:cxn>
                <a:cxn ang="0">
                  <a:pos x="526" y="676"/>
                </a:cxn>
                <a:cxn ang="0">
                  <a:pos x="617" y="676"/>
                </a:cxn>
                <a:cxn ang="0">
                  <a:pos x="642" y="659"/>
                </a:cxn>
                <a:cxn ang="0">
                  <a:pos x="680" y="638"/>
                </a:cxn>
                <a:cxn ang="0">
                  <a:pos x="706" y="602"/>
                </a:cxn>
                <a:cxn ang="0">
                  <a:pos x="731" y="564"/>
                </a:cxn>
                <a:cxn ang="0">
                  <a:pos x="784" y="490"/>
                </a:cxn>
                <a:cxn ang="0">
                  <a:pos x="822" y="393"/>
                </a:cxn>
                <a:cxn ang="0">
                  <a:pos x="784" y="319"/>
                </a:cxn>
                <a:cxn ang="0">
                  <a:pos x="744" y="283"/>
                </a:cxn>
                <a:cxn ang="0">
                  <a:pos x="744" y="245"/>
                </a:cxn>
                <a:cxn ang="0">
                  <a:pos x="719" y="207"/>
                </a:cxn>
                <a:cxn ang="0">
                  <a:pos x="668" y="169"/>
                </a:cxn>
                <a:cxn ang="0">
                  <a:pos x="655" y="112"/>
                </a:cxn>
                <a:cxn ang="0">
                  <a:pos x="642" y="74"/>
                </a:cxn>
                <a:cxn ang="0">
                  <a:pos x="617" y="38"/>
                </a:cxn>
                <a:cxn ang="0">
                  <a:pos x="590" y="0"/>
                </a:cxn>
                <a:cxn ang="0">
                  <a:pos x="604" y="0"/>
                </a:cxn>
              </a:cxnLst>
              <a:rect l="0" t="0" r="r" b="b"/>
              <a:pathLst>
                <a:path w="822" h="676">
                  <a:moveTo>
                    <a:pt x="604" y="0"/>
                  </a:moveTo>
                  <a:lnTo>
                    <a:pt x="579" y="57"/>
                  </a:lnTo>
                  <a:lnTo>
                    <a:pt x="579" y="112"/>
                  </a:lnTo>
                  <a:lnTo>
                    <a:pt x="604" y="150"/>
                  </a:lnTo>
                  <a:lnTo>
                    <a:pt x="566" y="169"/>
                  </a:lnTo>
                  <a:lnTo>
                    <a:pt x="526" y="150"/>
                  </a:lnTo>
                  <a:lnTo>
                    <a:pt x="501" y="131"/>
                  </a:lnTo>
                  <a:lnTo>
                    <a:pt x="475" y="112"/>
                  </a:lnTo>
                  <a:lnTo>
                    <a:pt x="488" y="57"/>
                  </a:lnTo>
                  <a:lnTo>
                    <a:pt x="463" y="57"/>
                  </a:lnTo>
                  <a:lnTo>
                    <a:pt x="425" y="38"/>
                  </a:lnTo>
                  <a:lnTo>
                    <a:pt x="361" y="38"/>
                  </a:lnTo>
                  <a:lnTo>
                    <a:pt x="310" y="57"/>
                  </a:lnTo>
                  <a:lnTo>
                    <a:pt x="334" y="74"/>
                  </a:lnTo>
                  <a:lnTo>
                    <a:pt x="347" y="112"/>
                  </a:lnTo>
                  <a:lnTo>
                    <a:pt x="245" y="112"/>
                  </a:lnTo>
                  <a:lnTo>
                    <a:pt x="220" y="150"/>
                  </a:lnTo>
                  <a:lnTo>
                    <a:pt x="180" y="169"/>
                  </a:lnTo>
                  <a:lnTo>
                    <a:pt x="180" y="207"/>
                  </a:lnTo>
                  <a:lnTo>
                    <a:pt x="144" y="264"/>
                  </a:lnTo>
                  <a:lnTo>
                    <a:pt x="105" y="264"/>
                  </a:lnTo>
                  <a:lnTo>
                    <a:pt x="80" y="283"/>
                  </a:lnTo>
                  <a:lnTo>
                    <a:pt x="53" y="264"/>
                  </a:lnTo>
                  <a:lnTo>
                    <a:pt x="15" y="302"/>
                  </a:lnTo>
                  <a:lnTo>
                    <a:pt x="15" y="357"/>
                  </a:lnTo>
                  <a:lnTo>
                    <a:pt x="0" y="431"/>
                  </a:lnTo>
                  <a:lnTo>
                    <a:pt x="15" y="490"/>
                  </a:lnTo>
                  <a:lnTo>
                    <a:pt x="15" y="602"/>
                  </a:lnTo>
                  <a:lnTo>
                    <a:pt x="53" y="621"/>
                  </a:lnTo>
                  <a:lnTo>
                    <a:pt x="93" y="602"/>
                  </a:lnTo>
                  <a:lnTo>
                    <a:pt x="129" y="583"/>
                  </a:lnTo>
                  <a:lnTo>
                    <a:pt x="167" y="583"/>
                  </a:lnTo>
                  <a:lnTo>
                    <a:pt x="220" y="564"/>
                  </a:lnTo>
                  <a:lnTo>
                    <a:pt x="296" y="509"/>
                  </a:lnTo>
                  <a:lnTo>
                    <a:pt x="361" y="509"/>
                  </a:lnTo>
                  <a:lnTo>
                    <a:pt x="399" y="526"/>
                  </a:lnTo>
                  <a:lnTo>
                    <a:pt x="412" y="564"/>
                  </a:lnTo>
                  <a:lnTo>
                    <a:pt x="425" y="602"/>
                  </a:lnTo>
                  <a:lnTo>
                    <a:pt x="463" y="564"/>
                  </a:lnTo>
                  <a:lnTo>
                    <a:pt x="501" y="526"/>
                  </a:lnTo>
                  <a:lnTo>
                    <a:pt x="475" y="583"/>
                  </a:lnTo>
                  <a:lnTo>
                    <a:pt x="463" y="621"/>
                  </a:lnTo>
                  <a:lnTo>
                    <a:pt x="501" y="638"/>
                  </a:lnTo>
                  <a:lnTo>
                    <a:pt x="526" y="676"/>
                  </a:lnTo>
                  <a:lnTo>
                    <a:pt x="617" y="676"/>
                  </a:lnTo>
                  <a:lnTo>
                    <a:pt x="642" y="659"/>
                  </a:lnTo>
                  <a:lnTo>
                    <a:pt x="680" y="638"/>
                  </a:lnTo>
                  <a:lnTo>
                    <a:pt x="706" y="602"/>
                  </a:lnTo>
                  <a:lnTo>
                    <a:pt x="731" y="564"/>
                  </a:lnTo>
                  <a:lnTo>
                    <a:pt x="784" y="490"/>
                  </a:lnTo>
                  <a:lnTo>
                    <a:pt x="822" y="393"/>
                  </a:lnTo>
                  <a:lnTo>
                    <a:pt x="784" y="319"/>
                  </a:lnTo>
                  <a:lnTo>
                    <a:pt x="744" y="283"/>
                  </a:lnTo>
                  <a:lnTo>
                    <a:pt x="744" y="245"/>
                  </a:lnTo>
                  <a:lnTo>
                    <a:pt x="719" y="207"/>
                  </a:lnTo>
                  <a:lnTo>
                    <a:pt x="668" y="169"/>
                  </a:lnTo>
                  <a:lnTo>
                    <a:pt x="655" y="112"/>
                  </a:lnTo>
                  <a:lnTo>
                    <a:pt x="642" y="74"/>
                  </a:lnTo>
                  <a:lnTo>
                    <a:pt x="617" y="38"/>
                  </a:lnTo>
                  <a:lnTo>
                    <a:pt x="590" y="0"/>
                  </a:lnTo>
                  <a:lnTo>
                    <a:pt x="604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2" name="Freeform 48"/>
            <p:cNvSpPr>
              <a:spLocks/>
            </p:cNvSpPr>
            <p:nvPr/>
          </p:nvSpPr>
          <p:spPr bwMode="auto">
            <a:xfrm>
              <a:off x="3304" y="2856"/>
              <a:ext cx="116" cy="340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89" y="19"/>
                </a:cxn>
                <a:cxn ang="0">
                  <a:pos x="53" y="76"/>
                </a:cxn>
                <a:cxn ang="0">
                  <a:pos x="13" y="114"/>
                </a:cxn>
                <a:cxn ang="0">
                  <a:pos x="25" y="171"/>
                </a:cxn>
                <a:cxn ang="0">
                  <a:pos x="0" y="207"/>
                </a:cxn>
                <a:cxn ang="0">
                  <a:pos x="0" y="264"/>
                </a:cxn>
                <a:cxn ang="0">
                  <a:pos x="13" y="319"/>
                </a:cxn>
                <a:cxn ang="0">
                  <a:pos x="40" y="340"/>
                </a:cxn>
                <a:cxn ang="0">
                  <a:pos x="65" y="281"/>
                </a:cxn>
                <a:cxn ang="0">
                  <a:pos x="89" y="190"/>
                </a:cxn>
                <a:cxn ang="0">
                  <a:pos x="116" y="114"/>
                </a:cxn>
                <a:cxn ang="0">
                  <a:pos x="116" y="57"/>
                </a:cxn>
                <a:cxn ang="0">
                  <a:pos x="103" y="0"/>
                </a:cxn>
                <a:cxn ang="0">
                  <a:pos x="116" y="0"/>
                </a:cxn>
              </a:cxnLst>
              <a:rect l="0" t="0" r="r" b="b"/>
              <a:pathLst>
                <a:path w="116" h="340">
                  <a:moveTo>
                    <a:pt x="116" y="0"/>
                  </a:moveTo>
                  <a:lnTo>
                    <a:pt x="89" y="19"/>
                  </a:lnTo>
                  <a:lnTo>
                    <a:pt x="53" y="76"/>
                  </a:lnTo>
                  <a:lnTo>
                    <a:pt x="13" y="114"/>
                  </a:lnTo>
                  <a:lnTo>
                    <a:pt x="25" y="171"/>
                  </a:lnTo>
                  <a:lnTo>
                    <a:pt x="0" y="207"/>
                  </a:lnTo>
                  <a:lnTo>
                    <a:pt x="0" y="264"/>
                  </a:lnTo>
                  <a:lnTo>
                    <a:pt x="13" y="319"/>
                  </a:lnTo>
                  <a:lnTo>
                    <a:pt x="40" y="340"/>
                  </a:lnTo>
                  <a:lnTo>
                    <a:pt x="65" y="281"/>
                  </a:lnTo>
                  <a:lnTo>
                    <a:pt x="89" y="190"/>
                  </a:lnTo>
                  <a:lnTo>
                    <a:pt x="116" y="114"/>
                  </a:lnTo>
                  <a:lnTo>
                    <a:pt x="116" y="57"/>
                  </a:lnTo>
                  <a:lnTo>
                    <a:pt x="103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3" name="Freeform 49"/>
            <p:cNvSpPr>
              <a:spLocks/>
            </p:cNvSpPr>
            <p:nvPr/>
          </p:nvSpPr>
          <p:spPr bwMode="auto">
            <a:xfrm>
              <a:off x="5637" y="3327"/>
              <a:ext cx="91" cy="170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11" y="112"/>
                </a:cxn>
                <a:cxn ang="0">
                  <a:pos x="11" y="0"/>
                </a:cxn>
                <a:cxn ang="0">
                  <a:pos x="26" y="38"/>
                </a:cxn>
                <a:cxn ang="0">
                  <a:pos x="91" y="38"/>
                </a:cxn>
                <a:cxn ang="0">
                  <a:pos x="76" y="76"/>
                </a:cxn>
                <a:cxn ang="0">
                  <a:pos x="51" y="93"/>
                </a:cxn>
                <a:cxn ang="0">
                  <a:pos x="11" y="150"/>
                </a:cxn>
                <a:cxn ang="0">
                  <a:pos x="0" y="170"/>
                </a:cxn>
              </a:cxnLst>
              <a:rect l="0" t="0" r="r" b="b"/>
              <a:pathLst>
                <a:path w="91" h="170">
                  <a:moveTo>
                    <a:pt x="0" y="170"/>
                  </a:moveTo>
                  <a:lnTo>
                    <a:pt x="11" y="112"/>
                  </a:lnTo>
                  <a:lnTo>
                    <a:pt x="11" y="0"/>
                  </a:lnTo>
                  <a:lnTo>
                    <a:pt x="26" y="38"/>
                  </a:lnTo>
                  <a:lnTo>
                    <a:pt x="91" y="38"/>
                  </a:lnTo>
                  <a:lnTo>
                    <a:pt x="76" y="76"/>
                  </a:lnTo>
                  <a:lnTo>
                    <a:pt x="51" y="93"/>
                  </a:lnTo>
                  <a:lnTo>
                    <a:pt x="11" y="15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4" name="Freeform 50"/>
            <p:cNvSpPr>
              <a:spLocks/>
            </p:cNvSpPr>
            <p:nvPr/>
          </p:nvSpPr>
          <p:spPr bwMode="auto">
            <a:xfrm>
              <a:off x="5445" y="3458"/>
              <a:ext cx="178" cy="151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02" y="56"/>
                </a:cxn>
                <a:cxn ang="0">
                  <a:pos x="49" y="94"/>
                </a:cxn>
                <a:cxn ang="0">
                  <a:pos x="0" y="132"/>
                </a:cxn>
                <a:cxn ang="0">
                  <a:pos x="49" y="151"/>
                </a:cxn>
                <a:cxn ang="0">
                  <a:pos x="102" y="113"/>
                </a:cxn>
                <a:cxn ang="0">
                  <a:pos x="140" y="56"/>
                </a:cxn>
                <a:cxn ang="0">
                  <a:pos x="178" y="39"/>
                </a:cxn>
                <a:cxn ang="0">
                  <a:pos x="154" y="0"/>
                </a:cxn>
                <a:cxn ang="0">
                  <a:pos x="140" y="0"/>
                </a:cxn>
              </a:cxnLst>
              <a:rect l="0" t="0" r="r" b="b"/>
              <a:pathLst>
                <a:path w="178" h="151">
                  <a:moveTo>
                    <a:pt x="140" y="0"/>
                  </a:moveTo>
                  <a:lnTo>
                    <a:pt x="102" y="56"/>
                  </a:lnTo>
                  <a:lnTo>
                    <a:pt x="49" y="94"/>
                  </a:lnTo>
                  <a:lnTo>
                    <a:pt x="0" y="132"/>
                  </a:lnTo>
                  <a:lnTo>
                    <a:pt x="49" y="151"/>
                  </a:lnTo>
                  <a:lnTo>
                    <a:pt x="102" y="113"/>
                  </a:lnTo>
                  <a:lnTo>
                    <a:pt x="140" y="56"/>
                  </a:lnTo>
                  <a:lnTo>
                    <a:pt x="178" y="39"/>
                  </a:lnTo>
                  <a:lnTo>
                    <a:pt x="154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5" name="Freeform 51"/>
            <p:cNvSpPr>
              <a:spLocks/>
            </p:cNvSpPr>
            <p:nvPr/>
          </p:nvSpPr>
          <p:spPr bwMode="auto">
            <a:xfrm>
              <a:off x="4830" y="2520"/>
              <a:ext cx="410" cy="245"/>
            </a:xfrm>
            <a:custGeom>
              <a:avLst/>
              <a:gdLst/>
              <a:ahLst/>
              <a:cxnLst>
                <a:cxn ang="0">
                  <a:pos x="332" y="245"/>
                </a:cxn>
                <a:cxn ang="0">
                  <a:pos x="357" y="207"/>
                </a:cxn>
                <a:cxn ang="0">
                  <a:pos x="383" y="245"/>
                </a:cxn>
                <a:cxn ang="0">
                  <a:pos x="410" y="207"/>
                </a:cxn>
                <a:cxn ang="0">
                  <a:pos x="357" y="188"/>
                </a:cxn>
                <a:cxn ang="0">
                  <a:pos x="345" y="150"/>
                </a:cxn>
                <a:cxn ang="0">
                  <a:pos x="357" y="112"/>
                </a:cxn>
                <a:cxn ang="0">
                  <a:pos x="332" y="112"/>
                </a:cxn>
                <a:cxn ang="0">
                  <a:pos x="306" y="91"/>
                </a:cxn>
                <a:cxn ang="0">
                  <a:pos x="268" y="74"/>
                </a:cxn>
                <a:cxn ang="0">
                  <a:pos x="230" y="55"/>
                </a:cxn>
                <a:cxn ang="0">
                  <a:pos x="152" y="55"/>
                </a:cxn>
                <a:cxn ang="0">
                  <a:pos x="127" y="36"/>
                </a:cxn>
                <a:cxn ang="0">
                  <a:pos x="101" y="55"/>
                </a:cxn>
                <a:cxn ang="0">
                  <a:pos x="89" y="55"/>
                </a:cxn>
                <a:cxn ang="0">
                  <a:pos x="51" y="36"/>
                </a:cxn>
                <a:cxn ang="0">
                  <a:pos x="38" y="0"/>
                </a:cxn>
                <a:cxn ang="0">
                  <a:pos x="0" y="17"/>
                </a:cxn>
                <a:cxn ang="0">
                  <a:pos x="25" y="36"/>
                </a:cxn>
                <a:cxn ang="0">
                  <a:pos x="51" y="74"/>
                </a:cxn>
                <a:cxn ang="0">
                  <a:pos x="89" y="112"/>
                </a:cxn>
                <a:cxn ang="0">
                  <a:pos x="140" y="112"/>
                </a:cxn>
                <a:cxn ang="0">
                  <a:pos x="140" y="150"/>
                </a:cxn>
                <a:cxn ang="0">
                  <a:pos x="178" y="169"/>
                </a:cxn>
                <a:cxn ang="0">
                  <a:pos x="216" y="188"/>
                </a:cxn>
                <a:cxn ang="0">
                  <a:pos x="268" y="188"/>
                </a:cxn>
                <a:cxn ang="0">
                  <a:pos x="281" y="150"/>
                </a:cxn>
                <a:cxn ang="0">
                  <a:pos x="319" y="169"/>
                </a:cxn>
                <a:cxn ang="0">
                  <a:pos x="345" y="188"/>
                </a:cxn>
                <a:cxn ang="0">
                  <a:pos x="332" y="224"/>
                </a:cxn>
                <a:cxn ang="0">
                  <a:pos x="332" y="245"/>
                </a:cxn>
              </a:cxnLst>
              <a:rect l="0" t="0" r="r" b="b"/>
              <a:pathLst>
                <a:path w="410" h="245">
                  <a:moveTo>
                    <a:pt x="332" y="245"/>
                  </a:moveTo>
                  <a:lnTo>
                    <a:pt x="357" y="207"/>
                  </a:lnTo>
                  <a:lnTo>
                    <a:pt x="383" y="245"/>
                  </a:lnTo>
                  <a:lnTo>
                    <a:pt x="410" y="207"/>
                  </a:lnTo>
                  <a:lnTo>
                    <a:pt x="357" y="188"/>
                  </a:lnTo>
                  <a:lnTo>
                    <a:pt x="345" y="150"/>
                  </a:lnTo>
                  <a:lnTo>
                    <a:pt x="357" y="112"/>
                  </a:lnTo>
                  <a:lnTo>
                    <a:pt x="332" y="112"/>
                  </a:lnTo>
                  <a:lnTo>
                    <a:pt x="306" y="91"/>
                  </a:lnTo>
                  <a:lnTo>
                    <a:pt x="268" y="74"/>
                  </a:lnTo>
                  <a:lnTo>
                    <a:pt x="230" y="55"/>
                  </a:lnTo>
                  <a:lnTo>
                    <a:pt x="152" y="55"/>
                  </a:lnTo>
                  <a:lnTo>
                    <a:pt x="127" y="36"/>
                  </a:lnTo>
                  <a:lnTo>
                    <a:pt x="101" y="55"/>
                  </a:lnTo>
                  <a:lnTo>
                    <a:pt x="89" y="55"/>
                  </a:lnTo>
                  <a:lnTo>
                    <a:pt x="51" y="36"/>
                  </a:lnTo>
                  <a:lnTo>
                    <a:pt x="38" y="0"/>
                  </a:lnTo>
                  <a:lnTo>
                    <a:pt x="0" y="17"/>
                  </a:lnTo>
                  <a:lnTo>
                    <a:pt x="25" y="36"/>
                  </a:lnTo>
                  <a:lnTo>
                    <a:pt x="51" y="74"/>
                  </a:lnTo>
                  <a:lnTo>
                    <a:pt x="89" y="112"/>
                  </a:lnTo>
                  <a:lnTo>
                    <a:pt x="140" y="112"/>
                  </a:lnTo>
                  <a:lnTo>
                    <a:pt x="140" y="150"/>
                  </a:lnTo>
                  <a:lnTo>
                    <a:pt x="178" y="169"/>
                  </a:lnTo>
                  <a:lnTo>
                    <a:pt x="216" y="188"/>
                  </a:lnTo>
                  <a:lnTo>
                    <a:pt x="268" y="188"/>
                  </a:lnTo>
                  <a:lnTo>
                    <a:pt x="281" y="150"/>
                  </a:lnTo>
                  <a:lnTo>
                    <a:pt x="319" y="169"/>
                  </a:lnTo>
                  <a:lnTo>
                    <a:pt x="345" y="188"/>
                  </a:lnTo>
                  <a:lnTo>
                    <a:pt x="332" y="224"/>
                  </a:lnTo>
                  <a:lnTo>
                    <a:pt x="332" y="245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6" name="Freeform 52"/>
            <p:cNvSpPr>
              <a:spLocks/>
            </p:cNvSpPr>
            <p:nvPr/>
          </p:nvSpPr>
          <p:spPr bwMode="auto">
            <a:xfrm>
              <a:off x="2369" y="380"/>
              <a:ext cx="3192" cy="2347"/>
            </a:xfrm>
            <a:custGeom>
              <a:avLst/>
              <a:gdLst/>
              <a:ahLst/>
              <a:cxnLst>
                <a:cxn ang="0">
                  <a:pos x="1269" y="411"/>
                </a:cxn>
                <a:cxn ang="0">
                  <a:pos x="1256" y="318"/>
                </a:cxn>
                <a:cxn ang="0">
                  <a:pos x="1307" y="242"/>
                </a:cxn>
                <a:cxn ang="0">
                  <a:pos x="1486" y="130"/>
                </a:cxn>
                <a:cxn ang="0">
                  <a:pos x="1603" y="17"/>
                </a:cxn>
                <a:cxn ang="0">
                  <a:pos x="1768" y="168"/>
                </a:cxn>
                <a:cxn ang="0">
                  <a:pos x="1884" y="225"/>
                </a:cxn>
                <a:cxn ang="0">
                  <a:pos x="2076" y="261"/>
                </a:cxn>
                <a:cxn ang="0">
                  <a:pos x="2319" y="242"/>
                </a:cxn>
                <a:cxn ang="0">
                  <a:pos x="2575" y="299"/>
                </a:cxn>
                <a:cxn ang="0">
                  <a:pos x="2818" y="318"/>
                </a:cxn>
                <a:cxn ang="0">
                  <a:pos x="3139" y="430"/>
                </a:cxn>
                <a:cxn ang="0">
                  <a:pos x="2987" y="487"/>
                </a:cxn>
                <a:cxn ang="0">
                  <a:pos x="2831" y="618"/>
                </a:cxn>
                <a:cxn ang="0">
                  <a:pos x="2729" y="787"/>
                </a:cxn>
                <a:cxn ang="0">
                  <a:pos x="2691" y="599"/>
                </a:cxn>
                <a:cxn ang="0">
                  <a:pos x="2332" y="730"/>
                </a:cxn>
                <a:cxn ang="0">
                  <a:pos x="2397" y="1087"/>
                </a:cxn>
                <a:cxn ang="0">
                  <a:pos x="2254" y="1332"/>
                </a:cxn>
                <a:cxn ang="0">
                  <a:pos x="2192" y="1277"/>
                </a:cxn>
                <a:cxn ang="0">
                  <a:pos x="2205" y="1482"/>
                </a:cxn>
                <a:cxn ang="0">
                  <a:pos x="1973" y="1669"/>
                </a:cxn>
                <a:cxn ang="0">
                  <a:pos x="1949" y="1895"/>
                </a:cxn>
                <a:cxn ang="0">
                  <a:pos x="1949" y="2064"/>
                </a:cxn>
                <a:cxn ang="0">
                  <a:pos x="2013" y="2328"/>
                </a:cxn>
                <a:cxn ang="0">
                  <a:pos x="2127" y="2328"/>
                </a:cxn>
                <a:cxn ang="0">
                  <a:pos x="1935" y="2271"/>
                </a:cxn>
                <a:cxn ang="0">
                  <a:pos x="1897" y="2009"/>
                </a:cxn>
                <a:cxn ang="0">
                  <a:pos x="1653" y="1688"/>
                </a:cxn>
                <a:cxn ang="0">
                  <a:pos x="1449" y="1931"/>
                </a:cxn>
                <a:cxn ang="0">
                  <a:pos x="1294" y="1577"/>
                </a:cxn>
                <a:cxn ang="0">
                  <a:pos x="988" y="1482"/>
                </a:cxn>
                <a:cxn ang="0">
                  <a:pos x="1089" y="1632"/>
                </a:cxn>
                <a:cxn ang="0">
                  <a:pos x="988" y="1895"/>
                </a:cxn>
                <a:cxn ang="0">
                  <a:pos x="755" y="1595"/>
                </a:cxn>
                <a:cxn ang="0">
                  <a:pos x="743" y="1446"/>
                </a:cxn>
                <a:cxn ang="0">
                  <a:pos x="603" y="1294"/>
                </a:cxn>
                <a:cxn ang="0">
                  <a:pos x="846" y="1239"/>
                </a:cxn>
                <a:cxn ang="0">
                  <a:pos x="614" y="1106"/>
                </a:cxn>
                <a:cxn ang="0">
                  <a:pos x="539" y="1351"/>
                </a:cxn>
                <a:cxn ang="0">
                  <a:pos x="372" y="1184"/>
                </a:cxn>
                <a:cxn ang="0">
                  <a:pos x="385" y="1277"/>
                </a:cxn>
                <a:cxn ang="0">
                  <a:pos x="115" y="1372"/>
                </a:cxn>
                <a:cxn ang="0">
                  <a:pos x="91" y="1201"/>
                </a:cxn>
                <a:cxn ang="0">
                  <a:pos x="231" y="956"/>
                </a:cxn>
                <a:cxn ang="0">
                  <a:pos x="296" y="918"/>
                </a:cxn>
                <a:cxn ang="0">
                  <a:pos x="525" y="730"/>
                </a:cxn>
                <a:cxn ang="0">
                  <a:pos x="474" y="544"/>
                </a:cxn>
                <a:cxn ang="0">
                  <a:pos x="396" y="825"/>
                </a:cxn>
                <a:cxn ang="0">
                  <a:pos x="256" y="787"/>
                </a:cxn>
                <a:cxn ang="0">
                  <a:pos x="334" y="544"/>
                </a:cxn>
                <a:cxn ang="0">
                  <a:pos x="590" y="375"/>
                </a:cxn>
                <a:cxn ang="0">
                  <a:pos x="652" y="506"/>
                </a:cxn>
                <a:cxn ang="0">
                  <a:pos x="732" y="544"/>
                </a:cxn>
                <a:cxn ang="0">
                  <a:pos x="833" y="487"/>
                </a:cxn>
                <a:cxn ang="0">
                  <a:pos x="1013" y="375"/>
                </a:cxn>
                <a:cxn ang="0">
                  <a:pos x="1115" y="356"/>
                </a:cxn>
              </a:cxnLst>
              <a:rect l="0" t="0" r="r" b="b"/>
              <a:pathLst>
                <a:path w="3192" h="2347">
                  <a:moveTo>
                    <a:pt x="1216" y="411"/>
                  </a:moveTo>
                  <a:lnTo>
                    <a:pt x="1216" y="468"/>
                  </a:lnTo>
                  <a:lnTo>
                    <a:pt x="1205" y="506"/>
                  </a:lnTo>
                  <a:lnTo>
                    <a:pt x="1231" y="523"/>
                  </a:lnTo>
                  <a:lnTo>
                    <a:pt x="1243" y="468"/>
                  </a:lnTo>
                  <a:lnTo>
                    <a:pt x="1256" y="411"/>
                  </a:lnTo>
                  <a:lnTo>
                    <a:pt x="1269" y="447"/>
                  </a:lnTo>
                  <a:lnTo>
                    <a:pt x="1269" y="411"/>
                  </a:lnTo>
                  <a:lnTo>
                    <a:pt x="1307" y="447"/>
                  </a:lnTo>
                  <a:lnTo>
                    <a:pt x="1307" y="487"/>
                  </a:lnTo>
                  <a:lnTo>
                    <a:pt x="1320" y="430"/>
                  </a:lnTo>
                  <a:lnTo>
                    <a:pt x="1282" y="394"/>
                  </a:lnTo>
                  <a:lnTo>
                    <a:pt x="1243" y="394"/>
                  </a:lnTo>
                  <a:lnTo>
                    <a:pt x="1231" y="337"/>
                  </a:lnTo>
                  <a:lnTo>
                    <a:pt x="1216" y="280"/>
                  </a:lnTo>
                  <a:lnTo>
                    <a:pt x="1256" y="318"/>
                  </a:lnTo>
                  <a:lnTo>
                    <a:pt x="1282" y="299"/>
                  </a:lnTo>
                  <a:lnTo>
                    <a:pt x="1334" y="299"/>
                  </a:lnTo>
                  <a:lnTo>
                    <a:pt x="1345" y="356"/>
                  </a:lnTo>
                  <a:lnTo>
                    <a:pt x="1372" y="394"/>
                  </a:lnTo>
                  <a:lnTo>
                    <a:pt x="1383" y="356"/>
                  </a:lnTo>
                  <a:lnTo>
                    <a:pt x="1372" y="318"/>
                  </a:lnTo>
                  <a:lnTo>
                    <a:pt x="1345" y="280"/>
                  </a:lnTo>
                  <a:lnTo>
                    <a:pt x="1307" y="242"/>
                  </a:lnTo>
                  <a:lnTo>
                    <a:pt x="1345" y="242"/>
                  </a:lnTo>
                  <a:lnTo>
                    <a:pt x="1383" y="225"/>
                  </a:lnTo>
                  <a:lnTo>
                    <a:pt x="1396" y="261"/>
                  </a:lnTo>
                  <a:lnTo>
                    <a:pt x="1396" y="204"/>
                  </a:lnTo>
                  <a:lnTo>
                    <a:pt x="1383" y="168"/>
                  </a:lnTo>
                  <a:lnTo>
                    <a:pt x="1423" y="149"/>
                  </a:lnTo>
                  <a:lnTo>
                    <a:pt x="1461" y="149"/>
                  </a:lnTo>
                  <a:lnTo>
                    <a:pt x="1486" y="130"/>
                  </a:lnTo>
                  <a:lnTo>
                    <a:pt x="1512" y="130"/>
                  </a:lnTo>
                  <a:lnTo>
                    <a:pt x="1550" y="149"/>
                  </a:lnTo>
                  <a:lnTo>
                    <a:pt x="1563" y="112"/>
                  </a:lnTo>
                  <a:lnTo>
                    <a:pt x="1588" y="130"/>
                  </a:lnTo>
                  <a:lnTo>
                    <a:pt x="1577" y="74"/>
                  </a:lnTo>
                  <a:lnTo>
                    <a:pt x="1539" y="55"/>
                  </a:lnTo>
                  <a:lnTo>
                    <a:pt x="1563" y="0"/>
                  </a:lnTo>
                  <a:lnTo>
                    <a:pt x="1603" y="17"/>
                  </a:lnTo>
                  <a:lnTo>
                    <a:pt x="1577" y="55"/>
                  </a:lnTo>
                  <a:lnTo>
                    <a:pt x="1615" y="74"/>
                  </a:lnTo>
                  <a:lnTo>
                    <a:pt x="1628" y="130"/>
                  </a:lnTo>
                  <a:lnTo>
                    <a:pt x="1641" y="149"/>
                  </a:lnTo>
                  <a:lnTo>
                    <a:pt x="1692" y="130"/>
                  </a:lnTo>
                  <a:lnTo>
                    <a:pt x="1717" y="130"/>
                  </a:lnTo>
                  <a:lnTo>
                    <a:pt x="1744" y="149"/>
                  </a:lnTo>
                  <a:lnTo>
                    <a:pt x="1768" y="168"/>
                  </a:lnTo>
                  <a:lnTo>
                    <a:pt x="1730" y="225"/>
                  </a:lnTo>
                  <a:lnTo>
                    <a:pt x="1679" y="261"/>
                  </a:lnTo>
                  <a:lnTo>
                    <a:pt x="1641" y="299"/>
                  </a:lnTo>
                  <a:lnTo>
                    <a:pt x="1717" y="242"/>
                  </a:lnTo>
                  <a:lnTo>
                    <a:pt x="1744" y="225"/>
                  </a:lnTo>
                  <a:lnTo>
                    <a:pt x="1795" y="225"/>
                  </a:lnTo>
                  <a:lnTo>
                    <a:pt x="1858" y="204"/>
                  </a:lnTo>
                  <a:lnTo>
                    <a:pt x="1884" y="225"/>
                  </a:lnTo>
                  <a:lnTo>
                    <a:pt x="1935" y="225"/>
                  </a:lnTo>
                  <a:lnTo>
                    <a:pt x="1960" y="204"/>
                  </a:lnTo>
                  <a:lnTo>
                    <a:pt x="1987" y="204"/>
                  </a:lnTo>
                  <a:lnTo>
                    <a:pt x="2013" y="242"/>
                  </a:lnTo>
                  <a:lnTo>
                    <a:pt x="1987" y="261"/>
                  </a:lnTo>
                  <a:lnTo>
                    <a:pt x="2025" y="280"/>
                  </a:lnTo>
                  <a:lnTo>
                    <a:pt x="2062" y="299"/>
                  </a:lnTo>
                  <a:lnTo>
                    <a:pt x="2076" y="261"/>
                  </a:lnTo>
                  <a:lnTo>
                    <a:pt x="2102" y="280"/>
                  </a:lnTo>
                  <a:lnTo>
                    <a:pt x="2154" y="261"/>
                  </a:lnTo>
                  <a:lnTo>
                    <a:pt x="2192" y="261"/>
                  </a:lnTo>
                  <a:lnTo>
                    <a:pt x="2205" y="225"/>
                  </a:lnTo>
                  <a:lnTo>
                    <a:pt x="2243" y="242"/>
                  </a:lnTo>
                  <a:lnTo>
                    <a:pt x="2332" y="242"/>
                  </a:lnTo>
                  <a:lnTo>
                    <a:pt x="2319" y="280"/>
                  </a:lnTo>
                  <a:lnTo>
                    <a:pt x="2319" y="242"/>
                  </a:lnTo>
                  <a:lnTo>
                    <a:pt x="2345" y="280"/>
                  </a:lnTo>
                  <a:lnTo>
                    <a:pt x="2397" y="261"/>
                  </a:lnTo>
                  <a:lnTo>
                    <a:pt x="2421" y="261"/>
                  </a:lnTo>
                  <a:lnTo>
                    <a:pt x="2421" y="299"/>
                  </a:lnTo>
                  <a:lnTo>
                    <a:pt x="2421" y="261"/>
                  </a:lnTo>
                  <a:lnTo>
                    <a:pt x="2474" y="261"/>
                  </a:lnTo>
                  <a:lnTo>
                    <a:pt x="2526" y="280"/>
                  </a:lnTo>
                  <a:lnTo>
                    <a:pt x="2575" y="299"/>
                  </a:lnTo>
                  <a:lnTo>
                    <a:pt x="2601" y="337"/>
                  </a:lnTo>
                  <a:lnTo>
                    <a:pt x="2639" y="318"/>
                  </a:lnTo>
                  <a:lnTo>
                    <a:pt x="2677" y="318"/>
                  </a:lnTo>
                  <a:lnTo>
                    <a:pt x="2717" y="337"/>
                  </a:lnTo>
                  <a:lnTo>
                    <a:pt x="2729" y="318"/>
                  </a:lnTo>
                  <a:lnTo>
                    <a:pt x="2780" y="356"/>
                  </a:lnTo>
                  <a:lnTo>
                    <a:pt x="2767" y="318"/>
                  </a:lnTo>
                  <a:lnTo>
                    <a:pt x="2818" y="318"/>
                  </a:lnTo>
                  <a:lnTo>
                    <a:pt x="2858" y="299"/>
                  </a:lnTo>
                  <a:lnTo>
                    <a:pt x="2934" y="318"/>
                  </a:lnTo>
                  <a:lnTo>
                    <a:pt x="3025" y="356"/>
                  </a:lnTo>
                  <a:lnTo>
                    <a:pt x="3076" y="375"/>
                  </a:lnTo>
                  <a:lnTo>
                    <a:pt x="3125" y="394"/>
                  </a:lnTo>
                  <a:lnTo>
                    <a:pt x="3152" y="394"/>
                  </a:lnTo>
                  <a:lnTo>
                    <a:pt x="3192" y="411"/>
                  </a:lnTo>
                  <a:lnTo>
                    <a:pt x="3139" y="430"/>
                  </a:lnTo>
                  <a:lnTo>
                    <a:pt x="3152" y="468"/>
                  </a:lnTo>
                  <a:lnTo>
                    <a:pt x="3152" y="506"/>
                  </a:lnTo>
                  <a:lnTo>
                    <a:pt x="3103" y="468"/>
                  </a:lnTo>
                  <a:lnTo>
                    <a:pt x="3049" y="430"/>
                  </a:lnTo>
                  <a:lnTo>
                    <a:pt x="3011" y="411"/>
                  </a:lnTo>
                  <a:lnTo>
                    <a:pt x="2998" y="468"/>
                  </a:lnTo>
                  <a:lnTo>
                    <a:pt x="2947" y="468"/>
                  </a:lnTo>
                  <a:lnTo>
                    <a:pt x="2987" y="487"/>
                  </a:lnTo>
                  <a:lnTo>
                    <a:pt x="3011" y="506"/>
                  </a:lnTo>
                  <a:lnTo>
                    <a:pt x="3036" y="523"/>
                  </a:lnTo>
                  <a:lnTo>
                    <a:pt x="2987" y="544"/>
                  </a:lnTo>
                  <a:lnTo>
                    <a:pt x="2987" y="580"/>
                  </a:lnTo>
                  <a:lnTo>
                    <a:pt x="2934" y="599"/>
                  </a:lnTo>
                  <a:lnTo>
                    <a:pt x="2909" y="637"/>
                  </a:lnTo>
                  <a:lnTo>
                    <a:pt x="2844" y="656"/>
                  </a:lnTo>
                  <a:lnTo>
                    <a:pt x="2831" y="618"/>
                  </a:lnTo>
                  <a:lnTo>
                    <a:pt x="2793" y="675"/>
                  </a:lnTo>
                  <a:lnTo>
                    <a:pt x="2793" y="730"/>
                  </a:lnTo>
                  <a:lnTo>
                    <a:pt x="2818" y="787"/>
                  </a:lnTo>
                  <a:lnTo>
                    <a:pt x="2793" y="844"/>
                  </a:lnTo>
                  <a:lnTo>
                    <a:pt x="2767" y="882"/>
                  </a:lnTo>
                  <a:lnTo>
                    <a:pt x="2767" y="937"/>
                  </a:lnTo>
                  <a:lnTo>
                    <a:pt x="2729" y="882"/>
                  </a:lnTo>
                  <a:lnTo>
                    <a:pt x="2729" y="787"/>
                  </a:lnTo>
                  <a:lnTo>
                    <a:pt x="2677" y="751"/>
                  </a:lnTo>
                  <a:lnTo>
                    <a:pt x="2677" y="694"/>
                  </a:lnTo>
                  <a:lnTo>
                    <a:pt x="2729" y="656"/>
                  </a:lnTo>
                  <a:lnTo>
                    <a:pt x="2767" y="599"/>
                  </a:lnTo>
                  <a:lnTo>
                    <a:pt x="2780" y="561"/>
                  </a:lnTo>
                  <a:lnTo>
                    <a:pt x="2742" y="580"/>
                  </a:lnTo>
                  <a:lnTo>
                    <a:pt x="2717" y="618"/>
                  </a:lnTo>
                  <a:lnTo>
                    <a:pt x="2691" y="599"/>
                  </a:lnTo>
                  <a:lnTo>
                    <a:pt x="2691" y="561"/>
                  </a:lnTo>
                  <a:lnTo>
                    <a:pt x="2639" y="599"/>
                  </a:lnTo>
                  <a:lnTo>
                    <a:pt x="2601" y="675"/>
                  </a:lnTo>
                  <a:lnTo>
                    <a:pt x="2575" y="694"/>
                  </a:lnTo>
                  <a:lnTo>
                    <a:pt x="2486" y="675"/>
                  </a:lnTo>
                  <a:lnTo>
                    <a:pt x="2410" y="675"/>
                  </a:lnTo>
                  <a:lnTo>
                    <a:pt x="2359" y="694"/>
                  </a:lnTo>
                  <a:lnTo>
                    <a:pt x="2332" y="730"/>
                  </a:lnTo>
                  <a:lnTo>
                    <a:pt x="2307" y="806"/>
                  </a:lnTo>
                  <a:lnTo>
                    <a:pt x="2307" y="825"/>
                  </a:lnTo>
                  <a:lnTo>
                    <a:pt x="2359" y="806"/>
                  </a:lnTo>
                  <a:lnTo>
                    <a:pt x="2383" y="844"/>
                  </a:lnTo>
                  <a:lnTo>
                    <a:pt x="2383" y="882"/>
                  </a:lnTo>
                  <a:lnTo>
                    <a:pt x="2410" y="937"/>
                  </a:lnTo>
                  <a:lnTo>
                    <a:pt x="2410" y="1013"/>
                  </a:lnTo>
                  <a:lnTo>
                    <a:pt x="2397" y="1087"/>
                  </a:lnTo>
                  <a:lnTo>
                    <a:pt x="2345" y="1144"/>
                  </a:lnTo>
                  <a:lnTo>
                    <a:pt x="2294" y="1184"/>
                  </a:lnTo>
                  <a:lnTo>
                    <a:pt x="2267" y="1239"/>
                  </a:lnTo>
                  <a:lnTo>
                    <a:pt x="2281" y="1294"/>
                  </a:lnTo>
                  <a:lnTo>
                    <a:pt x="2319" y="1332"/>
                  </a:lnTo>
                  <a:lnTo>
                    <a:pt x="2281" y="1372"/>
                  </a:lnTo>
                  <a:lnTo>
                    <a:pt x="2267" y="1406"/>
                  </a:lnTo>
                  <a:lnTo>
                    <a:pt x="2254" y="1332"/>
                  </a:lnTo>
                  <a:lnTo>
                    <a:pt x="2231" y="1277"/>
                  </a:lnTo>
                  <a:lnTo>
                    <a:pt x="2216" y="1239"/>
                  </a:lnTo>
                  <a:lnTo>
                    <a:pt x="2154" y="1239"/>
                  </a:lnTo>
                  <a:lnTo>
                    <a:pt x="2140" y="1220"/>
                  </a:lnTo>
                  <a:lnTo>
                    <a:pt x="2102" y="1294"/>
                  </a:lnTo>
                  <a:lnTo>
                    <a:pt x="2154" y="1294"/>
                  </a:lnTo>
                  <a:lnTo>
                    <a:pt x="2180" y="1277"/>
                  </a:lnTo>
                  <a:lnTo>
                    <a:pt x="2192" y="1277"/>
                  </a:lnTo>
                  <a:lnTo>
                    <a:pt x="2167" y="1256"/>
                  </a:lnTo>
                  <a:lnTo>
                    <a:pt x="2192" y="1256"/>
                  </a:lnTo>
                  <a:lnTo>
                    <a:pt x="2154" y="1294"/>
                  </a:lnTo>
                  <a:lnTo>
                    <a:pt x="2127" y="1332"/>
                  </a:lnTo>
                  <a:lnTo>
                    <a:pt x="2154" y="1372"/>
                  </a:lnTo>
                  <a:lnTo>
                    <a:pt x="2180" y="1406"/>
                  </a:lnTo>
                  <a:lnTo>
                    <a:pt x="2192" y="1446"/>
                  </a:lnTo>
                  <a:lnTo>
                    <a:pt x="2205" y="1482"/>
                  </a:lnTo>
                  <a:lnTo>
                    <a:pt x="2154" y="1556"/>
                  </a:lnTo>
                  <a:lnTo>
                    <a:pt x="2127" y="1613"/>
                  </a:lnTo>
                  <a:lnTo>
                    <a:pt x="2102" y="1651"/>
                  </a:lnTo>
                  <a:lnTo>
                    <a:pt x="2087" y="1632"/>
                  </a:lnTo>
                  <a:lnTo>
                    <a:pt x="2049" y="1651"/>
                  </a:lnTo>
                  <a:lnTo>
                    <a:pt x="2038" y="1688"/>
                  </a:lnTo>
                  <a:lnTo>
                    <a:pt x="2025" y="1669"/>
                  </a:lnTo>
                  <a:lnTo>
                    <a:pt x="1973" y="1669"/>
                  </a:lnTo>
                  <a:lnTo>
                    <a:pt x="1949" y="1707"/>
                  </a:lnTo>
                  <a:lnTo>
                    <a:pt x="1973" y="1745"/>
                  </a:lnTo>
                  <a:lnTo>
                    <a:pt x="1998" y="1802"/>
                  </a:lnTo>
                  <a:lnTo>
                    <a:pt x="2025" y="1840"/>
                  </a:lnTo>
                  <a:lnTo>
                    <a:pt x="2038" y="1895"/>
                  </a:lnTo>
                  <a:lnTo>
                    <a:pt x="1987" y="1931"/>
                  </a:lnTo>
                  <a:lnTo>
                    <a:pt x="1949" y="1952"/>
                  </a:lnTo>
                  <a:lnTo>
                    <a:pt x="1949" y="1895"/>
                  </a:lnTo>
                  <a:lnTo>
                    <a:pt x="1909" y="1876"/>
                  </a:lnTo>
                  <a:lnTo>
                    <a:pt x="1897" y="1819"/>
                  </a:lnTo>
                  <a:lnTo>
                    <a:pt x="1871" y="1857"/>
                  </a:lnTo>
                  <a:lnTo>
                    <a:pt x="1871" y="1912"/>
                  </a:lnTo>
                  <a:lnTo>
                    <a:pt x="1884" y="1969"/>
                  </a:lnTo>
                  <a:lnTo>
                    <a:pt x="1909" y="2009"/>
                  </a:lnTo>
                  <a:lnTo>
                    <a:pt x="1935" y="2009"/>
                  </a:lnTo>
                  <a:lnTo>
                    <a:pt x="1949" y="2064"/>
                  </a:lnTo>
                  <a:lnTo>
                    <a:pt x="1949" y="2102"/>
                  </a:lnTo>
                  <a:lnTo>
                    <a:pt x="1973" y="2157"/>
                  </a:lnTo>
                  <a:lnTo>
                    <a:pt x="1973" y="2195"/>
                  </a:lnTo>
                  <a:lnTo>
                    <a:pt x="1949" y="2195"/>
                  </a:lnTo>
                  <a:lnTo>
                    <a:pt x="1949" y="2252"/>
                  </a:lnTo>
                  <a:lnTo>
                    <a:pt x="1987" y="2290"/>
                  </a:lnTo>
                  <a:lnTo>
                    <a:pt x="1987" y="2328"/>
                  </a:lnTo>
                  <a:lnTo>
                    <a:pt x="2013" y="2328"/>
                  </a:lnTo>
                  <a:lnTo>
                    <a:pt x="1998" y="2309"/>
                  </a:lnTo>
                  <a:lnTo>
                    <a:pt x="1987" y="2309"/>
                  </a:lnTo>
                  <a:lnTo>
                    <a:pt x="2013" y="2290"/>
                  </a:lnTo>
                  <a:lnTo>
                    <a:pt x="1998" y="2290"/>
                  </a:lnTo>
                  <a:lnTo>
                    <a:pt x="2062" y="2290"/>
                  </a:lnTo>
                  <a:lnTo>
                    <a:pt x="2102" y="2309"/>
                  </a:lnTo>
                  <a:lnTo>
                    <a:pt x="2154" y="2328"/>
                  </a:lnTo>
                  <a:lnTo>
                    <a:pt x="2127" y="2328"/>
                  </a:lnTo>
                  <a:lnTo>
                    <a:pt x="2180" y="2347"/>
                  </a:lnTo>
                  <a:lnTo>
                    <a:pt x="2231" y="2328"/>
                  </a:lnTo>
                  <a:lnTo>
                    <a:pt x="2192" y="2347"/>
                  </a:lnTo>
                  <a:lnTo>
                    <a:pt x="2087" y="2347"/>
                  </a:lnTo>
                  <a:lnTo>
                    <a:pt x="2025" y="2309"/>
                  </a:lnTo>
                  <a:lnTo>
                    <a:pt x="1987" y="2309"/>
                  </a:lnTo>
                  <a:lnTo>
                    <a:pt x="1960" y="2271"/>
                  </a:lnTo>
                  <a:lnTo>
                    <a:pt x="1935" y="2271"/>
                  </a:lnTo>
                  <a:lnTo>
                    <a:pt x="1909" y="2195"/>
                  </a:lnTo>
                  <a:lnTo>
                    <a:pt x="1858" y="2119"/>
                  </a:lnTo>
                  <a:lnTo>
                    <a:pt x="1833" y="2083"/>
                  </a:lnTo>
                  <a:lnTo>
                    <a:pt x="1806" y="2045"/>
                  </a:lnTo>
                  <a:lnTo>
                    <a:pt x="1846" y="2045"/>
                  </a:lnTo>
                  <a:lnTo>
                    <a:pt x="1884" y="2083"/>
                  </a:lnTo>
                  <a:lnTo>
                    <a:pt x="1909" y="2102"/>
                  </a:lnTo>
                  <a:lnTo>
                    <a:pt x="1897" y="2009"/>
                  </a:lnTo>
                  <a:lnTo>
                    <a:pt x="1884" y="1969"/>
                  </a:lnTo>
                  <a:lnTo>
                    <a:pt x="1858" y="1912"/>
                  </a:lnTo>
                  <a:lnTo>
                    <a:pt x="1858" y="1857"/>
                  </a:lnTo>
                  <a:lnTo>
                    <a:pt x="1833" y="1762"/>
                  </a:lnTo>
                  <a:lnTo>
                    <a:pt x="1795" y="1783"/>
                  </a:lnTo>
                  <a:lnTo>
                    <a:pt x="1757" y="1726"/>
                  </a:lnTo>
                  <a:lnTo>
                    <a:pt x="1717" y="1651"/>
                  </a:lnTo>
                  <a:lnTo>
                    <a:pt x="1653" y="1688"/>
                  </a:lnTo>
                  <a:lnTo>
                    <a:pt x="1588" y="1745"/>
                  </a:lnTo>
                  <a:lnTo>
                    <a:pt x="1550" y="1802"/>
                  </a:lnTo>
                  <a:lnTo>
                    <a:pt x="1550" y="1876"/>
                  </a:lnTo>
                  <a:lnTo>
                    <a:pt x="1525" y="1912"/>
                  </a:lnTo>
                  <a:lnTo>
                    <a:pt x="1525" y="1952"/>
                  </a:lnTo>
                  <a:lnTo>
                    <a:pt x="1501" y="1952"/>
                  </a:lnTo>
                  <a:lnTo>
                    <a:pt x="1474" y="1990"/>
                  </a:lnTo>
                  <a:lnTo>
                    <a:pt x="1449" y="1931"/>
                  </a:lnTo>
                  <a:lnTo>
                    <a:pt x="1423" y="1819"/>
                  </a:lnTo>
                  <a:lnTo>
                    <a:pt x="1396" y="1745"/>
                  </a:lnTo>
                  <a:lnTo>
                    <a:pt x="1383" y="1669"/>
                  </a:lnTo>
                  <a:lnTo>
                    <a:pt x="1345" y="1688"/>
                  </a:lnTo>
                  <a:lnTo>
                    <a:pt x="1320" y="1651"/>
                  </a:lnTo>
                  <a:lnTo>
                    <a:pt x="1345" y="1613"/>
                  </a:lnTo>
                  <a:lnTo>
                    <a:pt x="1307" y="1632"/>
                  </a:lnTo>
                  <a:lnTo>
                    <a:pt x="1294" y="1577"/>
                  </a:lnTo>
                  <a:lnTo>
                    <a:pt x="1282" y="1577"/>
                  </a:lnTo>
                  <a:lnTo>
                    <a:pt x="1216" y="1595"/>
                  </a:lnTo>
                  <a:lnTo>
                    <a:pt x="1178" y="1595"/>
                  </a:lnTo>
                  <a:lnTo>
                    <a:pt x="1129" y="1577"/>
                  </a:lnTo>
                  <a:lnTo>
                    <a:pt x="1102" y="1577"/>
                  </a:lnTo>
                  <a:lnTo>
                    <a:pt x="1089" y="1556"/>
                  </a:lnTo>
                  <a:lnTo>
                    <a:pt x="1051" y="1556"/>
                  </a:lnTo>
                  <a:lnTo>
                    <a:pt x="988" y="1482"/>
                  </a:lnTo>
                  <a:lnTo>
                    <a:pt x="948" y="1482"/>
                  </a:lnTo>
                  <a:lnTo>
                    <a:pt x="948" y="1539"/>
                  </a:lnTo>
                  <a:lnTo>
                    <a:pt x="960" y="1577"/>
                  </a:lnTo>
                  <a:lnTo>
                    <a:pt x="1000" y="1595"/>
                  </a:lnTo>
                  <a:lnTo>
                    <a:pt x="1024" y="1632"/>
                  </a:lnTo>
                  <a:lnTo>
                    <a:pt x="1038" y="1688"/>
                  </a:lnTo>
                  <a:lnTo>
                    <a:pt x="1038" y="1651"/>
                  </a:lnTo>
                  <a:lnTo>
                    <a:pt x="1089" y="1632"/>
                  </a:lnTo>
                  <a:lnTo>
                    <a:pt x="1115" y="1595"/>
                  </a:lnTo>
                  <a:lnTo>
                    <a:pt x="1129" y="1632"/>
                  </a:lnTo>
                  <a:lnTo>
                    <a:pt x="1178" y="1651"/>
                  </a:lnTo>
                  <a:lnTo>
                    <a:pt x="1167" y="1707"/>
                  </a:lnTo>
                  <a:lnTo>
                    <a:pt x="1129" y="1762"/>
                  </a:lnTo>
                  <a:lnTo>
                    <a:pt x="1089" y="1802"/>
                  </a:lnTo>
                  <a:lnTo>
                    <a:pt x="1051" y="1840"/>
                  </a:lnTo>
                  <a:lnTo>
                    <a:pt x="988" y="1895"/>
                  </a:lnTo>
                  <a:lnTo>
                    <a:pt x="935" y="1912"/>
                  </a:lnTo>
                  <a:lnTo>
                    <a:pt x="897" y="1857"/>
                  </a:lnTo>
                  <a:lnTo>
                    <a:pt x="884" y="1783"/>
                  </a:lnTo>
                  <a:lnTo>
                    <a:pt x="857" y="1745"/>
                  </a:lnTo>
                  <a:lnTo>
                    <a:pt x="819" y="1726"/>
                  </a:lnTo>
                  <a:lnTo>
                    <a:pt x="808" y="1651"/>
                  </a:lnTo>
                  <a:lnTo>
                    <a:pt x="797" y="1595"/>
                  </a:lnTo>
                  <a:lnTo>
                    <a:pt x="755" y="1595"/>
                  </a:lnTo>
                  <a:lnTo>
                    <a:pt x="743" y="1556"/>
                  </a:lnTo>
                  <a:lnTo>
                    <a:pt x="717" y="1521"/>
                  </a:lnTo>
                  <a:lnTo>
                    <a:pt x="692" y="1501"/>
                  </a:lnTo>
                  <a:lnTo>
                    <a:pt x="717" y="1521"/>
                  </a:lnTo>
                  <a:lnTo>
                    <a:pt x="704" y="1521"/>
                  </a:lnTo>
                  <a:lnTo>
                    <a:pt x="704" y="1463"/>
                  </a:lnTo>
                  <a:lnTo>
                    <a:pt x="732" y="1501"/>
                  </a:lnTo>
                  <a:lnTo>
                    <a:pt x="743" y="1446"/>
                  </a:lnTo>
                  <a:lnTo>
                    <a:pt x="743" y="1406"/>
                  </a:lnTo>
                  <a:lnTo>
                    <a:pt x="704" y="1406"/>
                  </a:lnTo>
                  <a:lnTo>
                    <a:pt x="732" y="1389"/>
                  </a:lnTo>
                  <a:lnTo>
                    <a:pt x="755" y="1351"/>
                  </a:lnTo>
                  <a:lnTo>
                    <a:pt x="704" y="1372"/>
                  </a:lnTo>
                  <a:lnTo>
                    <a:pt x="641" y="1372"/>
                  </a:lnTo>
                  <a:lnTo>
                    <a:pt x="614" y="1332"/>
                  </a:lnTo>
                  <a:lnTo>
                    <a:pt x="603" y="1294"/>
                  </a:lnTo>
                  <a:lnTo>
                    <a:pt x="590" y="1256"/>
                  </a:lnTo>
                  <a:lnTo>
                    <a:pt x="614" y="1256"/>
                  </a:lnTo>
                  <a:lnTo>
                    <a:pt x="652" y="1220"/>
                  </a:lnTo>
                  <a:lnTo>
                    <a:pt x="692" y="1220"/>
                  </a:lnTo>
                  <a:lnTo>
                    <a:pt x="717" y="1239"/>
                  </a:lnTo>
                  <a:lnTo>
                    <a:pt x="743" y="1239"/>
                  </a:lnTo>
                  <a:lnTo>
                    <a:pt x="781" y="1256"/>
                  </a:lnTo>
                  <a:lnTo>
                    <a:pt x="846" y="1239"/>
                  </a:lnTo>
                  <a:lnTo>
                    <a:pt x="833" y="1165"/>
                  </a:lnTo>
                  <a:lnTo>
                    <a:pt x="781" y="1165"/>
                  </a:lnTo>
                  <a:lnTo>
                    <a:pt x="743" y="1125"/>
                  </a:lnTo>
                  <a:lnTo>
                    <a:pt x="704" y="1144"/>
                  </a:lnTo>
                  <a:lnTo>
                    <a:pt x="666" y="1106"/>
                  </a:lnTo>
                  <a:lnTo>
                    <a:pt x="692" y="1068"/>
                  </a:lnTo>
                  <a:lnTo>
                    <a:pt x="652" y="1087"/>
                  </a:lnTo>
                  <a:lnTo>
                    <a:pt x="614" y="1106"/>
                  </a:lnTo>
                  <a:lnTo>
                    <a:pt x="590" y="1165"/>
                  </a:lnTo>
                  <a:lnTo>
                    <a:pt x="590" y="1201"/>
                  </a:lnTo>
                  <a:lnTo>
                    <a:pt x="614" y="1220"/>
                  </a:lnTo>
                  <a:lnTo>
                    <a:pt x="576" y="1239"/>
                  </a:lnTo>
                  <a:lnTo>
                    <a:pt x="539" y="1239"/>
                  </a:lnTo>
                  <a:lnTo>
                    <a:pt x="525" y="1277"/>
                  </a:lnTo>
                  <a:lnTo>
                    <a:pt x="539" y="1315"/>
                  </a:lnTo>
                  <a:lnTo>
                    <a:pt x="539" y="1351"/>
                  </a:lnTo>
                  <a:lnTo>
                    <a:pt x="512" y="1332"/>
                  </a:lnTo>
                  <a:lnTo>
                    <a:pt x="487" y="1256"/>
                  </a:lnTo>
                  <a:lnTo>
                    <a:pt x="461" y="1220"/>
                  </a:lnTo>
                  <a:lnTo>
                    <a:pt x="436" y="1201"/>
                  </a:lnTo>
                  <a:lnTo>
                    <a:pt x="396" y="1165"/>
                  </a:lnTo>
                  <a:lnTo>
                    <a:pt x="385" y="1144"/>
                  </a:lnTo>
                  <a:lnTo>
                    <a:pt x="345" y="1144"/>
                  </a:lnTo>
                  <a:lnTo>
                    <a:pt x="372" y="1184"/>
                  </a:lnTo>
                  <a:lnTo>
                    <a:pt x="396" y="1256"/>
                  </a:lnTo>
                  <a:lnTo>
                    <a:pt x="411" y="1220"/>
                  </a:lnTo>
                  <a:lnTo>
                    <a:pt x="423" y="1277"/>
                  </a:lnTo>
                  <a:lnTo>
                    <a:pt x="423" y="1332"/>
                  </a:lnTo>
                  <a:lnTo>
                    <a:pt x="396" y="1372"/>
                  </a:lnTo>
                  <a:lnTo>
                    <a:pt x="372" y="1332"/>
                  </a:lnTo>
                  <a:lnTo>
                    <a:pt x="396" y="1315"/>
                  </a:lnTo>
                  <a:lnTo>
                    <a:pt x="385" y="1277"/>
                  </a:lnTo>
                  <a:lnTo>
                    <a:pt x="358" y="1239"/>
                  </a:lnTo>
                  <a:lnTo>
                    <a:pt x="334" y="1165"/>
                  </a:lnTo>
                  <a:lnTo>
                    <a:pt x="296" y="1201"/>
                  </a:lnTo>
                  <a:lnTo>
                    <a:pt x="220" y="1201"/>
                  </a:lnTo>
                  <a:lnTo>
                    <a:pt x="191" y="1239"/>
                  </a:lnTo>
                  <a:lnTo>
                    <a:pt x="167" y="1294"/>
                  </a:lnTo>
                  <a:lnTo>
                    <a:pt x="167" y="1332"/>
                  </a:lnTo>
                  <a:lnTo>
                    <a:pt x="115" y="1372"/>
                  </a:lnTo>
                  <a:lnTo>
                    <a:pt x="77" y="1389"/>
                  </a:lnTo>
                  <a:lnTo>
                    <a:pt x="51" y="1372"/>
                  </a:lnTo>
                  <a:lnTo>
                    <a:pt x="13" y="1389"/>
                  </a:lnTo>
                  <a:lnTo>
                    <a:pt x="13" y="1256"/>
                  </a:lnTo>
                  <a:lnTo>
                    <a:pt x="26" y="1239"/>
                  </a:lnTo>
                  <a:lnTo>
                    <a:pt x="0" y="1239"/>
                  </a:lnTo>
                  <a:lnTo>
                    <a:pt x="0" y="1201"/>
                  </a:lnTo>
                  <a:lnTo>
                    <a:pt x="91" y="1201"/>
                  </a:lnTo>
                  <a:lnTo>
                    <a:pt x="129" y="1184"/>
                  </a:lnTo>
                  <a:lnTo>
                    <a:pt x="115" y="1125"/>
                  </a:lnTo>
                  <a:lnTo>
                    <a:pt x="91" y="1087"/>
                  </a:lnTo>
                  <a:lnTo>
                    <a:pt x="91" y="1051"/>
                  </a:lnTo>
                  <a:lnTo>
                    <a:pt x="129" y="1030"/>
                  </a:lnTo>
                  <a:lnTo>
                    <a:pt x="167" y="1030"/>
                  </a:lnTo>
                  <a:lnTo>
                    <a:pt x="191" y="994"/>
                  </a:lnTo>
                  <a:lnTo>
                    <a:pt x="231" y="956"/>
                  </a:lnTo>
                  <a:lnTo>
                    <a:pt x="242" y="918"/>
                  </a:lnTo>
                  <a:lnTo>
                    <a:pt x="282" y="918"/>
                  </a:lnTo>
                  <a:lnTo>
                    <a:pt x="282" y="861"/>
                  </a:lnTo>
                  <a:lnTo>
                    <a:pt x="269" y="806"/>
                  </a:lnTo>
                  <a:lnTo>
                    <a:pt x="307" y="825"/>
                  </a:lnTo>
                  <a:lnTo>
                    <a:pt x="334" y="825"/>
                  </a:lnTo>
                  <a:lnTo>
                    <a:pt x="307" y="882"/>
                  </a:lnTo>
                  <a:lnTo>
                    <a:pt x="296" y="918"/>
                  </a:lnTo>
                  <a:lnTo>
                    <a:pt x="334" y="901"/>
                  </a:lnTo>
                  <a:lnTo>
                    <a:pt x="358" y="882"/>
                  </a:lnTo>
                  <a:lnTo>
                    <a:pt x="396" y="882"/>
                  </a:lnTo>
                  <a:lnTo>
                    <a:pt x="436" y="861"/>
                  </a:lnTo>
                  <a:lnTo>
                    <a:pt x="474" y="861"/>
                  </a:lnTo>
                  <a:lnTo>
                    <a:pt x="474" y="770"/>
                  </a:lnTo>
                  <a:lnTo>
                    <a:pt x="512" y="787"/>
                  </a:lnTo>
                  <a:lnTo>
                    <a:pt x="525" y="730"/>
                  </a:lnTo>
                  <a:lnTo>
                    <a:pt x="565" y="713"/>
                  </a:lnTo>
                  <a:lnTo>
                    <a:pt x="590" y="713"/>
                  </a:lnTo>
                  <a:lnTo>
                    <a:pt x="614" y="694"/>
                  </a:lnTo>
                  <a:lnTo>
                    <a:pt x="474" y="694"/>
                  </a:lnTo>
                  <a:lnTo>
                    <a:pt x="449" y="618"/>
                  </a:lnTo>
                  <a:lnTo>
                    <a:pt x="474" y="618"/>
                  </a:lnTo>
                  <a:lnTo>
                    <a:pt x="512" y="561"/>
                  </a:lnTo>
                  <a:lnTo>
                    <a:pt x="474" y="544"/>
                  </a:lnTo>
                  <a:lnTo>
                    <a:pt x="436" y="561"/>
                  </a:lnTo>
                  <a:lnTo>
                    <a:pt x="436" y="599"/>
                  </a:lnTo>
                  <a:lnTo>
                    <a:pt x="396" y="637"/>
                  </a:lnTo>
                  <a:lnTo>
                    <a:pt x="396" y="675"/>
                  </a:lnTo>
                  <a:lnTo>
                    <a:pt x="411" y="713"/>
                  </a:lnTo>
                  <a:lnTo>
                    <a:pt x="423" y="751"/>
                  </a:lnTo>
                  <a:lnTo>
                    <a:pt x="423" y="787"/>
                  </a:lnTo>
                  <a:lnTo>
                    <a:pt x="396" y="825"/>
                  </a:lnTo>
                  <a:lnTo>
                    <a:pt x="396" y="861"/>
                  </a:lnTo>
                  <a:lnTo>
                    <a:pt x="358" y="861"/>
                  </a:lnTo>
                  <a:lnTo>
                    <a:pt x="360" y="861"/>
                  </a:lnTo>
                  <a:lnTo>
                    <a:pt x="345" y="844"/>
                  </a:lnTo>
                  <a:lnTo>
                    <a:pt x="334" y="787"/>
                  </a:lnTo>
                  <a:lnTo>
                    <a:pt x="320" y="751"/>
                  </a:lnTo>
                  <a:lnTo>
                    <a:pt x="282" y="770"/>
                  </a:lnTo>
                  <a:lnTo>
                    <a:pt x="256" y="787"/>
                  </a:lnTo>
                  <a:lnTo>
                    <a:pt x="231" y="806"/>
                  </a:lnTo>
                  <a:lnTo>
                    <a:pt x="231" y="770"/>
                  </a:lnTo>
                  <a:lnTo>
                    <a:pt x="220" y="713"/>
                  </a:lnTo>
                  <a:lnTo>
                    <a:pt x="231" y="675"/>
                  </a:lnTo>
                  <a:lnTo>
                    <a:pt x="242" y="637"/>
                  </a:lnTo>
                  <a:lnTo>
                    <a:pt x="269" y="618"/>
                  </a:lnTo>
                  <a:lnTo>
                    <a:pt x="307" y="618"/>
                  </a:lnTo>
                  <a:lnTo>
                    <a:pt x="334" y="544"/>
                  </a:lnTo>
                  <a:lnTo>
                    <a:pt x="358" y="487"/>
                  </a:lnTo>
                  <a:lnTo>
                    <a:pt x="396" y="430"/>
                  </a:lnTo>
                  <a:lnTo>
                    <a:pt x="423" y="394"/>
                  </a:lnTo>
                  <a:lnTo>
                    <a:pt x="461" y="394"/>
                  </a:lnTo>
                  <a:lnTo>
                    <a:pt x="499" y="356"/>
                  </a:lnTo>
                  <a:lnTo>
                    <a:pt x="499" y="394"/>
                  </a:lnTo>
                  <a:lnTo>
                    <a:pt x="525" y="375"/>
                  </a:lnTo>
                  <a:lnTo>
                    <a:pt x="590" y="375"/>
                  </a:lnTo>
                  <a:lnTo>
                    <a:pt x="614" y="394"/>
                  </a:lnTo>
                  <a:lnTo>
                    <a:pt x="641" y="411"/>
                  </a:lnTo>
                  <a:lnTo>
                    <a:pt x="679" y="411"/>
                  </a:lnTo>
                  <a:lnTo>
                    <a:pt x="692" y="447"/>
                  </a:lnTo>
                  <a:lnTo>
                    <a:pt x="743" y="447"/>
                  </a:lnTo>
                  <a:lnTo>
                    <a:pt x="743" y="487"/>
                  </a:lnTo>
                  <a:lnTo>
                    <a:pt x="704" y="506"/>
                  </a:lnTo>
                  <a:lnTo>
                    <a:pt x="652" y="506"/>
                  </a:lnTo>
                  <a:lnTo>
                    <a:pt x="603" y="487"/>
                  </a:lnTo>
                  <a:lnTo>
                    <a:pt x="628" y="506"/>
                  </a:lnTo>
                  <a:lnTo>
                    <a:pt x="679" y="523"/>
                  </a:lnTo>
                  <a:lnTo>
                    <a:pt x="666" y="561"/>
                  </a:lnTo>
                  <a:lnTo>
                    <a:pt x="692" y="580"/>
                  </a:lnTo>
                  <a:lnTo>
                    <a:pt x="717" y="599"/>
                  </a:lnTo>
                  <a:lnTo>
                    <a:pt x="692" y="544"/>
                  </a:lnTo>
                  <a:lnTo>
                    <a:pt x="732" y="544"/>
                  </a:lnTo>
                  <a:lnTo>
                    <a:pt x="743" y="523"/>
                  </a:lnTo>
                  <a:lnTo>
                    <a:pt x="770" y="506"/>
                  </a:lnTo>
                  <a:lnTo>
                    <a:pt x="781" y="506"/>
                  </a:lnTo>
                  <a:lnTo>
                    <a:pt x="797" y="447"/>
                  </a:lnTo>
                  <a:lnTo>
                    <a:pt x="781" y="411"/>
                  </a:lnTo>
                  <a:lnTo>
                    <a:pt x="833" y="411"/>
                  </a:lnTo>
                  <a:lnTo>
                    <a:pt x="819" y="447"/>
                  </a:lnTo>
                  <a:lnTo>
                    <a:pt x="833" y="487"/>
                  </a:lnTo>
                  <a:lnTo>
                    <a:pt x="857" y="430"/>
                  </a:lnTo>
                  <a:lnTo>
                    <a:pt x="910" y="411"/>
                  </a:lnTo>
                  <a:lnTo>
                    <a:pt x="922" y="394"/>
                  </a:lnTo>
                  <a:lnTo>
                    <a:pt x="922" y="430"/>
                  </a:lnTo>
                  <a:lnTo>
                    <a:pt x="975" y="394"/>
                  </a:lnTo>
                  <a:lnTo>
                    <a:pt x="1013" y="411"/>
                  </a:lnTo>
                  <a:lnTo>
                    <a:pt x="1038" y="394"/>
                  </a:lnTo>
                  <a:lnTo>
                    <a:pt x="1013" y="375"/>
                  </a:lnTo>
                  <a:lnTo>
                    <a:pt x="988" y="375"/>
                  </a:lnTo>
                  <a:lnTo>
                    <a:pt x="948" y="356"/>
                  </a:lnTo>
                  <a:lnTo>
                    <a:pt x="1038" y="356"/>
                  </a:lnTo>
                  <a:lnTo>
                    <a:pt x="1078" y="375"/>
                  </a:lnTo>
                  <a:lnTo>
                    <a:pt x="1102" y="394"/>
                  </a:lnTo>
                  <a:lnTo>
                    <a:pt x="1167" y="411"/>
                  </a:lnTo>
                  <a:lnTo>
                    <a:pt x="1142" y="375"/>
                  </a:lnTo>
                  <a:lnTo>
                    <a:pt x="1115" y="356"/>
                  </a:lnTo>
                  <a:lnTo>
                    <a:pt x="1115" y="318"/>
                  </a:lnTo>
                  <a:lnTo>
                    <a:pt x="1142" y="261"/>
                  </a:lnTo>
                  <a:lnTo>
                    <a:pt x="1193" y="225"/>
                  </a:lnTo>
                  <a:lnTo>
                    <a:pt x="1205" y="280"/>
                  </a:lnTo>
                  <a:lnTo>
                    <a:pt x="1205" y="318"/>
                  </a:lnTo>
                  <a:lnTo>
                    <a:pt x="1216" y="411"/>
                  </a:lnTo>
                  <a:close/>
                </a:path>
              </a:pathLst>
            </a:custGeom>
            <a:solidFill>
              <a:srgbClr val="00A100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7" name="Line 53"/>
            <p:cNvSpPr>
              <a:spLocks noChangeShapeType="1"/>
            </p:cNvSpPr>
            <p:nvPr/>
          </p:nvSpPr>
          <p:spPr bwMode="auto">
            <a:xfrm>
              <a:off x="1059" y="1222"/>
              <a:ext cx="1" cy="19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8" name="Line 54"/>
            <p:cNvSpPr>
              <a:spLocks noChangeShapeType="1"/>
            </p:cNvSpPr>
            <p:nvPr/>
          </p:nvSpPr>
          <p:spPr bwMode="auto">
            <a:xfrm flipH="1">
              <a:off x="3558" y="753"/>
              <a:ext cx="12" cy="1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19" name="Freeform 55"/>
            <p:cNvSpPr>
              <a:spLocks/>
            </p:cNvSpPr>
            <p:nvPr/>
          </p:nvSpPr>
          <p:spPr bwMode="auto">
            <a:xfrm>
              <a:off x="3555" y="717"/>
              <a:ext cx="5" cy="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5" y="2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lnTo>
                    <a:pt x="0" y="2"/>
                  </a:lnTo>
                  <a:lnTo>
                    <a:pt x="5" y="2"/>
                  </a:lnTo>
                </a:path>
              </a:pathLst>
            </a:custGeom>
            <a:noFill/>
            <a:ln w="3175">
              <a:solidFill>
                <a:srgbClr val="00A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0" name="Line 56"/>
            <p:cNvSpPr>
              <a:spLocks noChangeShapeType="1"/>
            </p:cNvSpPr>
            <p:nvPr/>
          </p:nvSpPr>
          <p:spPr bwMode="auto">
            <a:xfrm>
              <a:off x="3558" y="719"/>
              <a:ext cx="1" cy="12"/>
            </a:xfrm>
            <a:prstGeom prst="line">
              <a:avLst/>
            </a:prstGeom>
            <a:noFill/>
            <a:ln w="3175">
              <a:solidFill>
                <a:srgbClr val="00A1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921" name="Freeform 57"/>
            <p:cNvSpPr>
              <a:spLocks/>
            </p:cNvSpPr>
            <p:nvPr/>
          </p:nvSpPr>
          <p:spPr bwMode="auto">
            <a:xfrm>
              <a:off x="3558" y="727"/>
              <a:ext cx="12" cy="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"/>
                </a:cxn>
                <a:cxn ang="0">
                  <a:pos x="2" y="26"/>
                </a:cxn>
                <a:cxn ang="0">
                  <a:pos x="6" y="28"/>
                </a:cxn>
                <a:cxn ang="0">
                  <a:pos x="10" y="28"/>
                </a:cxn>
                <a:cxn ang="0">
                  <a:pos x="12" y="30"/>
                </a:cxn>
                <a:cxn ang="0">
                  <a:pos x="12" y="81"/>
                </a:cxn>
              </a:cxnLst>
              <a:rect l="0" t="0" r="r" b="b"/>
              <a:pathLst>
                <a:path w="12" h="81">
                  <a:moveTo>
                    <a:pt x="0" y="0"/>
                  </a:moveTo>
                  <a:lnTo>
                    <a:pt x="0" y="21"/>
                  </a:lnTo>
                  <a:lnTo>
                    <a:pt x="2" y="26"/>
                  </a:lnTo>
                  <a:lnTo>
                    <a:pt x="6" y="28"/>
                  </a:lnTo>
                  <a:lnTo>
                    <a:pt x="10" y="28"/>
                  </a:lnTo>
                  <a:lnTo>
                    <a:pt x="12" y="30"/>
                  </a:lnTo>
                  <a:lnTo>
                    <a:pt x="12" y="81"/>
                  </a:lnTo>
                </a:path>
              </a:pathLst>
            </a:custGeom>
            <a:noFill/>
            <a:ln w="3175">
              <a:solidFill>
                <a:srgbClr val="00A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922" name="Group 58"/>
          <p:cNvGrpSpPr>
            <a:grpSpLocks/>
          </p:cNvGrpSpPr>
          <p:nvPr/>
        </p:nvGrpSpPr>
        <p:grpSpPr bwMode="auto">
          <a:xfrm>
            <a:off x="-912813" y="-2058988"/>
            <a:ext cx="10969626" cy="10969626"/>
            <a:chOff x="-575" y="-1297"/>
            <a:chExt cx="6910" cy="6910"/>
          </a:xfrm>
        </p:grpSpPr>
        <p:grpSp>
          <p:nvGrpSpPr>
            <p:cNvPr id="36923" name="Group 59"/>
            <p:cNvGrpSpPr>
              <a:grpSpLocks/>
            </p:cNvGrpSpPr>
            <p:nvPr/>
          </p:nvGrpSpPr>
          <p:grpSpPr bwMode="auto">
            <a:xfrm>
              <a:off x="-287" y="-1009"/>
              <a:ext cx="6335" cy="6334"/>
              <a:chOff x="-287" y="-1009"/>
              <a:chExt cx="6335" cy="6334"/>
            </a:xfrm>
          </p:grpSpPr>
          <p:grpSp>
            <p:nvGrpSpPr>
              <p:cNvPr id="36924" name="Group 60"/>
              <p:cNvGrpSpPr>
                <a:grpSpLocks/>
              </p:cNvGrpSpPr>
              <p:nvPr/>
            </p:nvGrpSpPr>
            <p:grpSpPr bwMode="auto">
              <a:xfrm>
                <a:off x="0" y="-722"/>
                <a:ext cx="5760" cy="5760"/>
                <a:chOff x="0" y="-722"/>
                <a:chExt cx="5760" cy="5760"/>
              </a:xfrm>
            </p:grpSpPr>
            <p:sp>
              <p:nvSpPr>
                <p:cNvPr id="36925" name="Line 61"/>
                <p:cNvSpPr>
                  <a:spLocks noChangeShapeType="1"/>
                </p:cNvSpPr>
                <p:nvPr/>
              </p:nvSpPr>
              <p:spPr bwMode="auto">
                <a:xfrm>
                  <a:off x="0" y="2157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26" name="Line 62"/>
                <p:cNvSpPr>
                  <a:spLocks noChangeShapeType="1"/>
                </p:cNvSpPr>
                <p:nvPr/>
              </p:nvSpPr>
              <p:spPr bwMode="auto">
                <a:xfrm rot="5400000">
                  <a:off x="0" y="2158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27" name="Group 63"/>
              <p:cNvGrpSpPr>
                <a:grpSpLocks noChangeAspect="1"/>
              </p:cNvGrpSpPr>
              <p:nvPr/>
            </p:nvGrpSpPr>
            <p:grpSpPr bwMode="auto">
              <a:xfrm rot="2700000">
                <a:off x="-287" y="-1009"/>
                <a:ext cx="6334" cy="6334"/>
                <a:chOff x="0" y="-722"/>
                <a:chExt cx="5760" cy="5760"/>
              </a:xfrm>
            </p:grpSpPr>
            <p:sp>
              <p:nvSpPr>
                <p:cNvPr id="36928" name="Line 64"/>
                <p:cNvSpPr>
                  <a:spLocks noChangeAspect="1" noChangeShapeType="1"/>
                </p:cNvSpPr>
                <p:nvPr/>
              </p:nvSpPr>
              <p:spPr bwMode="auto">
                <a:xfrm>
                  <a:off x="0" y="2157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29" name="Line 65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0" y="2158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30" name="Group 66"/>
              <p:cNvGrpSpPr>
                <a:grpSpLocks noChangeAspect="1"/>
              </p:cNvGrpSpPr>
              <p:nvPr/>
            </p:nvGrpSpPr>
            <p:grpSpPr bwMode="auto">
              <a:xfrm rot="1320000">
                <a:off x="-286" y="-1009"/>
                <a:ext cx="6334" cy="6334"/>
                <a:chOff x="0" y="-722"/>
                <a:chExt cx="5760" cy="5760"/>
              </a:xfrm>
            </p:grpSpPr>
            <p:sp>
              <p:nvSpPr>
                <p:cNvPr id="36931" name="Line 67"/>
                <p:cNvSpPr>
                  <a:spLocks noChangeAspect="1" noChangeShapeType="1"/>
                </p:cNvSpPr>
                <p:nvPr/>
              </p:nvSpPr>
              <p:spPr bwMode="auto">
                <a:xfrm>
                  <a:off x="0" y="2157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2" name="Line 68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0" y="2158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6933" name="Group 69"/>
              <p:cNvGrpSpPr>
                <a:grpSpLocks noChangeAspect="1"/>
              </p:cNvGrpSpPr>
              <p:nvPr/>
            </p:nvGrpSpPr>
            <p:grpSpPr bwMode="auto">
              <a:xfrm rot="20280000" flipH="1">
                <a:off x="-286" y="-1009"/>
                <a:ext cx="6334" cy="6334"/>
                <a:chOff x="0" y="-722"/>
                <a:chExt cx="5760" cy="5760"/>
              </a:xfrm>
            </p:grpSpPr>
            <p:sp>
              <p:nvSpPr>
                <p:cNvPr id="36934" name="Line 70"/>
                <p:cNvSpPr>
                  <a:spLocks noChangeAspect="1" noChangeShapeType="1"/>
                </p:cNvSpPr>
                <p:nvPr/>
              </p:nvSpPr>
              <p:spPr bwMode="auto">
                <a:xfrm>
                  <a:off x="0" y="2157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35" name="Line 71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0" y="2158"/>
                  <a:ext cx="5760" cy="0"/>
                </a:xfrm>
                <a:prstGeom prst="line">
                  <a:avLst/>
                </a:prstGeom>
                <a:noFill/>
                <a:ln w="3175">
                  <a:solidFill>
                    <a:schemeClr val="bg2"/>
                  </a:solidFill>
                  <a:prstDash val="dash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6936" name="Oval 72"/>
            <p:cNvSpPr>
              <a:spLocks noChangeArrowheads="1"/>
            </p:cNvSpPr>
            <p:nvPr/>
          </p:nvSpPr>
          <p:spPr bwMode="auto">
            <a:xfrm>
              <a:off x="2736" y="2013"/>
              <a:ext cx="288" cy="288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37" name="Oval 73"/>
            <p:cNvSpPr>
              <a:spLocks noChangeArrowheads="1"/>
            </p:cNvSpPr>
            <p:nvPr/>
          </p:nvSpPr>
          <p:spPr bwMode="auto">
            <a:xfrm>
              <a:off x="2592" y="1870"/>
              <a:ext cx="576" cy="576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38" name="Oval 74"/>
            <p:cNvSpPr>
              <a:spLocks noChangeArrowheads="1"/>
            </p:cNvSpPr>
            <p:nvPr/>
          </p:nvSpPr>
          <p:spPr bwMode="auto">
            <a:xfrm>
              <a:off x="2448" y="1726"/>
              <a:ext cx="864" cy="864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39" name="Oval 75"/>
            <p:cNvSpPr>
              <a:spLocks noChangeArrowheads="1"/>
            </p:cNvSpPr>
            <p:nvPr/>
          </p:nvSpPr>
          <p:spPr bwMode="auto">
            <a:xfrm>
              <a:off x="2304" y="1582"/>
              <a:ext cx="1152" cy="1152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0" name="Oval 76"/>
            <p:cNvSpPr>
              <a:spLocks noChangeArrowheads="1"/>
            </p:cNvSpPr>
            <p:nvPr/>
          </p:nvSpPr>
          <p:spPr bwMode="auto">
            <a:xfrm>
              <a:off x="2160" y="1438"/>
              <a:ext cx="1440" cy="1440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1" name="Oval 77"/>
            <p:cNvSpPr>
              <a:spLocks noChangeArrowheads="1"/>
            </p:cNvSpPr>
            <p:nvPr/>
          </p:nvSpPr>
          <p:spPr bwMode="auto">
            <a:xfrm>
              <a:off x="2017" y="1294"/>
              <a:ext cx="1727" cy="1727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2" name="Oval 78"/>
            <p:cNvSpPr>
              <a:spLocks noChangeArrowheads="1"/>
            </p:cNvSpPr>
            <p:nvPr/>
          </p:nvSpPr>
          <p:spPr bwMode="auto">
            <a:xfrm>
              <a:off x="1873" y="1150"/>
              <a:ext cx="2015" cy="2015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3" name="Oval 79"/>
            <p:cNvSpPr>
              <a:spLocks noChangeArrowheads="1"/>
            </p:cNvSpPr>
            <p:nvPr/>
          </p:nvSpPr>
          <p:spPr bwMode="auto">
            <a:xfrm>
              <a:off x="1729" y="1006"/>
              <a:ext cx="2303" cy="2303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4" name="Oval 80"/>
            <p:cNvSpPr>
              <a:spLocks noChangeArrowheads="1"/>
            </p:cNvSpPr>
            <p:nvPr/>
          </p:nvSpPr>
          <p:spPr bwMode="auto">
            <a:xfrm>
              <a:off x="1585" y="862"/>
              <a:ext cx="2591" cy="259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5" name="Oval 81"/>
            <p:cNvSpPr>
              <a:spLocks noChangeArrowheads="1"/>
            </p:cNvSpPr>
            <p:nvPr/>
          </p:nvSpPr>
          <p:spPr bwMode="auto">
            <a:xfrm>
              <a:off x="1441" y="718"/>
              <a:ext cx="2879" cy="2879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6" name="Oval 82"/>
            <p:cNvSpPr>
              <a:spLocks noChangeArrowheads="1"/>
            </p:cNvSpPr>
            <p:nvPr/>
          </p:nvSpPr>
          <p:spPr bwMode="auto">
            <a:xfrm>
              <a:off x="1297" y="574"/>
              <a:ext cx="3167" cy="3167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7" name="Oval 83"/>
            <p:cNvSpPr>
              <a:spLocks noChangeArrowheads="1"/>
            </p:cNvSpPr>
            <p:nvPr/>
          </p:nvSpPr>
          <p:spPr bwMode="auto">
            <a:xfrm>
              <a:off x="1153" y="430"/>
              <a:ext cx="3455" cy="3455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8" name="Oval 84"/>
            <p:cNvSpPr>
              <a:spLocks noChangeArrowheads="1"/>
            </p:cNvSpPr>
            <p:nvPr/>
          </p:nvSpPr>
          <p:spPr bwMode="auto">
            <a:xfrm>
              <a:off x="1009" y="286"/>
              <a:ext cx="3743" cy="3743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49" name="Oval 85"/>
            <p:cNvSpPr>
              <a:spLocks noChangeArrowheads="1"/>
            </p:cNvSpPr>
            <p:nvPr/>
          </p:nvSpPr>
          <p:spPr bwMode="auto">
            <a:xfrm>
              <a:off x="865" y="142"/>
              <a:ext cx="4031" cy="4031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0" name="Oval 86"/>
            <p:cNvSpPr>
              <a:spLocks noChangeArrowheads="1"/>
            </p:cNvSpPr>
            <p:nvPr/>
          </p:nvSpPr>
          <p:spPr bwMode="auto">
            <a:xfrm>
              <a:off x="721" y="-2"/>
              <a:ext cx="4319" cy="4319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1" name="Oval 87"/>
            <p:cNvSpPr>
              <a:spLocks noChangeArrowheads="1"/>
            </p:cNvSpPr>
            <p:nvPr/>
          </p:nvSpPr>
          <p:spPr bwMode="auto">
            <a:xfrm>
              <a:off x="577" y="-146"/>
              <a:ext cx="4607" cy="4607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2" name="Oval 88"/>
            <p:cNvSpPr>
              <a:spLocks noChangeArrowheads="1"/>
            </p:cNvSpPr>
            <p:nvPr/>
          </p:nvSpPr>
          <p:spPr bwMode="auto">
            <a:xfrm>
              <a:off x="433" y="-289"/>
              <a:ext cx="4894" cy="4894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3" name="Oval 89"/>
            <p:cNvSpPr>
              <a:spLocks noChangeArrowheads="1"/>
            </p:cNvSpPr>
            <p:nvPr/>
          </p:nvSpPr>
          <p:spPr bwMode="auto">
            <a:xfrm>
              <a:off x="289" y="-433"/>
              <a:ext cx="5182" cy="5182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4" name="Oval 90"/>
            <p:cNvSpPr>
              <a:spLocks noChangeArrowheads="1"/>
            </p:cNvSpPr>
            <p:nvPr/>
          </p:nvSpPr>
          <p:spPr bwMode="auto">
            <a:xfrm>
              <a:off x="145" y="-577"/>
              <a:ext cx="5470" cy="5470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5" name="Oval 91"/>
            <p:cNvSpPr>
              <a:spLocks noChangeArrowheads="1"/>
            </p:cNvSpPr>
            <p:nvPr/>
          </p:nvSpPr>
          <p:spPr bwMode="auto">
            <a:xfrm>
              <a:off x="1" y="-721"/>
              <a:ext cx="5758" cy="5758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6" name="Oval 92"/>
            <p:cNvSpPr>
              <a:spLocks noChangeArrowheads="1"/>
            </p:cNvSpPr>
            <p:nvPr/>
          </p:nvSpPr>
          <p:spPr bwMode="auto">
            <a:xfrm>
              <a:off x="-143" y="-865"/>
              <a:ext cx="6046" cy="6046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7" name="Oval 93"/>
            <p:cNvSpPr>
              <a:spLocks noChangeArrowheads="1"/>
            </p:cNvSpPr>
            <p:nvPr/>
          </p:nvSpPr>
          <p:spPr bwMode="auto">
            <a:xfrm>
              <a:off x="-287" y="-1009"/>
              <a:ext cx="6334" cy="6334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8" name="Oval 94"/>
            <p:cNvSpPr>
              <a:spLocks noChangeArrowheads="1"/>
            </p:cNvSpPr>
            <p:nvPr/>
          </p:nvSpPr>
          <p:spPr bwMode="auto">
            <a:xfrm>
              <a:off x="-431" y="-1153"/>
              <a:ext cx="6622" cy="6622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9" name="Oval 95"/>
            <p:cNvSpPr>
              <a:spLocks noChangeArrowheads="1"/>
            </p:cNvSpPr>
            <p:nvPr/>
          </p:nvSpPr>
          <p:spPr bwMode="auto">
            <a:xfrm>
              <a:off x="-575" y="-1297"/>
              <a:ext cx="6910" cy="6910"/>
            </a:xfrm>
            <a:prstGeom prst="ellipse">
              <a:avLst/>
            </a:prstGeom>
            <a:noFill/>
            <a:ln w="3175">
              <a:solidFill>
                <a:schemeClr val="bg2"/>
              </a:solidFill>
              <a:prstDash val="dash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892" name="Rectangle 28"/>
          <p:cNvSpPr>
            <a:spLocks noGrp="1" noChangeArrowheads="1"/>
          </p:cNvSpPr>
          <p:nvPr>
            <p:ph type="ctrTitle"/>
          </p:nvPr>
        </p:nvSpPr>
        <p:spPr>
          <a:xfrm rot="21000000">
            <a:off x="685800" y="2854325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en-US" sz="8000"/>
              <a:t>Global Connections</a:t>
            </a:r>
          </a:p>
        </p:txBody>
      </p:sp>
      <p:sp>
        <p:nvSpPr>
          <p:cNvPr id="36893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2095500" y="4800600"/>
            <a:ext cx="4953000" cy="838200"/>
          </a:xfrm>
        </p:spPr>
        <p:txBody>
          <a:bodyPr/>
          <a:lstStyle/>
          <a:p>
            <a:r>
              <a:rPr lang="en-US" sz="3200" i="1"/>
              <a:t>Social Studies Online</a:t>
            </a:r>
          </a:p>
        </p:txBody>
      </p:sp>
    </p:spTree>
  </p:cSld>
  <p:clrMapOvr>
    <a:masterClrMapping/>
  </p:clrMapOvr>
  <p:transition advClick="0">
    <p:sndAc>
      <p:stSnd>
        <p:snd r:embed="rId2" name="WORL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2" grpId="0" autoUpdateAnimBg="0"/>
      <p:bldP spid="36893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- RUSSIA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1800"/>
              <a:t>What country is north of the United States?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1800"/>
              <a:t>Canada</a:t>
            </a:r>
          </a:p>
        </p:txBody>
      </p:sp>
      <p:grpSp>
        <p:nvGrpSpPr>
          <p:cNvPr id="5141" name="Group 21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5142" name="Group 22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5143" name="Text Box 23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44" name="Text Box 24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45" name="Text Box 25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5146" name="Group 26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5147" name="Text Box 27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48" name="Text Box 28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49" name="Text Box 29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5150" name="Group 30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5151" name="Text Box 31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</a:rPr>
                  <a:t>SPAIN</a:t>
                </a:r>
              </a:p>
            </p:txBody>
          </p:sp>
          <p:sp>
            <p:nvSpPr>
              <p:cNvPr id="5152" name="Text Box 32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53" name="Text Box 33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1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RUSSI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  <p:bldP spid="512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CANADA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000"/>
              <a:t>What ocean is east of the United States?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Atlantic Ocean</a:t>
            </a:r>
          </a:p>
        </p:txBody>
      </p:sp>
      <p:grpSp>
        <p:nvGrpSpPr>
          <p:cNvPr id="7200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7201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7202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203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204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7205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7206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207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208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7209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7210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211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212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CANAD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  <p:bldP spid="7172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ARAB EMIRATES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000"/>
              <a:t>How many states are in the United States?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50</a:t>
            </a:r>
          </a:p>
        </p:txBody>
      </p:sp>
      <p:grpSp>
        <p:nvGrpSpPr>
          <p:cNvPr id="8224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8225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8226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27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28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8229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8230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31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32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8233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8234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35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36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8237" name="Rectangle 45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ARA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19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CENTRAL AFRICA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On what continent is the United States located?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North American</a:t>
            </a:r>
          </a:p>
        </p:txBody>
      </p:sp>
      <p:grpSp>
        <p:nvGrpSpPr>
          <p:cNvPr id="9248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9249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9250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51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52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9253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9254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55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56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9257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9258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59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60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9261" name="Rectangle 45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AFRIC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  <p:bldP spid="922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UNITED STATES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How many continents are in the world?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7</a:t>
            </a:r>
          </a:p>
        </p:txBody>
      </p:sp>
      <p:grpSp>
        <p:nvGrpSpPr>
          <p:cNvPr id="10272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0273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0274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75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76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0277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0278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79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80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0281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0282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83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84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0285" name="Rectangle 45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US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  <p:bldP spid="1024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GERMANY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ocean is west of the United States?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Pacific Ocean</a:t>
            </a:r>
          </a:p>
        </p:txBody>
      </p:sp>
      <p:grpSp>
        <p:nvGrpSpPr>
          <p:cNvPr id="11297" name="Group 33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1298" name="Group 34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1299" name="Text Box 35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300" name="Text Box 36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301" name="Text Box 37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1302" name="Group 38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1303" name="Text Box 39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304" name="Text Box 40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305" name="Text Box 41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1306" name="Group 42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1307" name="Text Box 43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308" name="Text Box 44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309" name="Text Box 45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GERMAN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  <p:bldP spid="1126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SPAIN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country is south of the United States?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Mexico</a:t>
            </a:r>
          </a:p>
        </p:txBody>
      </p:sp>
      <p:grpSp>
        <p:nvGrpSpPr>
          <p:cNvPr id="12320" name="Group 32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2321" name="Group 33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2322" name="Text Box 34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RUSSIA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23" name="Text Box 35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CANADA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24" name="Text Box 36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ARAB EMIRATES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2325" name="Group 37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2326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CENTRAL AFRICA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27" name="Text Box 3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UNITED STATES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28" name="Text Box 4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GERMANY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2329" name="Group 41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2330" name="Text Box 42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SPAIN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31" name="Text Box 43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UNITED KINGDOM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32" name="Text Box 44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CHINA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2333" name="Rectangle 45"/>
          <p:cNvSpPr>
            <a:spLocks noChangeArrowheads="1"/>
          </p:cNvSpPr>
          <p:nvPr/>
        </p:nvSpPr>
        <p:spPr bwMode="auto">
          <a:xfrm>
            <a:off x="2286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spa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  <p:bldP spid="12292" grpId="0" build="p" autoUpdateAnimBg="0"/>
    </p:bldLst>
  </p:timing>
</p:sld>
</file>

<file path=ppt/theme/theme1.xml><?xml version="1.0" encoding="utf-8"?>
<a:theme xmlns:a="http://schemas.openxmlformats.org/drawingml/2006/main" name="Global Connections (FTC PowerPak)">
  <a:themeElements>
    <a:clrScheme name="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FFFF"/>
      </a:hlink>
      <a:folHlink>
        <a:srgbClr val="FFFFFF"/>
      </a:folHlink>
    </a:clrScheme>
    <a:fontScheme name="Global Connections (FTC PowerPak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al Connections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Connections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Connections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Connections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Connections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Connections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Connections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Data\Microsoft\Templates\FTC\Global Connections (FTC PowerPak).pot</Template>
  <TotalTime>144</TotalTime>
  <Words>649</Words>
  <Application>Microsoft Office PowerPoint</Application>
  <PresentationFormat>On-screen Show (4:3)</PresentationFormat>
  <Paragraphs>275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Times New Roman</vt:lpstr>
      <vt:lpstr>Arial</vt:lpstr>
      <vt:lpstr>Wingdings</vt:lpstr>
      <vt:lpstr>Global Connections (FTC PowerPak)</vt:lpstr>
      <vt:lpstr>Global Connections</vt:lpstr>
      <vt:lpstr>Round One</vt:lpstr>
      <vt:lpstr>Round One - RUSSIA</vt:lpstr>
      <vt:lpstr>Round One – CANADA</vt:lpstr>
      <vt:lpstr>Round One – ARAB EMIRATES</vt:lpstr>
      <vt:lpstr>Round One – CENTRAL AFRICA</vt:lpstr>
      <vt:lpstr>Round One – UNITED STATES</vt:lpstr>
      <vt:lpstr>Round One – GERMANY</vt:lpstr>
      <vt:lpstr>Round One – SPAIN</vt:lpstr>
      <vt:lpstr>Round One – UNITED KINGDOM</vt:lpstr>
      <vt:lpstr>Round One – CHINA</vt:lpstr>
      <vt:lpstr>Round Two</vt:lpstr>
      <vt:lpstr>Round Two - RUSSIA</vt:lpstr>
      <vt:lpstr>Round Two – CANADA</vt:lpstr>
      <vt:lpstr>Round Two – ARAB EMIRATES</vt:lpstr>
      <vt:lpstr>Round Two – CENTRAL AFRICA</vt:lpstr>
      <vt:lpstr>Round Two – UNITED STATES</vt:lpstr>
      <vt:lpstr>Round Two – GERMANY</vt:lpstr>
      <vt:lpstr>Round Two – SPAIN</vt:lpstr>
      <vt:lpstr>Round Two – UNITED KINGDOM</vt:lpstr>
      <vt:lpstr>Round Two – CHINA</vt:lpstr>
      <vt:lpstr>Global Connections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Connections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15</cp:revision>
  <dcterms:created xsi:type="dcterms:W3CDTF">2005-03-07T19:42:18Z</dcterms:created>
  <dcterms:modified xsi:type="dcterms:W3CDTF">2009-08-06T19:41:59Z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