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1" r:id="rId1"/>
  </p:sldMasterIdLst>
  <p:sldIdLst>
    <p:sldId id="256" r:id="rId2"/>
    <p:sldId id="257" r:id="rId3"/>
    <p:sldId id="258" r:id="rId4"/>
    <p:sldId id="260" r:id="rId5"/>
    <p:sldId id="261" r:id="rId6"/>
    <p:sldId id="262" r:id="rId7"/>
    <p:sldId id="264" r:id="rId8"/>
    <p:sldId id="265" r:id="rId9"/>
    <p:sldId id="266" r:id="rId10"/>
    <p:sldId id="267" r:id="rId11"/>
    <p:sldId id="268" r:id="rId12"/>
    <p:sldId id="270" r:id="rId13"/>
    <p:sldId id="269" r:id="rId14"/>
    <p:sldId id="259" r:id="rId15"/>
    <p:sldId id="263" r:id="rId16"/>
    <p:sldId id="271" r:id="rId17"/>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Arial" charset="0"/>
        <a:ea typeface="+mn-ea"/>
        <a:cs typeface="+mn-cs"/>
      </a:defRPr>
    </a:lvl1pPr>
    <a:lvl2pPr marL="457200" algn="l" rtl="0" eaLnBrk="0" fontAlgn="base" hangingPunct="0">
      <a:spcBef>
        <a:spcPct val="0"/>
      </a:spcBef>
      <a:spcAft>
        <a:spcPct val="0"/>
      </a:spcAft>
      <a:defRPr kern="1200">
        <a:solidFill>
          <a:schemeClr val="tx1"/>
        </a:solidFill>
        <a:latin typeface="Arial" charset="0"/>
        <a:ea typeface="+mn-ea"/>
        <a:cs typeface="+mn-cs"/>
      </a:defRPr>
    </a:lvl2pPr>
    <a:lvl3pPr marL="914400" algn="l" rtl="0" eaLnBrk="0" fontAlgn="base" hangingPunct="0">
      <a:spcBef>
        <a:spcPct val="0"/>
      </a:spcBef>
      <a:spcAft>
        <a:spcPct val="0"/>
      </a:spcAft>
      <a:defRPr kern="1200">
        <a:solidFill>
          <a:schemeClr val="tx1"/>
        </a:solidFill>
        <a:latin typeface="Arial" charset="0"/>
        <a:ea typeface="+mn-ea"/>
        <a:cs typeface="+mn-cs"/>
      </a:defRPr>
    </a:lvl3pPr>
    <a:lvl4pPr marL="1371600" algn="l" rtl="0" eaLnBrk="0" fontAlgn="base" hangingPunct="0">
      <a:spcBef>
        <a:spcPct val="0"/>
      </a:spcBef>
      <a:spcAft>
        <a:spcPct val="0"/>
      </a:spcAft>
      <a:defRPr kern="1200">
        <a:solidFill>
          <a:schemeClr val="tx1"/>
        </a:solidFill>
        <a:latin typeface="Arial" charset="0"/>
        <a:ea typeface="+mn-ea"/>
        <a:cs typeface="+mn-cs"/>
      </a:defRPr>
    </a:lvl4pPr>
    <a:lvl5pPr marL="1828800" algn="l" rtl="0" eaLnBrk="0" fontAlgn="base" hangingPunct="0">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4" d="100"/>
          <a:sy n="74" d="100"/>
        </p:scale>
        <p:origin x="-540"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2290" name="Group 2"/>
          <p:cNvGrpSpPr>
            <a:grpSpLocks/>
          </p:cNvGrpSpPr>
          <p:nvPr/>
        </p:nvGrpSpPr>
        <p:grpSpPr bwMode="auto">
          <a:xfrm>
            <a:off x="0" y="0"/>
            <a:ext cx="5867400" cy="6858000"/>
            <a:chOff x="0" y="0"/>
            <a:chExt cx="3696" cy="4320"/>
          </a:xfrm>
        </p:grpSpPr>
        <p:sp>
          <p:nvSpPr>
            <p:cNvPr id="12291" name="Rectangle 3"/>
            <p:cNvSpPr>
              <a:spLocks noChangeArrowheads="1"/>
            </p:cNvSpPr>
            <p:nvPr/>
          </p:nvSpPr>
          <p:spPr bwMode="auto">
            <a:xfrm>
              <a:off x="0" y="0"/>
              <a:ext cx="2880" cy="4320"/>
            </a:xfrm>
            <a:prstGeom prst="rect">
              <a:avLst/>
            </a:prstGeom>
            <a:solidFill>
              <a:schemeClr val="accent2"/>
            </a:solidFill>
            <a:ln w="9525">
              <a:noFill/>
              <a:miter lim="800000"/>
              <a:headEnd/>
              <a:tailEnd/>
            </a:ln>
            <a:effectLst/>
          </p:spPr>
          <p:txBody>
            <a:bodyPr wrap="none" anchor="ctr"/>
            <a:lstStyle/>
            <a:p>
              <a:pPr algn="ctr" eaLnBrk="1" hangingPunct="1"/>
              <a:endParaRPr kumimoji="1" lang="en-US" sz="2400">
                <a:latin typeface="Times New Roman" charset="0"/>
              </a:endParaRPr>
            </a:p>
          </p:txBody>
        </p:sp>
        <p:sp>
          <p:nvSpPr>
            <p:cNvPr id="12292" name="AutoShape 4"/>
            <p:cNvSpPr>
              <a:spLocks noChangeArrowheads="1"/>
            </p:cNvSpPr>
            <p:nvPr/>
          </p:nvSpPr>
          <p:spPr bwMode="white">
            <a:xfrm>
              <a:off x="432" y="624"/>
              <a:ext cx="3264" cy="1200"/>
            </a:xfrm>
            <a:prstGeom prst="roundRect">
              <a:avLst>
                <a:gd name="adj" fmla="val 50000"/>
              </a:avLst>
            </a:prstGeom>
            <a:solidFill>
              <a:schemeClr val="bg1"/>
            </a:solidFill>
            <a:ln w="9525">
              <a:noFill/>
              <a:round/>
              <a:headEnd/>
              <a:tailEnd/>
            </a:ln>
            <a:effectLst/>
          </p:spPr>
          <p:txBody>
            <a:bodyPr wrap="none" anchor="ctr"/>
            <a:lstStyle/>
            <a:p>
              <a:pPr algn="ctr" eaLnBrk="1" hangingPunct="1"/>
              <a:endParaRPr kumimoji="1" lang="en-US" sz="2400">
                <a:latin typeface="Times New Roman" charset="0"/>
              </a:endParaRPr>
            </a:p>
          </p:txBody>
        </p:sp>
      </p:grpSp>
      <p:grpSp>
        <p:nvGrpSpPr>
          <p:cNvPr id="12293" name="Group 5"/>
          <p:cNvGrpSpPr>
            <a:grpSpLocks/>
          </p:cNvGrpSpPr>
          <p:nvPr/>
        </p:nvGrpSpPr>
        <p:grpSpPr bwMode="auto">
          <a:xfrm>
            <a:off x="3632200" y="4889500"/>
            <a:ext cx="4876800" cy="319088"/>
            <a:chOff x="2288" y="3080"/>
            <a:chExt cx="3072" cy="201"/>
          </a:xfrm>
        </p:grpSpPr>
        <p:sp>
          <p:nvSpPr>
            <p:cNvPr id="12294" name="AutoShape 6"/>
            <p:cNvSpPr>
              <a:spLocks noChangeArrowheads="1"/>
            </p:cNvSpPr>
            <p:nvPr/>
          </p:nvSpPr>
          <p:spPr bwMode="auto">
            <a:xfrm flipH="1">
              <a:off x="2288" y="3080"/>
              <a:ext cx="2914" cy="200"/>
            </a:xfrm>
            <a:prstGeom prst="roundRect">
              <a:avLst>
                <a:gd name="adj" fmla="val 0"/>
              </a:avLst>
            </a:prstGeom>
            <a:solidFill>
              <a:schemeClr val="hlink"/>
            </a:solidFill>
            <a:ln w="9525">
              <a:noFill/>
              <a:round/>
              <a:headEnd/>
              <a:tailEnd/>
            </a:ln>
            <a:effectLst/>
          </p:spPr>
          <p:txBody>
            <a:bodyPr wrap="none" anchor="ctr"/>
            <a:lstStyle/>
            <a:p>
              <a:endParaRPr lang="en-US"/>
            </a:p>
          </p:txBody>
        </p:sp>
        <p:sp>
          <p:nvSpPr>
            <p:cNvPr id="12295" name="AutoShape 7"/>
            <p:cNvSpPr>
              <a:spLocks noChangeArrowheads="1"/>
            </p:cNvSpPr>
            <p:nvPr/>
          </p:nvSpPr>
          <p:spPr bwMode="auto">
            <a:xfrm>
              <a:off x="5196" y="3080"/>
              <a:ext cx="164" cy="201"/>
            </a:xfrm>
            <a:prstGeom prst="flowChartDelay">
              <a:avLst/>
            </a:prstGeom>
            <a:solidFill>
              <a:schemeClr val="hlink"/>
            </a:solidFill>
            <a:ln w="9525">
              <a:noFill/>
              <a:miter lim="800000"/>
              <a:headEnd/>
              <a:tailEnd/>
            </a:ln>
            <a:effectLst/>
          </p:spPr>
          <p:txBody>
            <a:bodyPr wrap="none" anchor="ctr"/>
            <a:lstStyle/>
            <a:p>
              <a:endParaRPr lang="en-US"/>
            </a:p>
          </p:txBody>
        </p:sp>
      </p:grpSp>
      <p:sp>
        <p:nvSpPr>
          <p:cNvPr id="12296" name="Rectangle 8"/>
          <p:cNvSpPr>
            <a:spLocks noGrp="1" noChangeArrowheads="1"/>
          </p:cNvSpPr>
          <p:nvPr>
            <p:ph type="subTitle" idx="1"/>
          </p:nvPr>
        </p:nvSpPr>
        <p:spPr>
          <a:xfrm>
            <a:off x="4673600" y="2927350"/>
            <a:ext cx="4013200" cy="1822450"/>
          </a:xfrm>
        </p:spPr>
        <p:txBody>
          <a:bodyPr anchor="b"/>
          <a:lstStyle>
            <a:lvl1pPr marL="0" indent="0">
              <a:buFont typeface="Wingdings" pitchFamily="2" charset="2"/>
              <a:buNone/>
              <a:defRPr>
                <a:solidFill>
                  <a:schemeClr val="tx2"/>
                </a:solidFill>
              </a:defRPr>
            </a:lvl1pPr>
          </a:lstStyle>
          <a:p>
            <a:r>
              <a:rPr lang="en-US"/>
              <a:t>Click to edit Master subtitle style</a:t>
            </a:r>
          </a:p>
        </p:txBody>
      </p:sp>
      <p:sp>
        <p:nvSpPr>
          <p:cNvPr id="12297" name="Rectangle 9"/>
          <p:cNvSpPr>
            <a:spLocks noGrp="1" noChangeArrowheads="1"/>
          </p:cNvSpPr>
          <p:nvPr>
            <p:ph type="dt" sz="quarter" idx="2"/>
          </p:nvPr>
        </p:nvSpPr>
        <p:spPr/>
        <p:txBody>
          <a:bodyPr/>
          <a:lstStyle>
            <a:lvl1pPr>
              <a:defRPr>
                <a:solidFill>
                  <a:schemeClr val="bg1"/>
                </a:solidFill>
              </a:defRPr>
            </a:lvl1pPr>
          </a:lstStyle>
          <a:p>
            <a:endParaRPr lang="en-US"/>
          </a:p>
        </p:txBody>
      </p:sp>
      <p:sp>
        <p:nvSpPr>
          <p:cNvPr id="12298" name="Rectangle 10"/>
          <p:cNvSpPr>
            <a:spLocks noGrp="1" noChangeArrowheads="1"/>
          </p:cNvSpPr>
          <p:nvPr>
            <p:ph type="ftr" sz="quarter" idx="3"/>
          </p:nvPr>
        </p:nvSpPr>
        <p:spPr/>
        <p:txBody>
          <a:bodyPr/>
          <a:lstStyle>
            <a:lvl1pPr algn="r">
              <a:defRPr/>
            </a:lvl1pPr>
          </a:lstStyle>
          <a:p>
            <a:endParaRPr lang="en-US"/>
          </a:p>
        </p:txBody>
      </p:sp>
      <p:sp>
        <p:nvSpPr>
          <p:cNvPr id="12299" name="Rectangle 11"/>
          <p:cNvSpPr>
            <a:spLocks noGrp="1" noChangeArrowheads="1"/>
          </p:cNvSpPr>
          <p:nvPr>
            <p:ph type="sldNum" sz="quarter" idx="4"/>
          </p:nvPr>
        </p:nvSpPr>
        <p:spPr>
          <a:xfrm>
            <a:off x="76200" y="6248400"/>
            <a:ext cx="587375" cy="488950"/>
          </a:xfrm>
        </p:spPr>
        <p:txBody>
          <a:bodyPr anchorCtr="0"/>
          <a:lstStyle>
            <a:lvl1pPr>
              <a:defRPr/>
            </a:lvl1pPr>
          </a:lstStyle>
          <a:p>
            <a:fld id="{1C90097A-458A-49C4-8438-A72B94A95166}" type="slidenum">
              <a:rPr lang="en-US"/>
              <a:pPr/>
              <a:t>‹#›</a:t>
            </a:fld>
            <a:endParaRPr lang="en-US"/>
          </a:p>
        </p:txBody>
      </p:sp>
      <p:sp>
        <p:nvSpPr>
          <p:cNvPr id="12300" name="AutoShape 12"/>
          <p:cNvSpPr>
            <a:spLocks noGrp="1" noChangeArrowheads="1"/>
          </p:cNvSpPr>
          <p:nvPr>
            <p:ph type="ctrTitle" sz="quarter"/>
          </p:nvPr>
        </p:nvSpPr>
        <p:spPr>
          <a:xfrm>
            <a:off x="685800" y="990600"/>
            <a:ext cx="8229600" cy="1905000"/>
          </a:xfrm>
          <a:prstGeom prst="roundRect">
            <a:avLst>
              <a:gd name="adj" fmla="val 50000"/>
            </a:avLst>
          </a:prstGeom>
        </p:spPr>
        <p:txBody>
          <a:bodyPr anchor="ctr"/>
          <a:lstStyle>
            <a:lvl1pPr algn="ctr">
              <a:defRPr>
                <a:solidFill>
                  <a:schemeClr val="tx1"/>
                </a:solidFill>
              </a:defRPr>
            </a:lvl1pPr>
          </a:lstStyle>
          <a:p>
            <a:r>
              <a:rPr lang="en-US"/>
              <a:t>Click to edit Master title 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94642D9C-F025-496E-9440-9D966CDCE3B4}"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05600" y="762000"/>
            <a:ext cx="1981200" cy="532447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762000" y="762000"/>
            <a:ext cx="5791200" cy="53244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95DDA525-70EB-4878-B81D-15CD090FA836}"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37486709-3AD6-4FFD-876A-A9DF2E2B9EBB}"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C313FFA5-382B-41C4-8715-4502CC10240B}"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2362200"/>
            <a:ext cx="3770313" cy="37242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60913" y="2362200"/>
            <a:ext cx="3770312" cy="37242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4FF208E4-DEE1-48B6-ADA2-DF0C8CCD2D3E}"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40BC19F5-6750-467D-8125-FA72BDDBDA18}"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C83B1FA9-F09F-433D-8D63-33222B133B18}"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71107F6A-1C9C-4594-9537-DC2B1FC4DE9F}"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B9B38C22-28F0-493B-ABE7-40476AA62108}"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D1E16F11-8321-48F9-96B6-CC5973537CF8}"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1266" name="Group 2"/>
          <p:cNvGrpSpPr>
            <a:grpSpLocks/>
          </p:cNvGrpSpPr>
          <p:nvPr/>
        </p:nvGrpSpPr>
        <p:grpSpPr bwMode="auto">
          <a:xfrm>
            <a:off x="0" y="0"/>
            <a:ext cx="7620000" cy="6858000"/>
            <a:chOff x="0" y="0"/>
            <a:chExt cx="4800" cy="4320"/>
          </a:xfrm>
        </p:grpSpPr>
        <p:grpSp>
          <p:nvGrpSpPr>
            <p:cNvPr id="11267" name="Group 3"/>
            <p:cNvGrpSpPr>
              <a:grpSpLocks/>
            </p:cNvGrpSpPr>
            <p:nvPr userDrawn="1"/>
          </p:nvGrpSpPr>
          <p:grpSpPr bwMode="auto">
            <a:xfrm>
              <a:off x="0" y="0"/>
              <a:ext cx="2016" cy="4320"/>
              <a:chOff x="0" y="0"/>
              <a:chExt cx="2016" cy="4320"/>
            </a:xfrm>
          </p:grpSpPr>
          <p:sp>
            <p:nvSpPr>
              <p:cNvPr id="11268" name="Rectangle 4"/>
              <p:cNvSpPr>
                <a:spLocks noChangeArrowheads="1"/>
              </p:cNvSpPr>
              <p:nvPr userDrawn="1"/>
            </p:nvSpPr>
            <p:spPr bwMode="auto">
              <a:xfrm>
                <a:off x="0" y="0"/>
                <a:ext cx="480" cy="4320"/>
              </a:xfrm>
              <a:prstGeom prst="rect">
                <a:avLst/>
              </a:prstGeom>
              <a:solidFill>
                <a:schemeClr val="accent2"/>
              </a:solidFill>
              <a:ln w="9525">
                <a:noFill/>
                <a:miter lim="800000"/>
                <a:headEnd/>
                <a:tailEnd/>
              </a:ln>
              <a:effectLst/>
            </p:spPr>
            <p:txBody>
              <a:bodyPr wrap="none" anchor="ctr"/>
              <a:lstStyle/>
              <a:p>
                <a:endParaRPr lang="en-US"/>
              </a:p>
            </p:txBody>
          </p:sp>
          <p:sp>
            <p:nvSpPr>
              <p:cNvPr id="11269" name="Freeform 5"/>
              <p:cNvSpPr>
                <a:spLocks/>
              </p:cNvSpPr>
              <p:nvPr userDrawn="1"/>
            </p:nvSpPr>
            <p:spPr bwMode="auto">
              <a:xfrm>
                <a:off x="288" y="0"/>
                <a:ext cx="1728" cy="735"/>
              </a:xfrm>
              <a:custGeom>
                <a:avLst/>
                <a:gdLst/>
                <a:ahLst/>
                <a:cxnLst>
                  <a:cxn ang="0">
                    <a:pos x="1728" y="0"/>
                  </a:cxn>
                  <a:cxn ang="0">
                    <a:pos x="1728" y="480"/>
                  </a:cxn>
                  <a:cxn ang="0">
                    <a:pos x="380" y="482"/>
                  </a:cxn>
                  <a:cxn ang="0">
                    <a:pos x="354" y="480"/>
                  </a:cxn>
                  <a:cxn ang="0">
                    <a:pos x="308" y="489"/>
                  </a:cxn>
                  <a:cxn ang="0">
                    <a:pos x="246" y="531"/>
                  </a:cxn>
                  <a:cxn ang="0">
                    <a:pos x="206" y="597"/>
                  </a:cxn>
                  <a:cxn ang="0">
                    <a:pos x="192" y="666"/>
                  </a:cxn>
                  <a:cxn ang="0">
                    <a:pos x="192" y="735"/>
                  </a:cxn>
                  <a:cxn ang="0">
                    <a:pos x="0" y="735"/>
                  </a:cxn>
                  <a:cxn ang="0">
                    <a:pos x="0" y="480"/>
                  </a:cxn>
                  <a:cxn ang="0">
                    <a:pos x="0" y="0"/>
                  </a:cxn>
                  <a:cxn ang="0">
                    <a:pos x="1728" y="0"/>
                  </a:cxn>
                </a:cxnLst>
                <a:rect l="0" t="0" r="r" b="b"/>
                <a:pathLst>
                  <a:path w="1728" h="735">
                    <a:moveTo>
                      <a:pt x="1728" y="0"/>
                    </a:moveTo>
                    <a:lnTo>
                      <a:pt x="1728" y="480"/>
                    </a:lnTo>
                    <a:lnTo>
                      <a:pt x="380" y="482"/>
                    </a:lnTo>
                    <a:lnTo>
                      <a:pt x="354" y="480"/>
                    </a:lnTo>
                    <a:lnTo>
                      <a:pt x="308" y="489"/>
                    </a:lnTo>
                    <a:cubicBezTo>
                      <a:pt x="290" y="498"/>
                      <a:pt x="263" y="513"/>
                      <a:pt x="246" y="531"/>
                    </a:cubicBezTo>
                    <a:cubicBezTo>
                      <a:pt x="229" y="549"/>
                      <a:pt x="215" y="574"/>
                      <a:pt x="206" y="597"/>
                    </a:cubicBezTo>
                    <a:cubicBezTo>
                      <a:pt x="197" y="620"/>
                      <a:pt x="194" y="643"/>
                      <a:pt x="192" y="666"/>
                    </a:cubicBezTo>
                    <a:lnTo>
                      <a:pt x="192" y="735"/>
                    </a:lnTo>
                    <a:lnTo>
                      <a:pt x="0" y="735"/>
                    </a:lnTo>
                    <a:lnTo>
                      <a:pt x="0" y="480"/>
                    </a:lnTo>
                    <a:lnTo>
                      <a:pt x="0" y="0"/>
                    </a:lnTo>
                    <a:lnTo>
                      <a:pt x="1728" y="0"/>
                    </a:lnTo>
                    <a:close/>
                  </a:path>
                </a:pathLst>
              </a:custGeom>
              <a:solidFill>
                <a:schemeClr val="accent2"/>
              </a:solidFill>
              <a:ln w="9525" cap="flat" cmpd="sng">
                <a:noFill/>
                <a:prstDash val="solid"/>
                <a:miter lim="800000"/>
                <a:headEnd type="none" w="med" len="med"/>
                <a:tailEnd type="none" w="med" len="med"/>
              </a:ln>
              <a:effectLst/>
            </p:spPr>
            <p:txBody>
              <a:bodyPr wrap="none"/>
              <a:lstStyle/>
              <a:p>
                <a:endParaRPr lang="en-US"/>
              </a:p>
            </p:txBody>
          </p:sp>
        </p:grpSp>
        <p:grpSp>
          <p:nvGrpSpPr>
            <p:cNvPr id="11270" name="Group 6"/>
            <p:cNvGrpSpPr>
              <a:grpSpLocks/>
            </p:cNvGrpSpPr>
            <p:nvPr/>
          </p:nvGrpSpPr>
          <p:grpSpPr bwMode="auto">
            <a:xfrm>
              <a:off x="144" y="1248"/>
              <a:ext cx="4656" cy="201"/>
              <a:chOff x="144" y="1248"/>
              <a:chExt cx="4656" cy="201"/>
            </a:xfrm>
          </p:grpSpPr>
          <p:sp>
            <p:nvSpPr>
              <p:cNvPr id="11271" name="AutoShape 7"/>
              <p:cNvSpPr>
                <a:spLocks noChangeArrowheads="1"/>
              </p:cNvSpPr>
              <p:nvPr/>
            </p:nvSpPr>
            <p:spPr bwMode="auto">
              <a:xfrm>
                <a:off x="384" y="1248"/>
                <a:ext cx="4416" cy="200"/>
              </a:xfrm>
              <a:prstGeom prst="roundRect">
                <a:avLst>
                  <a:gd name="adj" fmla="val 0"/>
                </a:avLst>
              </a:prstGeom>
              <a:solidFill>
                <a:schemeClr val="hlink"/>
              </a:solidFill>
              <a:ln w="9525">
                <a:noFill/>
                <a:round/>
                <a:headEnd/>
                <a:tailEnd/>
              </a:ln>
              <a:effectLst/>
            </p:spPr>
            <p:txBody>
              <a:bodyPr wrap="none" anchor="ctr"/>
              <a:lstStyle/>
              <a:p>
                <a:endParaRPr lang="en-US"/>
              </a:p>
            </p:txBody>
          </p:sp>
          <p:sp>
            <p:nvSpPr>
              <p:cNvPr id="11272" name="AutoShape 8"/>
              <p:cNvSpPr>
                <a:spLocks noChangeArrowheads="1"/>
              </p:cNvSpPr>
              <p:nvPr/>
            </p:nvSpPr>
            <p:spPr bwMode="auto">
              <a:xfrm flipH="1">
                <a:off x="144" y="1248"/>
                <a:ext cx="248" cy="201"/>
              </a:xfrm>
              <a:prstGeom prst="flowChartDelay">
                <a:avLst/>
              </a:prstGeom>
              <a:solidFill>
                <a:schemeClr val="hlink"/>
              </a:solidFill>
              <a:ln w="9525">
                <a:noFill/>
                <a:miter lim="800000"/>
                <a:headEnd/>
                <a:tailEnd/>
              </a:ln>
              <a:effectLst/>
            </p:spPr>
            <p:txBody>
              <a:bodyPr wrap="none" anchor="ctr"/>
              <a:lstStyle/>
              <a:p>
                <a:endParaRPr lang="en-US"/>
              </a:p>
            </p:txBody>
          </p:sp>
        </p:grpSp>
      </p:grpSp>
      <p:sp>
        <p:nvSpPr>
          <p:cNvPr id="11273" name="AutoShape 9"/>
          <p:cNvSpPr>
            <a:spLocks noGrp="1" noChangeArrowheads="1"/>
          </p:cNvSpPr>
          <p:nvPr>
            <p:ph type="title"/>
          </p:nvPr>
        </p:nvSpPr>
        <p:spPr bwMode="auto">
          <a:xfrm>
            <a:off x="762000" y="762000"/>
            <a:ext cx="7924800" cy="1143000"/>
          </a:xfrm>
          <a:prstGeom prst="roundRect">
            <a:avLst>
              <a:gd name="adj" fmla="val 21667"/>
            </a:avLst>
          </a:prstGeom>
          <a:noFill/>
          <a:ln w="9525">
            <a:noFill/>
            <a:round/>
            <a:headEnd/>
            <a:tailEnd/>
          </a:ln>
          <a:effectLst/>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11274" name="Rectangle 10"/>
          <p:cNvSpPr>
            <a:spLocks noGrp="1" noChangeArrowheads="1"/>
          </p:cNvSpPr>
          <p:nvPr>
            <p:ph type="body" idx="1"/>
          </p:nvPr>
        </p:nvSpPr>
        <p:spPr bwMode="auto">
          <a:xfrm>
            <a:off x="838200" y="2362200"/>
            <a:ext cx="7693025" cy="37242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1275" name="Rectangle 11"/>
          <p:cNvSpPr>
            <a:spLocks noGrp="1" noChangeArrowheads="1"/>
          </p:cNvSpPr>
          <p:nvPr>
            <p:ph type="dt" sz="half" idx="2"/>
          </p:nvPr>
        </p:nvSpPr>
        <p:spPr bwMode="auto">
          <a:xfrm>
            <a:off x="2438400" y="6248400"/>
            <a:ext cx="2130425" cy="47466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400"/>
            </a:lvl1pPr>
          </a:lstStyle>
          <a:p>
            <a:endParaRPr lang="en-US"/>
          </a:p>
        </p:txBody>
      </p:sp>
      <p:sp>
        <p:nvSpPr>
          <p:cNvPr id="11276" name="Rectangle 12"/>
          <p:cNvSpPr>
            <a:spLocks noGrp="1" noChangeArrowheads="1"/>
          </p:cNvSpPr>
          <p:nvPr>
            <p:ph type="ftr" sz="quarter" idx="3"/>
          </p:nvPr>
        </p:nvSpPr>
        <p:spPr bwMode="auto">
          <a:xfrm>
            <a:off x="5791200" y="6248400"/>
            <a:ext cx="2897188" cy="47466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eaLnBrk="1" hangingPunct="1">
              <a:defRPr sz="1400"/>
            </a:lvl1pPr>
          </a:lstStyle>
          <a:p>
            <a:endParaRPr lang="en-US"/>
          </a:p>
        </p:txBody>
      </p:sp>
      <p:sp>
        <p:nvSpPr>
          <p:cNvPr id="11277" name="Rectangle 13"/>
          <p:cNvSpPr>
            <a:spLocks noGrp="1" noChangeArrowheads="1"/>
          </p:cNvSpPr>
          <p:nvPr>
            <p:ph type="sldNum" sz="quarter" idx="4"/>
          </p:nvPr>
        </p:nvSpPr>
        <p:spPr bwMode="auto">
          <a:xfrm>
            <a:off x="84138" y="6242050"/>
            <a:ext cx="587375" cy="488950"/>
          </a:xfrm>
          <a:prstGeom prst="rect">
            <a:avLst/>
          </a:prstGeom>
          <a:noFill/>
          <a:ln w="9525">
            <a:noFill/>
            <a:miter lim="800000"/>
            <a:headEnd/>
            <a:tailEnd/>
          </a:ln>
          <a:effectLst/>
        </p:spPr>
        <p:txBody>
          <a:bodyPr vert="horz" wrap="square" lIns="91440" tIns="45720" rIns="91440" bIns="45720" numCol="1" anchor="b" anchorCtr="1" compatLnSpc="1">
            <a:prstTxWarp prst="textNoShape">
              <a:avLst/>
            </a:prstTxWarp>
          </a:bodyPr>
          <a:lstStyle>
            <a:lvl1pPr eaLnBrk="1" hangingPunct="1">
              <a:defRPr sz="2600" b="1">
                <a:solidFill>
                  <a:schemeClr val="bg1"/>
                </a:solidFill>
              </a:defRPr>
            </a:lvl1pPr>
          </a:lstStyle>
          <a:p>
            <a:fld id="{7CDAD657-41DB-4B16-9F4A-8D3D085D0341}"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52" r:id="rId1"/>
    <p:sldLayoutId id="2147483653" r:id="rId2"/>
    <p:sldLayoutId id="2147483654" r:id="rId3"/>
    <p:sldLayoutId id="2147483655" r:id="rId4"/>
    <p:sldLayoutId id="2147483656" r:id="rId5"/>
    <p:sldLayoutId id="2147483657" r:id="rId6"/>
    <p:sldLayoutId id="2147483658" r:id="rId7"/>
    <p:sldLayoutId id="2147483659" r:id="rId8"/>
    <p:sldLayoutId id="2147483660" r:id="rId9"/>
    <p:sldLayoutId id="2147483661" r:id="rId10"/>
    <p:sldLayoutId id="2147483662" r:id="rId11"/>
  </p:sldLayoutIdLst>
  <p:txStyles>
    <p:titleStyle>
      <a:lvl1pPr algn="l" rtl="0" fontAlgn="base">
        <a:lnSpc>
          <a:spcPct val="90000"/>
        </a:lnSpc>
        <a:spcBef>
          <a:spcPct val="0"/>
        </a:spcBef>
        <a:spcAft>
          <a:spcPct val="0"/>
        </a:spcAft>
        <a:defRPr sz="3600" b="1">
          <a:solidFill>
            <a:schemeClr val="tx2"/>
          </a:solidFill>
          <a:latin typeface="+mj-lt"/>
          <a:ea typeface="+mj-ea"/>
          <a:cs typeface="+mj-cs"/>
        </a:defRPr>
      </a:lvl1pPr>
      <a:lvl2pPr algn="l" rtl="0" fontAlgn="base">
        <a:lnSpc>
          <a:spcPct val="90000"/>
        </a:lnSpc>
        <a:spcBef>
          <a:spcPct val="0"/>
        </a:spcBef>
        <a:spcAft>
          <a:spcPct val="0"/>
        </a:spcAft>
        <a:defRPr sz="3600" b="1">
          <a:solidFill>
            <a:schemeClr val="tx2"/>
          </a:solidFill>
          <a:latin typeface="Arial" charset="0"/>
        </a:defRPr>
      </a:lvl2pPr>
      <a:lvl3pPr algn="l" rtl="0" fontAlgn="base">
        <a:lnSpc>
          <a:spcPct val="90000"/>
        </a:lnSpc>
        <a:spcBef>
          <a:spcPct val="0"/>
        </a:spcBef>
        <a:spcAft>
          <a:spcPct val="0"/>
        </a:spcAft>
        <a:defRPr sz="3600" b="1">
          <a:solidFill>
            <a:schemeClr val="tx2"/>
          </a:solidFill>
          <a:latin typeface="Arial" charset="0"/>
        </a:defRPr>
      </a:lvl3pPr>
      <a:lvl4pPr algn="l" rtl="0" fontAlgn="base">
        <a:lnSpc>
          <a:spcPct val="90000"/>
        </a:lnSpc>
        <a:spcBef>
          <a:spcPct val="0"/>
        </a:spcBef>
        <a:spcAft>
          <a:spcPct val="0"/>
        </a:spcAft>
        <a:defRPr sz="3600" b="1">
          <a:solidFill>
            <a:schemeClr val="tx2"/>
          </a:solidFill>
          <a:latin typeface="Arial" charset="0"/>
        </a:defRPr>
      </a:lvl4pPr>
      <a:lvl5pPr algn="l" rtl="0" fontAlgn="base">
        <a:lnSpc>
          <a:spcPct val="90000"/>
        </a:lnSpc>
        <a:spcBef>
          <a:spcPct val="0"/>
        </a:spcBef>
        <a:spcAft>
          <a:spcPct val="0"/>
        </a:spcAft>
        <a:defRPr sz="3600" b="1">
          <a:solidFill>
            <a:schemeClr val="tx2"/>
          </a:solidFill>
          <a:latin typeface="Arial" charset="0"/>
        </a:defRPr>
      </a:lvl5pPr>
      <a:lvl6pPr marL="457200" algn="l" rtl="0" fontAlgn="base">
        <a:lnSpc>
          <a:spcPct val="90000"/>
        </a:lnSpc>
        <a:spcBef>
          <a:spcPct val="0"/>
        </a:spcBef>
        <a:spcAft>
          <a:spcPct val="0"/>
        </a:spcAft>
        <a:defRPr sz="3600" b="1">
          <a:solidFill>
            <a:schemeClr val="tx2"/>
          </a:solidFill>
          <a:latin typeface="Arial" charset="0"/>
        </a:defRPr>
      </a:lvl6pPr>
      <a:lvl7pPr marL="914400" algn="l" rtl="0" fontAlgn="base">
        <a:lnSpc>
          <a:spcPct val="90000"/>
        </a:lnSpc>
        <a:spcBef>
          <a:spcPct val="0"/>
        </a:spcBef>
        <a:spcAft>
          <a:spcPct val="0"/>
        </a:spcAft>
        <a:defRPr sz="3600" b="1">
          <a:solidFill>
            <a:schemeClr val="tx2"/>
          </a:solidFill>
          <a:latin typeface="Arial" charset="0"/>
        </a:defRPr>
      </a:lvl7pPr>
      <a:lvl8pPr marL="1371600" algn="l" rtl="0" fontAlgn="base">
        <a:lnSpc>
          <a:spcPct val="90000"/>
        </a:lnSpc>
        <a:spcBef>
          <a:spcPct val="0"/>
        </a:spcBef>
        <a:spcAft>
          <a:spcPct val="0"/>
        </a:spcAft>
        <a:defRPr sz="3600" b="1">
          <a:solidFill>
            <a:schemeClr val="tx2"/>
          </a:solidFill>
          <a:latin typeface="Arial" charset="0"/>
        </a:defRPr>
      </a:lvl8pPr>
      <a:lvl9pPr marL="1828800" algn="l" rtl="0" fontAlgn="base">
        <a:lnSpc>
          <a:spcPct val="90000"/>
        </a:lnSpc>
        <a:spcBef>
          <a:spcPct val="0"/>
        </a:spcBef>
        <a:spcAft>
          <a:spcPct val="0"/>
        </a:spcAft>
        <a:defRPr sz="3600" b="1">
          <a:solidFill>
            <a:schemeClr val="tx2"/>
          </a:solidFill>
          <a:latin typeface="Arial" charset="0"/>
        </a:defRPr>
      </a:lvl9pPr>
    </p:titleStyle>
    <p:bodyStyle>
      <a:lvl1pPr marL="342900" indent="-342900" algn="l" rtl="0" fontAlgn="base">
        <a:spcBef>
          <a:spcPct val="20000"/>
        </a:spcBef>
        <a:spcAft>
          <a:spcPct val="0"/>
        </a:spcAft>
        <a:buClr>
          <a:schemeClr val="tx1"/>
        </a:buClr>
        <a:buSzPct val="75000"/>
        <a:buFont typeface="Wingdings" pitchFamily="2" charset="2"/>
        <a:buChar char="l"/>
        <a:defRPr sz="2800">
          <a:solidFill>
            <a:schemeClr val="tx1"/>
          </a:solidFill>
          <a:latin typeface="+mn-lt"/>
          <a:ea typeface="+mn-ea"/>
          <a:cs typeface="+mn-cs"/>
        </a:defRPr>
      </a:lvl1pPr>
      <a:lvl2pPr marL="742950" indent="-285750" algn="l" rtl="0" fontAlgn="base">
        <a:spcBef>
          <a:spcPct val="20000"/>
        </a:spcBef>
        <a:spcAft>
          <a:spcPct val="0"/>
        </a:spcAft>
        <a:buClr>
          <a:schemeClr val="tx1"/>
        </a:buClr>
        <a:buSzPct val="75000"/>
        <a:buChar char="–"/>
        <a:defRPr sz="2400">
          <a:solidFill>
            <a:schemeClr val="tx1"/>
          </a:solidFill>
          <a:latin typeface="+mn-lt"/>
        </a:defRPr>
      </a:lvl2pPr>
      <a:lvl3pPr marL="1143000" indent="-228600" algn="l" rtl="0" fontAlgn="base">
        <a:spcBef>
          <a:spcPct val="20000"/>
        </a:spcBef>
        <a:spcAft>
          <a:spcPct val="0"/>
        </a:spcAft>
        <a:buClr>
          <a:schemeClr val="tx1"/>
        </a:buClr>
        <a:buSzPct val="75000"/>
        <a:buFont typeface="Wingdings" pitchFamily="2" charset="2"/>
        <a:buChar char="l"/>
        <a:defRPr sz="2000">
          <a:solidFill>
            <a:schemeClr val="tx1"/>
          </a:solidFill>
          <a:latin typeface="+mn-lt"/>
        </a:defRPr>
      </a:lvl3pPr>
      <a:lvl4pPr marL="1600200" indent="-228600" algn="l" rtl="0" fontAlgn="base">
        <a:spcBef>
          <a:spcPct val="20000"/>
        </a:spcBef>
        <a:spcAft>
          <a:spcPct val="0"/>
        </a:spcAft>
        <a:buClr>
          <a:schemeClr val="tx1"/>
        </a:buClr>
        <a:buSzPct val="80000"/>
        <a:buChar char="–"/>
        <a:defRPr>
          <a:solidFill>
            <a:schemeClr val="tx1"/>
          </a:solidFill>
          <a:latin typeface="+mn-lt"/>
        </a:defRPr>
      </a:lvl4pPr>
      <a:lvl5pPr marL="2057400" indent="-228600" algn="l" rtl="0" fontAlgn="base">
        <a:spcBef>
          <a:spcPct val="20000"/>
        </a:spcBef>
        <a:spcAft>
          <a:spcPct val="0"/>
        </a:spcAft>
        <a:buClr>
          <a:schemeClr val="tx1"/>
        </a:buClr>
        <a:buSzPct val="65000"/>
        <a:buFont typeface="Wingdings" pitchFamily="2" charset="2"/>
        <a:buChar char="l"/>
        <a:defRPr>
          <a:solidFill>
            <a:schemeClr val="tx1"/>
          </a:solidFill>
          <a:latin typeface="+mn-lt"/>
        </a:defRPr>
      </a:lvl5pPr>
      <a:lvl6pPr marL="2514600" indent="-228600" algn="l" rtl="0" fontAlgn="base">
        <a:spcBef>
          <a:spcPct val="20000"/>
        </a:spcBef>
        <a:spcAft>
          <a:spcPct val="0"/>
        </a:spcAft>
        <a:buClr>
          <a:schemeClr val="tx1"/>
        </a:buClr>
        <a:buSzPct val="65000"/>
        <a:buFont typeface="Wingdings" pitchFamily="2" charset="2"/>
        <a:buChar char="l"/>
        <a:defRPr>
          <a:solidFill>
            <a:schemeClr val="tx1"/>
          </a:solidFill>
          <a:latin typeface="+mn-lt"/>
        </a:defRPr>
      </a:lvl6pPr>
      <a:lvl7pPr marL="2971800" indent="-228600" algn="l" rtl="0" fontAlgn="base">
        <a:spcBef>
          <a:spcPct val="20000"/>
        </a:spcBef>
        <a:spcAft>
          <a:spcPct val="0"/>
        </a:spcAft>
        <a:buClr>
          <a:schemeClr val="tx1"/>
        </a:buClr>
        <a:buSzPct val="65000"/>
        <a:buFont typeface="Wingdings" pitchFamily="2" charset="2"/>
        <a:buChar char="l"/>
        <a:defRPr>
          <a:solidFill>
            <a:schemeClr val="tx1"/>
          </a:solidFill>
          <a:latin typeface="+mn-lt"/>
        </a:defRPr>
      </a:lvl7pPr>
      <a:lvl8pPr marL="3429000" indent="-228600" algn="l" rtl="0" fontAlgn="base">
        <a:spcBef>
          <a:spcPct val="20000"/>
        </a:spcBef>
        <a:spcAft>
          <a:spcPct val="0"/>
        </a:spcAft>
        <a:buClr>
          <a:schemeClr val="tx1"/>
        </a:buClr>
        <a:buSzPct val="65000"/>
        <a:buFont typeface="Wingdings" pitchFamily="2" charset="2"/>
        <a:buChar char="l"/>
        <a:defRPr>
          <a:solidFill>
            <a:schemeClr val="tx1"/>
          </a:solidFill>
          <a:latin typeface="+mn-lt"/>
        </a:defRPr>
      </a:lvl8pPr>
      <a:lvl9pPr marL="3886200" indent="-228600" algn="l" rtl="0" fontAlgn="base">
        <a:spcBef>
          <a:spcPct val="20000"/>
        </a:spcBef>
        <a:spcAft>
          <a:spcPct val="0"/>
        </a:spcAft>
        <a:buClr>
          <a:schemeClr val="tx1"/>
        </a:buClr>
        <a:buSzPct val="65000"/>
        <a:buFont typeface="Wingdings" pitchFamily="2" charset="2"/>
        <a:buChar char="l"/>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audio" Target="../media/audio2.wav"/><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audio" Target="../media/audio3.wav"/><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audio" Target="../media/audio4.wav"/><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050" name="AutoShape 2"/>
          <p:cNvSpPr>
            <a:spLocks noGrp="1" noChangeArrowheads="1"/>
          </p:cNvSpPr>
          <p:nvPr>
            <p:ph type="ctrTitle"/>
          </p:nvPr>
        </p:nvSpPr>
        <p:spPr/>
        <p:txBody>
          <a:bodyPr/>
          <a:lstStyle/>
          <a:p>
            <a:r>
              <a:rPr lang="en-US" sz="4400"/>
              <a:t>KINDS OF COMMUNITIES</a:t>
            </a:r>
          </a:p>
        </p:txBody>
      </p:sp>
      <p:sp>
        <p:nvSpPr>
          <p:cNvPr id="2051" name="Rectangle 3"/>
          <p:cNvSpPr>
            <a:spLocks noGrp="1" noChangeArrowheads="1"/>
          </p:cNvSpPr>
          <p:nvPr>
            <p:ph type="subTitle" idx="1"/>
          </p:nvPr>
        </p:nvSpPr>
        <p:spPr/>
        <p:txBody>
          <a:bodyPr/>
          <a:lstStyle/>
          <a:p>
            <a:r>
              <a:rPr lang="en-US" sz="3600" b="1"/>
              <a:t>Write On </a:t>
            </a:r>
          </a:p>
          <a:p>
            <a:r>
              <a:rPr lang="en-US" sz="3600" b="1"/>
              <a:t>Grade</a:t>
            </a:r>
            <a:r>
              <a:rPr lang="en-US"/>
              <a:t> </a:t>
            </a:r>
            <a:r>
              <a:rPr lang="en-US" sz="4000"/>
              <a:t>3</a:t>
            </a:r>
            <a:endParaRPr lang="en-US"/>
          </a:p>
        </p:txBody>
      </p:sp>
      <p:pic>
        <p:nvPicPr>
          <p:cNvPr id="2054" name="Picture 6" descr="apartments"/>
          <p:cNvPicPr>
            <a:picLocks noChangeAspect="1" noChangeArrowheads="1"/>
          </p:cNvPicPr>
          <p:nvPr/>
        </p:nvPicPr>
        <p:blipFill>
          <a:blip r:embed="rId2" cstate="print"/>
          <a:srcRect/>
          <a:stretch>
            <a:fillRect/>
          </a:stretch>
        </p:blipFill>
        <p:spPr bwMode="auto">
          <a:xfrm>
            <a:off x="685800" y="2971800"/>
            <a:ext cx="1905000" cy="1333500"/>
          </a:xfrm>
          <a:prstGeom prst="rect">
            <a:avLst/>
          </a:prstGeom>
          <a:noFill/>
        </p:spPr>
      </p:pic>
      <p:pic>
        <p:nvPicPr>
          <p:cNvPr id="2055" name="Picture 7" descr="farm3"/>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3124200" y="5638800"/>
            <a:ext cx="2257425" cy="828675"/>
          </a:xfrm>
          <a:prstGeom prst="rect">
            <a:avLst/>
          </a:prstGeom>
          <a:noFill/>
        </p:spPr>
      </p:pic>
      <p:pic>
        <p:nvPicPr>
          <p:cNvPr id="2056" name="Picture 8" descr="cityscape"/>
          <p:cNvPicPr>
            <a:picLocks noChangeAspect="1" noChangeArrowheads="1"/>
          </p:cNvPicPr>
          <p:nvPr/>
        </p:nvPicPr>
        <p:blipFill>
          <a:blip r:embed="rId4" cstate="print"/>
          <a:srcRect/>
          <a:stretch>
            <a:fillRect/>
          </a:stretch>
        </p:blipFill>
        <p:spPr bwMode="auto">
          <a:xfrm>
            <a:off x="457200" y="4257675"/>
            <a:ext cx="2828925" cy="2600325"/>
          </a:xfrm>
          <a:prstGeom prst="rect">
            <a:avLst/>
          </a:prstGeom>
          <a:noFill/>
        </p:spPr>
      </p:pic>
      <p:pic>
        <p:nvPicPr>
          <p:cNvPr id="2057" name="Picture 9" descr="townhouse"/>
          <p:cNvPicPr>
            <a:picLocks noChangeAspect="1" noChangeArrowheads="1"/>
          </p:cNvPicPr>
          <p:nvPr/>
        </p:nvPicPr>
        <p:blipFill>
          <a:blip r:embed="rId5" cstate="print">
            <a:clrChange>
              <a:clrFrom>
                <a:srgbClr val="FFFFFF"/>
              </a:clrFrom>
              <a:clrTo>
                <a:srgbClr val="FFFFFF">
                  <a:alpha val="0"/>
                </a:srgbClr>
              </a:clrTo>
            </a:clrChange>
          </a:blip>
          <a:srcRect t="5000"/>
          <a:stretch>
            <a:fillRect/>
          </a:stretch>
        </p:blipFill>
        <p:spPr bwMode="auto">
          <a:xfrm>
            <a:off x="2743200" y="2438400"/>
            <a:ext cx="1981200" cy="14478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iterate type="wd">
                                    <p:tmPct val="100000"/>
                                  </p:iterate>
                                  <p:childTnLst>
                                    <p:set>
                                      <p:cBhvr>
                                        <p:cTn id="6" dur="1" fill="hold">
                                          <p:stCondLst>
                                            <p:cond delay="0"/>
                                          </p:stCondLst>
                                        </p:cTn>
                                        <p:tgtEl>
                                          <p:spTgt spid="2050"/>
                                        </p:tgtEl>
                                        <p:attrNameLst>
                                          <p:attrName>style.visibility</p:attrName>
                                        </p:attrNameLst>
                                      </p:cBhvr>
                                      <p:to>
                                        <p:strVal val="visible"/>
                                      </p:to>
                                    </p:set>
                                    <p:animEffect transition="in" filter="blinds(horizontal)">
                                      <p:cBhvr>
                                        <p:cTn id="7" dur="300"/>
                                        <p:tgtEl>
                                          <p:spTgt spid="20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0" grpId="0" autoUpdateAnimBg="0"/>
    </p:bld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9458" name="AutoShape 2"/>
          <p:cNvSpPr>
            <a:spLocks noGrp="1" noChangeArrowheads="1"/>
          </p:cNvSpPr>
          <p:nvPr>
            <p:ph type="title"/>
          </p:nvPr>
        </p:nvSpPr>
        <p:spPr/>
        <p:txBody>
          <a:bodyPr/>
          <a:lstStyle/>
          <a:p>
            <a:r>
              <a:rPr lang="en-US"/>
              <a:t>IN A CITY:</a:t>
            </a:r>
          </a:p>
        </p:txBody>
      </p:sp>
      <p:sp>
        <p:nvSpPr>
          <p:cNvPr id="19459" name="Rectangle 3"/>
          <p:cNvSpPr>
            <a:spLocks noGrp="1" noChangeArrowheads="1"/>
          </p:cNvSpPr>
          <p:nvPr>
            <p:ph type="body" idx="1"/>
          </p:nvPr>
        </p:nvSpPr>
        <p:spPr/>
        <p:txBody>
          <a:bodyPr/>
          <a:lstStyle/>
          <a:p>
            <a:r>
              <a:rPr lang="en-US" sz="3200" b="1"/>
              <a:t>There are many tall buildings.</a:t>
            </a:r>
          </a:p>
          <a:p>
            <a:r>
              <a:rPr lang="en-US" sz="3200" b="1"/>
              <a:t>There are many people.</a:t>
            </a:r>
          </a:p>
          <a:p>
            <a:r>
              <a:rPr lang="en-US" sz="3200" b="1"/>
              <a:t>The buildings and people are very close together.</a:t>
            </a:r>
          </a:p>
          <a:p>
            <a:r>
              <a:rPr lang="en-US" sz="3200" b="1"/>
              <a:t>There are many places for people to live, work, and play together.</a:t>
            </a:r>
          </a:p>
          <a:p>
            <a:endParaRPr lang="en-US" sz="3200" b="1"/>
          </a:p>
        </p:txBody>
      </p:sp>
      <p:pic>
        <p:nvPicPr>
          <p:cNvPr id="19462" name="Picture 6" descr="city"/>
          <p:cNvPicPr>
            <a:picLocks noChangeAspect="1" noChangeArrowheads="1"/>
          </p:cNvPicPr>
          <p:nvPr/>
        </p:nvPicPr>
        <p:blipFill>
          <a:blip r:embed="rId2" cstate="print">
            <a:clrChange>
              <a:clrFrom>
                <a:srgbClr val="F3FBF8"/>
              </a:clrFrom>
              <a:clrTo>
                <a:srgbClr val="F3FBF8">
                  <a:alpha val="0"/>
                </a:srgbClr>
              </a:clrTo>
            </a:clrChange>
          </a:blip>
          <a:srcRect/>
          <a:stretch>
            <a:fillRect/>
          </a:stretch>
        </p:blipFill>
        <p:spPr bwMode="auto">
          <a:xfrm>
            <a:off x="5486400" y="304800"/>
            <a:ext cx="2609850" cy="13716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9458"/>
                                        </p:tgtEl>
                                        <p:attrNameLst>
                                          <p:attrName>style.visibility</p:attrName>
                                        </p:attrNameLst>
                                      </p:cBhvr>
                                      <p:to>
                                        <p:strVal val="visible"/>
                                      </p:to>
                                    </p:set>
                                    <p:anim calcmode="lin" valueType="num">
                                      <p:cBhvr additive="base">
                                        <p:cTn id="7" dur="500" fill="hold"/>
                                        <p:tgtEl>
                                          <p:spTgt spid="19458"/>
                                        </p:tgtEl>
                                        <p:attrNameLst>
                                          <p:attrName>ppt_x</p:attrName>
                                        </p:attrNameLst>
                                      </p:cBhvr>
                                      <p:tavLst>
                                        <p:tav tm="0">
                                          <p:val>
                                            <p:strVal val="0-#ppt_w/2"/>
                                          </p:val>
                                        </p:tav>
                                        <p:tav tm="100000">
                                          <p:val>
                                            <p:strVal val="#ppt_x"/>
                                          </p:val>
                                        </p:tav>
                                      </p:tavLst>
                                    </p:anim>
                                    <p:anim calcmode="lin" valueType="num">
                                      <p:cBhvr additive="base">
                                        <p:cTn id="8" dur="500" fill="hold"/>
                                        <p:tgtEl>
                                          <p:spTgt spid="19458"/>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499"/>
                                          </p:stCondLst>
                                        </p:cTn>
                                        <p:tgtEl>
                                          <p:spTgt spid="19459">
                                            <p:txEl>
                                              <p:pRg st="0" end="0"/>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499"/>
                                          </p:stCondLst>
                                        </p:cTn>
                                        <p:tgtEl>
                                          <p:spTgt spid="19459">
                                            <p:txEl>
                                              <p:pRg st="1" end="1"/>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499"/>
                                          </p:stCondLst>
                                        </p:cTn>
                                        <p:tgtEl>
                                          <p:spTgt spid="19459">
                                            <p:txEl>
                                              <p:pRg st="2" end="2"/>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499"/>
                                          </p:stCondLst>
                                        </p:cTn>
                                        <p:tgtEl>
                                          <p:spTgt spid="19459">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58" grpId="0" autoUpdateAnimBg="0"/>
      <p:bldP spid="19459" grpId="0" build="p"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0482" name="AutoShape 2"/>
          <p:cNvSpPr>
            <a:spLocks noGrp="1" noChangeArrowheads="1"/>
          </p:cNvSpPr>
          <p:nvPr>
            <p:ph type="title"/>
          </p:nvPr>
        </p:nvSpPr>
        <p:spPr/>
        <p:txBody>
          <a:bodyPr/>
          <a:lstStyle/>
          <a:p>
            <a:r>
              <a:rPr lang="en-US" sz="3200"/>
              <a:t>Another Kind of Community is a </a:t>
            </a:r>
            <a:r>
              <a:rPr lang="en-US" sz="4800"/>
              <a:t>suburb.</a:t>
            </a:r>
          </a:p>
        </p:txBody>
      </p:sp>
      <p:sp>
        <p:nvSpPr>
          <p:cNvPr id="20483" name="Rectangle 3"/>
          <p:cNvSpPr>
            <a:spLocks noGrp="1" noChangeArrowheads="1"/>
          </p:cNvSpPr>
          <p:nvPr>
            <p:ph type="body" idx="1"/>
          </p:nvPr>
        </p:nvSpPr>
        <p:spPr/>
        <p:txBody>
          <a:bodyPr/>
          <a:lstStyle/>
          <a:p>
            <a:pPr>
              <a:buFont typeface="Wingdings" pitchFamily="2" charset="2"/>
              <a:buNone/>
            </a:pPr>
            <a:endParaRPr lang="en-US" sz="3600" b="1"/>
          </a:p>
        </p:txBody>
      </p:sp>
      <p:pic>
        <p:nvPicPr>
          <p:cNvPr id="20485" name="Picture 5" descr="house"/>
          <p:cNvPicPr>
            <a:picLocks noChangeAspect="1" noChangeArrowheads="1"/>
          </p:cNvPicPr>
          <p:nvPr/>
        </p:nvPicPr>
        <p:blipFill>
          <a:blip r:embed="rId2" cstate="print"/>
          <a:srcRect/>
          <a:stretch>
            <a:fillRect/>
          </a:stretch>
        </p:blipFill>
        <p:spPr bwMode="auto">
          <a:xfrm>
            <a:off x="2133600" y="2362200"/>
            <a:ext cx="5622925" cy="3760788"/>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0482"/>
                                        </p:tgtEl>
                                        <p:attrNameLst>
                                          <p:attrName>style.visibility</p:attrName>
                                        </p:attrNameLst>
                                      </p:cBhvr>
                                      <p:to>
                                        <p:strVal val="visible"/>
                                      </p:to>
                                    </p:set>
                                    <p:anim calcmode="lin" valueType="num">
                                      <p:cBhvr additive="base">
                                        <p:cTn id="7" dur="500" fill="hold"/>
                                        <p:tgtEl>
                                          <p:spTgt spid="20482"/>
                                        </p:tgtEl>
                                        <p:attrNameLst>
                                          <p:attrName>ppt_x</p:attrName>
                                        </p:attrNameLst>
                                      </p:cBhvr>
                                      <p:tavLst>
                                        <p:tav tm="0">
                                          <p:val>
                                            <p:strVal val="0-#ppt_w/2"/>
                                          </p:val>
                                        </p:tav>
                                        <p:tav tm="100000">
                                          <p:val>
                                            <p:strVal val="#ppt_x"/>
                                          </p:val>
                                        </p:tav>
                                      </p:tavLst>
                                    </p:anim>
                                    <p:anim calcmode="lin" valueType="num">
                                      <p:cBhvr additive="base">
                                        <p:cTn id="8" dur="500" fill="hold"/>
                                        <p:tgtEl>
                                          <p:spTgt spid="2048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2" presetClass="entr" presetSubtype="4" fill="hold" nodeType="clickEffect">
                                  <p:stCondLst>
                                    <p:cond delay="0"/>
                                  </p:stCondLst>
                                  <p:childTnLst>
                                    <p:set>
                                      <p:cBhvr>
                                        <p:cTn id="12" dur="1" fill="hold">
                                          <p:stCondLst>
                                            <p:cond delay="0"/>
                                          </p:stCondLst>
                                        </p:cTn>
                                        <p:tgtEl>
                                          <p:spTgt spid="20485"/>
                                        </p:tgtEl>
                                        <p:attrNameLst>
                                          <p:attrName>style.visibility</p:attrName>
                                        </p:attrNameLst>
                                      </p:cBhvr>
                                      <p:to>
                                        <p:strVal val="visible"/>
                                      </p:to>
                                    </p:set>
                                    <p:animEffect transition="in" filter="slide(fromBottom)">
                                      <p:cBhvr>
                                        <p:cTn id="13" dur="500"/>
                                        <p:tgtEl>
                                          <p:spTgt spid="204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2" grpId="0"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2530" name="AutoShape 2"/>
          <p:cNvSpPr>
            <a:spLocks noGrp="1" noChangeArrowheads="1"/>
          </p:cNvSpPr>
          <p:nvPr>
            <p:ph type="title"/>
          </p:nvPr>
        </p:nvSpPr>
        <p:spPr/>
        <p:txBody>
          <a:bodyPr/>
          <a:lstStyle/>
          <a:p>
            <a:r>
              <a:rPr lang="en-US" sz="6000"/>
              <a:t>A suburb:</a:t>
            </a:r>
          </a:p>
        </p:txBody>
      </p:sp>
      <p:sp>
        <p:nvSpPr>
          <p:cNvPr id="22531" name="Rectangle 3"/>
          <p:cNvSpPr>
            <a:spLocks noGrp="1" noChangeArrowheads="1"/>
          </p:cNvSpPr>
          <p:nvPr>
            <p:ph type="body" idx="1"/>
          </p:nvPr>
        </p:nvSpPr>
        <p:spPr/>
        <p:txBody>
          <a:bodyPr/>
          <a:lstStyle/>
          <a:p>
            <a:r>
              <a:rPr lang="en-US" sz="3600" b="1"/>
              <a:t>is a medium-size commnunity.</a:t>
            </a:r>
          </a:p>
          <a:p>
            <a:r>
              <a:rPr lang="en-US" sz="3600" b="1"/>
              <a:t>is located near a large city.</a:t>
            </a:r>
          </a:p>
          <a:p>
            <a:r>
              <a:rPr lang="en-US" sz="3600" b="1"/>
              <a:t>has people who travel to a city for work.</a:t>
            </a:r>
          </a:p>
          <a:p>
            <a:endParaRPr lang="en-US" sz="3600" b="1"/>
          </a:p>
        </p:txBody>
      </p:sp>
      <p:pic>
        <p:nvPicPr>
          <p:cNvPr id="22534" name="Picture 6" descr="suburb"/>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3505200" y="4419600"/>
            <a:ext cx="3276600" cy="243205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2530"/>
                                        </p:tgtEl>
                                        <p:attrNameLst>
                                          <p:attrName>style.visibility</p:attrName>
                                        </p:attrNameLst>
                                      </p:cBhvr>
                                      <p:to>
                                        <p:strVal val="visible"/>
                                      </p:to>
                                    </p:set>
                                    <p:anim calcmode="lin" valueType="num">
                                      <p:cBhvr additive="base">
                                        <p:cTn id="7" dur="500" fill="hold"/>
                                        <p:tgtEl>
                                          <p:spTgt spid="22530"/>
                                        </p:tgtEl>
                                        <p:attrNameLst>
                                          <p:attrName>ppt_x</p:attrName>
                                        </p:attrNameLst>
                                      </p:cBhvr>
                                      <p:tavLst>
                                        <p:tav tm="0">
                                          <p:val>
                                            <p:strVal val="0-#ppt_w/2"/>
                                          </p:val>
                                        </p:tav>
                                        <p:tav tm="100000">
                                          <p:val>
                                            <p:strVal val="#ppt_x"/>
                                          </p:val>
                                        </p:tav>
                                      </p:tavLst>
                                    </p:anim>
                                    <p:anim calcmode="lin" valueType="num">
                                      <p:cBhvr additive="base">
                                        <p:cTn id="8" dur="500" fill="hold"/>
                                        <p:tgtEl>
                                          <p:spTgt spid="22530"/>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499"/>
                                          </p:stCondLst>
                                        </p:cTn>
                                        <p:tgtEl>
                                          <p:spTgt spid="22531">
                                            <p:txEl>
                                              <p:pRg st="0" end="0"/>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499"/>
                                          </p:stCondLst>
                                        </p:cTn>
                                        <p:tgtEl>
                                          <p:spTgt spid="22531">
                                            <p:txEl>
                                              <p:pRg st="1" end="1"/>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499"/>
                                          </p:stCondLst>
                                        </p:cTn>
                                        <p:tgtEl>
                                          <p:spTgt spid="22531">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0" grpId="0" autoUpdateAnimBg="0"/>
      <p:bldP spid="22531" grpId="0" build="p" autoUpdateAnimBg="0"/>
    </p:bld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506" name="AutoShape 2"/>
          <p:cNvSpPr>
            <a:spLocks noGrp="1" noChangeArrowheads="1"/>
          </p:cNvSpPr>
          <p:nvPr>
            <p:ph type="title"/>
          </p:nvPr>
        </p:nvSpPr>
        <p:spPr/>
        <p:txBody>
          <a:bodyPr/>
          <a:lstStyle/>
          <a:p>
            <a:r>
              <a:rPr lang="en-US" sz="3200"/>
              <a:t>A </a:t>
            </a:r>
            <a:r>
              <a:rPr lang="en-US" sz="4800"/>
              <a:t>town</a:t>
            </a:r>
            <a:r>
              <a:rPr lang="en-US" sz="3200"/>
              <a:t> is another kind of community.</a:t>
            </a:r>
            <a:endParaRPr lang="en-US" sz="4800"/>
          </a:p>
        </p:txBody>
      </p:sp>
      <p:sp>
        <p:nvSpPr>
          <p:cNvPr id="21507" name="Rectangle 3"/>
          <p:cNvSpPr>
            <a:spLocks noGrp="1" noChangeArrowheads="1"/>
          </p:cNvSpPr>
          <p:nvPr>
            <p:ph type="body" idx="1"/>
          </p:nvPr>
        </p:nvSpPr>
        <p:spPr/>
        <p:txBody>
          <a:bodyPr/>
          <a:lstStyle/>
          <a:p>
            <a:pPr>
              <a:buFont typeface="Wingdings" pitchFamily="2" charset="2"/>
              <a:buNone/>
            </a:pPr>
            <a:endParaRPr lang="en-US" sz="3600" b="1"/>
          </a:p>
        </p:txBody>
      </p:sp>
      <p:pic>
        <p:nvPicPr>
          <p:cNvPr id="21509" name="Picture 5" descr="housing1"/>
          <p:cNvPicPr>
            <a:picLocks noChangeAspect="1" noChangeArrowheads="1"/>
          </p:cNvPicPr>
          <p:nvPr/>
        </p:nvPicPr>
        <p:blipFill>
          <a:blip r:embed="rId2" cstate="print"/>
          <a:srcRect/>
          <a:stretch>
            <a:fillRect/>
          </a:stretch>
        </p:blipFill>
        <p:spPr bwMode="auto">
          <a:xfrm>
            <a:off x="1143000" y="2420938"/>
            <a:ext cx="7010400" cy="4132262"/>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1506"/>
                                        </p:tgtEl>
                                        <p:attrNameLst>
                                          <p:attrName>style.visibility</p:attrName>
                                        </p:attrNameLst>
                                      </p:cBhvr>
                                      <p:to>
                                        <p:strVal val="visible"/>
                                      </p:to>
                                    </p:set>
                                    <p:anim calcmode="lin" valueType="num">
                                      <p:cBhvr additive="base">
                                        <p:cTn id="7" dur="500" fill="hold"/>
                                        <p:tgtEl>
                                          <p:spTgt spid="21506"/>
                                        </p:tgtEl>
                                        <p:attrNameLst>
                                          <p:attrName>ppt_x</p:attrName>
                                        </p:attrNameLst>
                                      </p:cBhvr>
                                      <p:tavLst>
                                        <p:tav tm="0">
                                          <p:val>
                                            <p:strVal val="0-#ppt_w/2"/>
                                          </p:val>
                                        </p:tav>
                                        <p:tav tm="100000">
                                          <p:val>
                                            <p:strVal val="#ppt_x"/>
                                          </p:val>
                                        </p:tav>
                                      </p:tavLst>
                                    </p:anim>
                                    <p:anim calcmode="lin" valueType="num">
                                      <p:cBhvr additive="base">
                                        <p:cTn id="8" dur="500" fill="hold"/>
                                        <p:tgtEl>
                                          <p:spTgt spid="21506"/>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2" presetClass="entr" presetSubtype="4" fill="hold" nodeType="clickEffect">
                                  <p:stCondLst>
                                    <p:cond delay="0"/>
                                  </p:stCondLst>
                                  <p:childTnLst>
                                    <p:set>
                                      <p:cBhvr>
                                        <p:cTn id="12" dur="1" fill="hold">
                                          <p:stCondLst>
                                            <p:cond delay="0"/>
                                          </p:stCondLst>
                                        </p:cTn>
                                        <p:tgtEl>
                                          <p:spTgt spid="21509"/>
                                        </p:tgtEl>
                                        <p:attrNameLst>
                                          <p:attrName>style.visibility</p:attrName>
                                        </p:attrNameLst>
                                      </p:cBhvr>
                                      <p:to>
                                        <p:strVal val="visible"/>
                                      </p:to>
                                    </p:set>
                                    <p:animEffect transition="in" filter="slide(fromBottom)">
                                      <p:cBhvr>
                                        <p:cTn id="13" dur="500"/>
                                        <p:tgtEl>
                                          <p:spTgt spid="2150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6" grpId="0"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194" name="AutoShape 2"/>
          <p:cNvSpPr>
            <a:spLocks noGrp="1" noChangeArrowheads="1"/>
          </p:cNvSpPr>
          <p:nvPr>
            <p:ph type="title"/>
          </p:nvPr>
        </p:nvSpPr>
        <p:spPr/>
        <p:txBody>
          <a:bodyPr/>
          <a:lstStyle/>
          <a:p>
            <a:r>
              <a:rPr lang="en-US" sz="6000"/>
              <a:t>A town:</a:t>
            </a:r>
          </a:p>
        </p:txBody>
      </p:sp>
      <p:sp>
        <p:nvSpPr>
          <p:cNvPr id="8195" name="Rectangle 3"/>
          <p:cNvSpPr>
            <a:spLocks noGrp="1" noChangeArrowheads="1"/>
          </p:cNvSpPr>
          <p:nvPr>
            <p:ph type="body" idx="1"/>
          </p:nvPr>
        </p:nvSpPr>
        <p:spPr>
          <a:xfrm>
            <a:off x="838200" y="2362200"/>
            <a:ext cx="4648200" cy="4495800"/>
          </a:xfrm>
        </p:spPr>
        <p:txBody>
          <a:bodyPr/>
          <a:lstStyle/>
          <a:p>
            <a:pPr>
              <a:lnSpc>
                <a:spcPct val="90000"/>
              </a:lnSpc>
            </a:pPr>
            <a:r>
              <a:rPr lang="en-US" sz="4000" b="1"/>
              <a:t>is the smallest community.</a:t>
            </a:r>
          </a:p>
          <a:p>
            <a:pPr>
              <a:lnSpc>
                <a:spcPct val="90000"/>
              </a:lnSpc>
            </a:pPr>
            <a:r>
              <a:rPr lang="en-US" sz="4000" b="1"/>
              <a:t>usually has farmland.</a:t>
            </a:r>
          </a:p>
          <a:p>
            <a:pPr>
              <a:lnSpc>
                <a:spcPct val="90000"/>
              </a:lnSpc>
            </a:pPr>
            <a:r>
              <a:rPr lang="en-US" sz="4000" b="1"/>
              <a:t>has people who know each other well.</a:t>
            </a:r>
          </a:p>
        </p:txBody>
      </p:sp>
      <p:pic>
        <p:nvPicPr>
          <p:cNvPr id="8196" name="Picture 4" descr="town1"/>
          <p:cNvPicPr>
            <a:picLocks noChangeAspect="1" noChangeArrowheads="1"/>
          </p:cNvPicPr>
          <p:nvPr/>
        </p:nvPicPr>
        <p:blipFill>
          <a:blip r:embed="rId2" cstate="print"/>
          <a:srcRect/>
          <a:stretch>
            <a:fillRect/>
          </a:stretch>
        </p:blipFill>
        <p:spPr bwMode="auto">
          <a:xfrm>
            <a:off x="5448300" y="2425700"/>
            <a:ext cx="3619500" cy="31369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8194"/>
                                        </p:tgtEl>
                                        <p:attrNameLst>
                                          <p:attrName>style.visibility</p:attrName>
                                        </p:attrNameLst>
                                      </p:cBhvr>
                                      <p:to>
                                        <p:strVal val="visible"/>
                                      </p:to>
                                    </p:set>
                                    <p:anim calcmode="lin" valueType="num">
                                      <p:cBhvr additive="base">
                                        <p:cTn id="7" dur="500" fill="hold"/>
                                        <p:tgtEl>
                                          <p:spTgt spid="8194"/>
                                        </p:tgtEl>
                                        <p:attrNameLst>
                                          <p:attrName>ppt_x</p:attrName>
                                        </p:attrNameLst>
                                      </p:cBhvr>
                                      <p:tavLst>
                                        <p:tav tm="0">
                                          <p:val>
                                            <p:strVal val="0-#ppt_w/2"/>
                                          </p:val>
                                        </p:tav>
                                        <p:tav tm="100000">
                                          <p:val>
                                            <p:strVal val="#ppt_x"/>
                                          </p:val>
                                        </p:tav>
                                      </p:tavLst>
                                    </p:anim>
                                    <p:anim calcmode="lin" valueType="num">
                                      <p:cBhvr additive="base">
                                        <p:cTn id="8" dur="500" fill="hold"/>
                                        <p:tgtEl>
                                          <p:spTgt spid="819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499"/>
                                          </p:stCondLst>
                                        </p:cTn>
                                        <p:tgtEl>
                                          <p:spTgt spid="8195">
                                            <p:txEl>
                                              <p:pRg st="0" end="0"/>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499"/>
                                          </p:stCondLst>
                                        </p:cTn>
                                        <p:tgtEl>
                                          <p:spTgt spid="8195">
                                            <p:txEl>
                                              <p:pRg st="1" end="1"/>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499"/>
                                          </p:stCondLst>
                                        </p:cTn>
                                        <p:tgtEl>
                                          <p:spTgt spid="8195">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4" grpId="0" autoUpdateAnimBg="0"/>
      <p:bldP spid="8195" grpId="0" build="p"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AutoShape 2"/>
          <p:cNvSpPr>
            <a:spLocks noGrp="1" noChangeArrowheads="1"/>
          </p:cNvSpPr>
          <p:nvPr>
            <p:ph type="title"/>
          </p:nvPr>
        </p:nvSpPr>
        <p:spPr/>
        <p:txBody>
          <a:bodyPr/>
          <a:lstStyle/>
          <a:p>
            <a:r>
              <a:rPr lang="en-US"/>
              <a:t>Writing Activity</a:t>
            </a:r>
          </a:p>
        </p:txBody>
      </p:sp>
      <p:sp>
        <p:nvSpPr>
          <p:cNvPr id="15363" name="Rectangle 3"/>
          <p:cNvSpPr>
            <a:spLocks noGrp="1" noChangeArrowheads="1"/>
          </p:cNvSpPr>
          <p:nvPr>
            <p:ph type="body" idx="1"/>
          </p:nvPr>
        </p:nvSpPr>
        <p:spPr/>
        <p:txBody>
          <a:bodyPr/>
          <a:lstStyle/>
          <a:p>
            <a:pPr>
              <a:lnSpc>
                <a:spcPct val="90000"/>
              </a:lnSpc>
            </a:pPr>
            <a:r>
              <a:rPr lang="en-US" b="1"/>
              <a:t>Write a paragraph about the different kinds of communities.</a:t>
            </a:r>
          </a:p>
          <a:p>
            <a:pPr>
              <a:lnSpc>
                <a:spcPct val="90000"/>
              </a:lnSpc>
            </a:pPr>
            <a:r>
              <a:rPr lang="en-US" b="1"/>
              <a:t>Try to use as much information as possible from this presentation</a:t>
            </a:r>
          </a:p>
          <a:p>
            <a:pPr>
              <a:lnSpc>
                <a:spcPct val="90000"/>
              </a:lnSpc>
            </a:pPr>
            <a:r>
              <a:rPr lang="en-US" b="1"/>
              <a:t>Don’t forget to use the Four-Square writing method to guide you.</a:t>
            </a:r>
          </a:p>
          <a:p>
            <a:pPr>
              <a:lnSpc>
                <a:spcPct val="90000"/>
              </a:lnSpc>
            </a:pPr>
            <a:r>
              <a:rPr lang="en-US" b="1"/>
              <a:t>There is an example on the next slide to get you started.</a:t>
            </a:r>
          </a:p>
        </p:txBody>
      </p:sp>
      <p:pic>
        <p:nvPicPr>
          <p:cNvPr id="15365" name="Picture 5" descr="Pencil"/>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4953000" y="0"/>
            <a:ext cx="4191000" cy="2187575"/>
          </a:xfrm>
          <a:prstGeom prst="rect">
            <a:avLst/>
          </a:prstGeom>
          <a:noFill/>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3564" name="Group 12"/>
          <p:cNvGrpSpPr>
            <a:grpSpLocks/>
          </p:cNvGrpSpPr>
          <p:nvPr/>
        </p:nvGrpSpPr>
        <p:grpSpPr bwMode="auto">
          <a:xfrm>
            <a:off x="914400" y="2362200"/>
            <a:ext cx="7467600" cy="4114800"/>
            <a:chOff x="240" y="1392"/>
            <a:chExt cx="4704" cy="2592"/>
          </a:xfrm>
        </p:grpSpPr>
        <p:sp>
          <p:nvSpPr>
            <p:cNvPr id="23563" name="Rectangle 11"/>
            <p:cNvSpPr>
              <a:spLocks noChangeArrowheads="1"/>
            </p:cNvSpPr>
            <p:nvPr/>
          </p:nvSpPr>
          <p:spPr bwMode="auto">
            <a:xfrm>
              <a:off x="2592" y="2688"/>
              <a:ext cx="2352" cy="1296"/>
            </a:xfrm>
            <a:prstGeom prst="rect">
              <a:avLst/>
            </a:prstGeom>
            <a:solidFill>
              <a:schemeClr val="accent1"/>
            </a:solidFill>
            <a:ln w="9525">
              <a:solidFill>
                <a:schemeClr val="tx1"/>
              </a:solidFill>
              <a:miter lim="800000"/>
              <a:headEnd/>
              <a:tailEnd/>
            </a:ln>
            <a:effectLst/>
          </p:spPr>
          <p:txBody>
            <a:bodyPr wrap="none" anchor="ctr"/>
            <a:lstStyle/>
            <a:p>
              <a:endParaRPr lang="en-US"/>
            </a:p>
          </p:txBody>
        </p:sp>
        <p:sp>
          <p:nvSpPr>
            <p:cNvPr id="23562" name="Rectangle 10"/>
            <p:cNvSpPr>
              <a:spLocks noChangeArrowheads="1"/>
            </p:cNvSpPr>
            <p:nvPr/>
          </p:nvSpPr>
          <p:spPr bwMode="auto">
            <a:xfrm>
              <a:off x="240" y="2688"/>
              <a:ext cx="2352" cy="1296"/>
            </a:xfrm>
            <a:prstGeom prst="rect">
              <a:avLst/>
            </a:prstGeom>
            <a:solidFill>
              <a:schemeClr val="accent1"/>
            </a:solidFill>
            <a:ln w="9525">
              <a:solidFill>
                <a:schemeClr val="tx1"/>
              </a:solidFill>
              <a:miter lim="800000"/>
              <a:headEnd/>
              <a:tailEnd/>
            </a:ln>
            <a:effectLst/>
          </p:spPr>
          <p:txBody>
            <a:bodyPr wrap="none" anchor="ctr"/>
            <a:lstStyle/>
            <a:p>
              <a:endParaRPr lang="en-US"/>
            </a:p>
          </p:txBody>
        </p:sp>
        <p:sp>
          <p:nvSpPr>
            <p:cNvPr id="23561" name="Rectangle 9"/>
            <p:cNvSpPr>
              <a:spLocks noChangeArrowheads="1"/>
            </p:cNvSpPr>
            <p:nvPr/>
          </p:nvSpPr>
          <p:spPr bwMode="auto">
            <a:xfrm>
              <a:off x="2592" y="1392"/>
              <a:ext cx="2352" cy="1296"/>
            </a:xfrm>
            <a:prstGeom prst="rect">
              <a:avLst/>
            </a:prstGeom>
            <a:solidFill>
              <a:schemeClr val="accent1"/>
            </a:solidFill>
            <a:ln w="9525">
              <a:solidFill>
                <a:schemeClr val="tx1"/>
              </a:solidFill>
              <a:miter lim="800000"/>
              <a:headEnd/>
              <a:tailEnd/>
            </a:ln>
            <a:effectLst/>
          </p:spPr>
          <p:txBody>
            <a:bodyPr wrap="none" anchor="ctr"/>
            <a:lstStyle/>
            <a:p>
              <a:endParaRPr lang="en-US"/>
            </a:p>
          </p:txBody>
        </p:sp>
        <p:sp>
          <p:nvSpPr>
            <p:cNvPr id="23559" name="Rectangle 7"/>
            <p:cNvSpPr>
              <a:spLocks noChangeArrowheads="1"/>
            </p:cNvSpPr>
            <p:nvPr/>
          </p:nvSpPr>
          <p:spPr bwMode="auto">
            <a:xfrm>
              <a:off x="240" y="1392"/>
              <a:ext cx="2352" cy="1296"/>
            </a:xfrm>
            <a:prstGeom prst="rect">
              <a:avLst/>
            </a:prstGeom>
            <a:solidFill>
              <a:schemeClr val="accent1"/>
            </a:solidFill>
            <a:ln w="9525">
              <a:solidFill>
                <a:schemeClr val="tx1"/>
              </a:solidFill>
              <a:miter lim="800000"/>
              <a:headEnd/>
              <a:tailEnd/>
            </a:ln>
            <a:effectLst/>
          </p:spPr>
          <p:txBody>
            <a:bodyPr wrap="none" anchor="ctr"/>
            <a:lstStyle/>
            <a:p>
              <a:endParaRPr lang="en-US"/>
            </a:p>
          </p:txBody>
        </p:sp>
      </p:grpSp>
      <p:sp>
        <p:nvSpPr>
          <p:cNvPr id="23554" name="AutoShape 2"/>
          <p:cNvSpPr>
            <a:spLocks noGrp="1" noChangeArrowheads="1"/>
          </p:cNvSpPr>
          <p:nvPr>
            <p:ph type="title"/>
          </p:nvPr>
        </p:nvSpPr>
        <p:spPr/>
        <p:txBody>
          <a:bodyPr/>
          <a:lstStyle/>
          <a:p>
            <a:r>
              <a:rPr lang="en-US"/>
              <a:t>Writing Activity</a:t>
            </a:r>
          </a:p>
        </p:txBody>
      </p:sp>
      <p:sp>
        <p:nvSpPr>
          <p:cNvPr id="23557" name="Rectangle 5"/>
          <p:cNvSpPr>
            <a:spLocks noChangeArrowheads="1"/>
          </p:cNvSpPr>
          <p:nvPr>
            <p:ph type="body" idx="1"/>
          </p:nvPr>
        </p:nvSpPr>
        <p:spPr>
          <a:xfrm>
            <a:off x="1447800" y="3733800"/>
            <a:ext cx="6400800" cy="1219200"/>
          </a:xfrm>
          <a:solidFill>
            <a:schemeClr val="accent1"/>
          </a:solidFill>
          <a:ln>
            <a:solidFill>
              <a:schemeClr val="tx1"/>
            </a:solidFill>
          </a:ln>
        </p:spPr>
        <p:txBody>
          <a:bodyPr/>
          <a:lstStyle/>
          <a:p>
            <a:pPr algn="ctr" eaLnBrk="0" hangingPunct="0">
              <a:spcBef>
                <a:spcPct val="0"/>
              </a:spcBef>
              <a:buClrTx/>
              <a:buSzTx/>
              <a:buFontTx/>
              <a:buNone/>
            </a:pPr>
            <a:r>
              <a:rPr lang="en-US" sz="3200"/>
              <a:t>There are many different kinds of communities.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146" name="AutoShape 2"/>
          <p:cNvSpPr>
            <a:spLocks noGrp="1" noChangeArrowheads="1"/>
          </p:cNvSpPr>
          <p:nvPr>
            <p:ph type="title"/>
          </p:nvPr>
        </p:nvSpPr>
        <p:spPr/>
        <p:txBody>
          <a:bodyPr/>
          <a:lstStyle/>
          <a:p>
            <a:r>
              <a:rPr lang="en-US"/>
              <a:t>Learner Expectation</a:t>
            </a:r>
          </a:p>
        </p:txBody>
      </p:sp>
      <p:sp>
        <p:nvSpPr>
          <p:cNvPr id="6147" name="Rectangle 3"/>
          <p:cNvSpPr>
            <a:spLocks noGrp="1" noChangeArrowheads="1"/>
          </p:cNvSpPr>
          <p:nvPr>
            <p:ph type="body" idx="1"/>
          </p:nvPr>
        </p:nvSpPr>
        <p:spPr/>
        <p:txBody>
          <a:bodyPr/>
          <a:lstStyle/>
          <a:p>
            <a:pPr>
              <a:lnSpc>
                <a:spcPct val="80000"/>
              </a:lnSpc>
            </a:pPr>
            <a:r>
              <a:rPr lang="en-US" sz="2400" b="1"/>
              <a:t>Content Standard:</a:t>
            </a:r>
            <a:r>
              <a:rPr lang="en-US" sz="2400"/>
              <a:t> 1.0 </a:t>
            </a:r>
          </a:p>
          <a:p>
            <a:pPr>
              <a:lnSpc>
                <a:spcPct val="80000"/>
              </a:lnSpc>
            </a:pPr>
            <a:r>
              <a:rPr lang="en-US" sz="2400"/>
              <a:t>Culture encompasses similarities and differences among people, including their beliefs, knowledge, changes, values, and traditions. Students will explore these elements of society to develop an appreciation and respect for the variety of human cultures.</a:t>
            </a:r>
            <a:endParaRPr lang="en-US" sz="2400" b="1"/>
          </a:p>
          <a:p>
            <a:pPr>
              <a:lnSpc>
                <a:spcPct val="80000"/>
              </a:lnSpc>
            </a:pPr>
            <a:r>
              <a:rPr lang="en-US" sz="2400" b="1"/>
              <a:t>Learning Expectations:</a:t>
            </a:r>
            <a:endParaRPr lang="en-US" sz="2400"/>
          </a:p>
          <a:p>
            <a:pPr>
              <a:lnSpc>
                <a:spcPct val="80000"/>
              </a:lnSpc>
            </a:pPr>
            <a:r>
              <a:rPr lang="en-US" sz="2400"/>
              <a:t>1.01 Understand the diversity of human cultures.</a:t>
            </a:r>
          </a:p>
          <a:p>
            <a:pPr>
              <a:lnSpc>
                <a:spcPct val="80000"/>
              </a:lnSpc>
            </a:pPr>
            <a:r>
              <a:rPr lang="en-US" sz="2400"/>
              <a:t>1.02 Discuss cultures and human patterns of places and regions of the world.</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147">
                                            <p:txEl>
                                              <p:pRg st="0" end="0"/>
                                            </p:txEl>
                                          </p:spTgt>
                                        </p:tgtEl>
                                        <p:attrNameLst>
                                          <p:attrName>style.visibility</p:attrName>
                                        </p:attrNameLst>
                                      </p:cBhvr>
                                      <p:to>
                                        <p:strVal val="visible"/>
                                      </p:to>
                                    </p:set>
                                    <p:anim calcmode="lin" valueType="num">
                                      <p:cBhvr additive="base">
                                        <p:cTn id="7" dur="500" fill="hold"/>
                                        <p:tgtEl>
                                          <p:spTgt spid="614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147">
                                            <p:txEl>
                                              <p:pRg st="0" end="0"/>
                                            </p:txEl>
                                          </p:spTgt>
                                        </p:tgtEl>
                                        <p:attrNameLst>
                                          <p:attrName>ppt_y</p:attrName>
                                        </p:attrNameLst>
                                      </p:cBhvr>
                                      <p:tavLst>
                                        <p:tav tm="0">
                                          <p:val>
                                            <p:strVal val="1+#ppt_h/2"/>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2" name="laser.wav"/>
                                        </p:tgtEl>
                                      </p:cMediaNode>
                                    </p:audio>
                                  </p:sub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147">
                                            <p:txEl>
                                              <p:pRg st="1" end="1"/>
                                            </p:txEl>
                                          </p:spTgt>
                                        </p:tgtEl>
                                        <p:attrNameLst>
                                          <p:attrName>style.visibility</p:attrName>
                                        </p:attrNameLst>
                                      </p:cBhvr>
                                      <p:to>
                                        <p:strVal val="visible"/>
                                      </p:to>
                                    </p:set>
                                    <p:anim calcmode="lin" valueType="num">
                                      <p:cBhvr additive="base">
                                        <p:cTn id="13" dur="500" fill="hold"/>
                                        <p:tgtEl>
                                          <p:spTgt spid="6147">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147">
                                            <p:txEl>
                                              <p:pRg st="1" end="1"/>
                                            </p:txEl>
                                          </p:spTgt>
                                        </p:tgtEl>
                                        <p:attrNameLst>
                                          <p:attrName>ppt_y</p:attrName>
                                        </p:attrNameLst>
                                      </p:cBhvr>
                                      <p:tavLst>
                                        <p:tav tm="0">
                                          <p:val>
                                            <p:strVal val="1+#ppt_h/2"/>
                                          </p:val>
                                        </p:tav>
                                        <p:tav tm="100000">
                                          <p:val>
                                            <p:strVal val="#ppt_y"/>
                                          </p:val>
                                        </p:tav>
                                      </p:tavLst>
                                    </p:anim>
                                  </p:childTnLst>
                                  <p:subTnLst>
                                    <p:audio>
                                      <p:cMediaNode>
                                        <p:cTn display="0" masterRel="sameClick">
                                          <p:stCondLst>
                                            <p:cond evt="begin" delay="0">
                                              <p:tn val="11"/>
                                            </p:cond>
                                          </p:stCondLst>
                                          <p:endCondLst>
                                            <p:cond evt="onStopAudio" delay="0">
                                              <p:tgtEl>
                                                <p:sldTgt/>
                                              </p:tgtEl>
                                            </p:cond>
                                          </p:endCondLst>
                                        </p:cTn>
                                        <p:tgtEl>
                                          <p:sndTgt r:embed="rId2" name="laser.wav"/>
                                        </p:tgtEl>
                                      </p:cMediaNode>
                                    </p:audio>
                                  </p:sub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147">
                                            <p:txEl>
                                              <p:pRg st="2" end="2"/>
                                            </p:txEl>
                                          </p:spTgt>
                                        </p:tgtEl>
                                        <p:attrNameLst>
                                          <p:attrName>style.visibility</p:attrName>
                                        </p:attrNameLst>
                                      </p:cBhvr>
                                      <p:to>
                                        <p:strVal val="visible"/>
                                      </p:to>
                                    </p:set>
                                    <p:anim calcmode="lin" valueType="num">
                                      <p:cBhvr additive="base">
                                        <p:cTn id="19" dur="500" fill="hold"/>
                                        <p:tgtEl>
                                          <p:spTgt spid="6147">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147">
                                            <p:txEl>
                                              <p:pRg st="2" end="2"/>
                                            </p:txEl>
                                          </p:spTgt>
                                        </p:tgtEl>
                                        <p:attrNameLst>
                                          <p:attrName>ppt_y</p:attrName>
                                        </p:attrNameLst>
                                      </p:cBhvr>
                                      <p:tavLst>
                                        <p:tav tm="0">
                                          <p:val>
                                            <p:strVal val="1+#ppt_h/2"/>
                                          </p:val>
                                        </p:tav>
                                        <p:tav tm="100000">
                                          <p:val>
                                            <p:strVal val="#ppt_y"/>
                                          </p:val>
                                        </p:tav>
                                      </p:tavLst>
                                    </p:anim>
                                  </p:childTnLst>
                                  <p:subTnLst>
                                    <p:audio>
                                      <p:cMediaNode>
                                        <p:cTn display="0" masterRel="sameClick">
                                          <p:stCondLst>
                                            <p:cond evt="begin" delay="0">
                                              <p:tn val="17"/>
                                            </p:cond>
                                          </p:stCondLst>
                                          <p:endCondLst>
                                            <p:cond evt="onStopAudio" delay="0">
                                              <p:tgtEl>
                                                <p:sldTgt/>
                                              </p:tgtEl>
                                            </p:cond>
                                          </p:endCondLst>
                                        </p:cTn>
                                        <p:tgtEl>
                                          <p:sndTgt r:embed="rId2" name="laser.wav"/>
                                        </p:tgtEl>
                                      </p:cMediaNode>
                                    </p:audio>
                                  </p:sub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6147">
                                            <p:txEl>
                                              <p:pRg st="3" end="3"/>
                                            </p:txEl>
                                          </p:spTgt>
                                        </p:tgtEl>
                                        <p:attrNameLst>
                                          <p:attrName>style.visibility</p:attrName>
                                        </p:attrNameLst>
                                      </p:cBhvr>
                                      <p:to>
                                        <p:strVal val="visible"/>
                                      </p:to>
                                    </p:set>
                                    <p:anim calcmode="lin" valueType="num">
                                      <p:cBhvr additive="base">
                                        <p:cTn id="25" dur="500" fill="hold"/>
                                        <p:tgtEl>
                                          <p:spTgt spid="6147">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147">
                                            <p:txEl>
                                              <p:pRg st="3" end="3"/>
                                            </p:txEl>
                                          </p:spTgt>
                                        </p:tgtEl>
                                        <p:attrNameLst>
                                          <p:attrName>ppt_y</p:attrName>
                                        </p:attrNameLst>
                                      </p:cBhvr>
                                      <p:tavLst>
                                        <p:tav tm="0">
                                          <p:val>
                                            <p:strVal val="1+#ppt_h/2"/>
                                          </p:val>
                                        </p:tav>
                                        <p:tav tm="100000">
                                          <p:val>
                                            <p:strVal val="#ppt_y"/>
                                          </p:val>
                                        </p:tav>
                                      </p:tavLst>
                                    </p:anim>
                                  </p:childTnLst>
                                  <p:subTnLst>
                                    <p:audio>
                                      <p:cMediaNode>
                                        <p:cTn display="0" masterRel="sameClick">
                                          <p:stCondLst>
                                            <p:cond evt="begin" delay="0">
                                              <p:tn val="23"/>
                                            </p:cond>
                                          </p:stCondLst>
                                          <p:endCondLst>
                                            <p:cond evt="onStopAudio" delay="0">
                                              <p:tgtEl>
                                                <p:sldTgt/>
                                              </p:tgtEl>
                                            </p:cond>
                                          </p:endCondLst>
                                        </p:cTn>
                                        <p:tgtEl>
                                          <p:sndTgt r:embed="rId2" name="laser.wav"/>
                                        </p:tgtEl>
                                      </p:cMediaNode>
                                    </p:audio>
                                  </p:sub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6147">
                                            <p:txEl>
                                              <p:pRg st="4" end="4"/>
                                            </p:txEl>
                                          </p:spTgt>
                                        </p:tgtEl>
                                        <p:attrNameLst>
                                          <p:attrName>style.visibility</p:attrName>
                                        </p:attrNameLst>
                                      </p:cBhvr>
                                      <p:to>
                                        <p:strVal val="visible"/>
                                      </p:to>
                                    </p:set>
                                    <p:anim calcmode="lin" valueType="num">
                                      <p:cBhvr additive="base">
                                        <p:cTn id="31" dur="500" fill="hold"/>
                                        <p:tgtEl>
                                          <p:spTgt spid="6147">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6147">
                                            <p:txEl>
                                              <p:pRg st="4" end="4"/>
                                            </p:txEl>
                                          </p:spTgt>
                                        </p:tgtEl>
                                        <p:attrNameLst>
                                          <p:attrName>ppt_y</p:attrName>
                                        </p:attrNameLst>
                                      </p:cBhvr>
                                      <p:tavLst>
                                        <p:tav tm="0">
                                          <p:val>
                                            <p:strVal val="1+#ppt_h/2"/>
                                          </p:val>
                                        </p:tav>
                                        <p:tav tm="100000">
                                          <p:val>
                                            <p:strVal val="#ppt_y"/>
                                          </p:val>
                                        </p:tav>
                                      </p:tavLst>
                                    </p:anim>
                                  </p:childTnLst>
                                  <p:subTnLst>
                                    <p:audio>
                                      <p:cMediaNode>
                                        <p:cTn display="0" masterRel="sameClick">
                                          <p:stCondLst>
                                            <p:cond evt="begin" delay="0">
                                              <p:tn val="29"/>
                                            </p:cond>
                                          </p:stCondLst>
                                          <p:endCondLst>
                                            <p:cond evt="onStopAudio" delay="0">
                                              <p:tgtEl>
                                                <p:sldTgt/>
                                              </p:tgtEl>
                                            </p:cond>
                                          </p:endCondLst>
                                        </p:cTn>
                                        <p:tgtEl>
                                          <p:sndTgt r:embed="rId2" name="laser.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7" grpId="0" build="p" autoUpdateAnimBg="0"/>
    </p:bld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170" name="AutoShape 2"/>
          <p:cNvSpPr>
            <a:spLocks noGrp="1" noChangeArrowheads="1"/>
          </p:cNvSpPr>
          <p:nvPr>
            <p:ph type="title"/>
          </p:nvPr>
        </p:nvSpPr>
        <p:spPr/>
        <p:txBody>
          <a:bodyPr/>
          <a:lstStyle/>
          <a:p>
            <a:r>
              <a:rPr lang="en-US" sz="4400" b="0"/>
              <a:t>In this lesson, you will:</a:t>
            </a:r>
          </a:p>
        </p:txBody>
      </p:sp>
      <p:sp>
        <p:nvSpPr>
          <p:cNvPr id="7171" name="Rectangle 3"/>
          <p:cNvSpPr>
            <a:spLocks noGrp="1" noChangeArrowheads="1"/>
          </p:cNvSpPr>
          <p:nvPr>
            <p:ph type="body" idx="1"/>
          </p:nvPr>
        </p:nvSpPr>
        <p:spPr/>
        <p:txBody>
          <a:bodyPr/>
          <a:lstStyle/>
          <a:p>
            <a:r>
              <a:rPr lang="en-US" sz="3600"/>
              <a:t>Learn the meaning of community.</a:t>
            </a:r>
          </a:p>
          <a:p>
            <a:r>
              <a:rPr lang="en-US" sz="3600"/>
              <a:t>Identify the differences between a city, a town, and a suburb.</a:t>
            </a:r>
          </a:p>
          <a:p>
            <a:r>
              <a:rPr lang="en-US" sz="3600"/>
              <a:t>Do a Four-Square writing activity with the information presented in this presentation.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7170"/>
                                        </p:tgtEl>
                                        <p:attrNameLst>
                                          <p:attrName>style.visibility</p:attrName>
                                        </p:attrNameLst>
                                      </p:cBhvr>
                                      <p:to>
                                        <p:strVal val="visible"/>
                                      </p:to>
                                    </p:set>
                                    <p:anim calcmode="lin" valueType="num">
                                      <p:cBhvr additive="base">
                                        <p:cTn id="7" dur="500" fill="hold"/>
                                        <p:tgtEl>
                                          <p:spTgt spid="7170"/>
                                        </p:tgtEl>
                                        <p:attrNameLst>
                                          <p:attrName>ppt_x</p:attrName>
                                        </p:attrNameLst>
                                      </p:cBhvr>
                                      <p:tavLst>
                                        <p:tav tm="0">
                                          <p:val>
                                            <p:strVal val="0-#ppt_w/2"/>
                                          </p:val>
                                        </p:tav>
                                        <p:tav tm="100000">
                                          <p:val>
                                            <p:strVal val="#ppt_x"/>
                                          </p:val>
                                        </p:tav>
                                      </p:tavLst>
                                    </p:anim>
                                    <p:anim calcmode="lin" valueType="num">
                                      <p:cBhvr additive="base">
                                        <p:cTn id="8" dur="500" fill="hold"/>
                                        <p:tgtEl>
                                          <p:spTgt spid="7170"/>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171">
                                            <p:txEl>
                                              <p:pRg st="0" end="0"/>
                                            </p:txEl>
                                          </p:spTgt>
                                        </p:tgtEl>
                                        <p:attrNameLst>
                                          <p:attrName>style.visibility</p:attrName>
                                        </p:attrNameLst>
                                      </p:cBhvr>
                                      <p:to>
                                        <p:strVal val="visible"/>
                                      </p:to>
                                    </p:set>
                                    <p:anim calcmode="lin" valueType="num">
                                      <p:cBhvr additive="base">
                                        <p:cTn id="13" dur="500" fill="hold"/>
                                        <p:tgtEl>
                                          <p:spTgt spid="7171">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7171">
                                            <p:txEl>
                                              <p:pRg st="0" end="0"/>
                                            </p:txEl>
                                          </p:spTgt>
                                        </p:tgtEl>
                                        <p:attrNameLst>
                                          <p:attrName>ppt_y</p:attrName>
                                        </p:attrNameLst>
                                      </p:cBhvr>
                                      <p:tavLst>
                                        <p:tav tm="0">
                                          <p:val>
                                            <p:strVal val="1+#ppt_h/2"/>
                                          </p:val>
                                        </p:tav>
                                        <p:tav tm="100000">
                                          <p:val>
                                            <p:strVal val="#ppt_y"/>
                                          </p:val>
                                        </p:tav>
                                      </p:tavLst>
                                    </p:anim>
                                  </p:childTnLst>
                                  <p:subTnLst>
                                    <p:audio>
                                      <p:cMediaNode>
                                        <p:cTn display="0" masterRel="sameClick">
                                          <p:stCondLst>
                                            <p:cond evt="begin" delay="0">
                                              <p:tn val="11"/>
                                            </p:cond>
                                          </p:stCondLst>
                                          <p:endCondLst>
                                            <p:cond evt="onStopAudio" delay="0">
                                              <p:tgtEl>
                                                <p:sldTgt/>
                                              </p:tgtEl>
                                            </p:cond>
                                          </p:endCondLst>
                                        </p:cTn>
                                        <p:tgtEl>
                                          <p:sndTgt r:embed="rId2" name="laser.wav"/>
                                        </p:tgtEl>
                                      </p:cMediaNode>
                                    </p:audio>
                                  </p:sub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7171">
                                            <p:txEl>
                                              <p:pRg st="1" end="1"/>
                                            </p:txEl>
                                          </p:spTgt>
                                        </p:tgtEl>
                                        <p:attrNameLst>
                                          <p:attrName>style.visibility</p:attrName>
                                        </p:attrNameLst>
                                      </p:cBhvr>
                                      <p:to>
                                        <p:strVal val="visible"/>
                                      </p:to>
                                    </p:set>
                                    <p:anim calcmode="lin" valueType="num">
                                      <p:cBhvr additive="base">
                                        <p:cTn id="19" dur="500" fill="hold"/>
                                        <p:tgtEl>
                                          <p:spTgt spid="7171">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7171">
                                            <p:txEl>
                                              <p:pRg st="1" end="1"/>
                                            </p:txEl>
                                          </p:spTgt>
                                        </p:tgtEl>
                                        <p:attrNameLst>
                                          <p:attrName>ppt_y</p:attrName>
                                        </p:attrNameLst>
                                      </p:cBhvr>
                                      <p:tavLst>
                                        <p:tav tm="0">
                                          <p:val>
                                            <p:strVal val="1+#ppt_h/2"/>
                                          </p:val>
                                        </p:tav>
                                        <p:tav tm="100000">
                                          <p:val>
                                            <p:strVal val="#ppt_y"/>
                                          </p:val>
                                        </p:tav>
                                      </p:tavLst>
                                    </p:anim>
                                  </p:childTnLst>
                                  <p:subTnLst>
                                    <p:audio>
                                      <p:cMediaNode>
                                        <p:cTn display="0" masterRel="sameClick">
                                          <p:stCondLst>
                                            <p:cond evt="begin" delay="0">
                                              <p:tn val="17"/>
                                            </p:cond>
                                          </p:stCondLst>
                                          <p:endCondLst>
                                            <p:cond evt="onStopAudio" delay="0">
                                              <p:tgtEl>
                                                <p:sldTgt/>
                                              </p:tgtEl>
                                            </p:cond>
                                          </p:endCondLst>
                                        </p:cTn>
                                        <p:tgtEl>
                                          <p:sndTgt r:embed="rId2" name="laser.wav"/>
                                        </p:tgtEl>
                                      </p:cMediaNode>
                                    </p:audio>
                                  </p:sub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7171">
                                            <p:txEl>
                                              <p:pRg st="2" end="2"/>
                                            </p:txEl>
                                          </p:spTgt>
                                        </p:tgtEl>
                                        <p:attrNameLst>
                                          <p:attrName>style.visibility</p:attrName>
                                        </p:attrNameLst>
                                      </p:cBhvr>
                                      <p:to>
                                        <p:strVal val="visible"/>
                                      </p:to>
                                    </p:set>
                                    <p:anim calcmode="lin" valueType="num">
                                      <p:cBhvr additive="base">
                                        <p:cTn id="25" dur="500" fill="hold"/>
                                        <p:tgtEl>
                                          <p:spTgt spid="7171">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171">
                                            <p:txEl>
                                              <p:pRg st="2" end="2"/>
                                            </p:txEl>
                                          </p:spTgt>
                                        </p:tgtEl>
                                        <p:attrNameLst>
                                          <p:attrName>ppt_y</p:attrName>
                                        </p:attrNameLst>
                                      </p:cBhvr>
                                      <p:tavLst>
                                        <p:tav tm="0">
                                          <p:val>
                                            <p:strVal val="1+#ppt_h/2"/>
                                          </p:val>
                                        </p:tav>
                                        <p:tav tm="100000">
                                          <p:val>
                                            <p:strVal val="#ppt_y"/>
                                          </p:val>
                                        </p:tav>
                                      </p:tavLst>
                                    </p:anim>
                                  </p:childTnLst>
                                  <p:subTnLst>
                                    <p:audio>
                                      <p:cMediaNode>
                                        <p:cTn display="0" masterRel="sameClick">
                                          <p:stCondLst>
                                            <p:cond evt="begin" delay="0">
                                              <p:tn val="23"/>
                                            </p:cond>
                                          </p:stCondLst>
                                          <p:endCondLst>
                                            <p:cond evt="onStopAudio" delay="0">
                                              <p:tgtEl>
                                                <p:sldTgt/>
                                              </p:tgtEl>
                                            </p:cond>
                                          </p:endCondLst>
                                        </p:cTn>
                                        <p:tgtEl>
                                          <p:sndTgt r:embed="rId2" name="laser.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0" grpId="0" autoUpdateAnimBg="0"/>
      <p:bldP spid="7171" grpId="0" build="p" autoUpdateAnimBg="0"/>
    </p:bld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218" name="AutoShape 2"/>
          <p:cNvSpPr>
            <a:spLocks noGrp="1" noChangeArrowheads="1"/>
          </p:cNvSpPr>
          <p:nvPr>
            <p:ph type="title"/>
          </p:nvPr>
        </p:nvSpPr>
        <p:spPr/>
        <p:txBody>
          <a:bodyPr/>
          <a:lstStyle/>
          <a:p>
            <a:r>
              <a:rPr lang="en-US"/>
              <a:t>What is a community?</a:t>
            </a:r>
          </a:p>
        </p:txBody>
      </p:sp>
      <p:sp>
        <p:nvSpPr>
          <p:cNvPr id="9219" name="Rectangle 3"/>
          <p:cNvSpPr>
            <a:spLocks noGrp="1" noChangeArrowheads="1"/>
          </p:cNvSpPr>
          <p:nvPr>
            <p:ph type="body" idx="1"/>
          </p:nvPr>
        </p:nvSpPr>
        <p:spPr/>
        <p:txBody>
          <a:bodyPr/>
          <a:lstStyle/>
          <a:p>
            <a:r>
              <a:rPr lang="en-US" sz="3600" b="1"/>
              <a:t>A community is where people</a:t>
            </a:r>
            <a:r>
              <a:rPr lang="en-US" b="1"/>
              <a:t> </a:t>
            </a:r>
          </a:p>
          <a:p>
            <a:pPr>
              <a:buFont typeface="Wingdings" pitchFamily="2" charset="2"/>
              <a:buNone/>
            </a:pPr>
            <a:r>
              <a:rPr lang="en-US" sz="7200" b="1"/>
              <a:t>live.</a:t>
            </a:r>
          </a:p>
          <a:p>
            <a:pPr>
              <a:buFont typeface="Wingdings" pitchFamily="2" charset="2"/>
              <a:buNone/>
            </a:pPr>
            <a:endParaRPr lang="en-US" sz="7200" b="1"/>
          </a:p>
        </p:txBody>
      </p:sp>
      <p:pic>
        <p:nvPicPr>
          <p:cNvPr id="9220" name="Picture 4" descr="home"/>
          <p:cNvPicPr>
            <a:picLocks noChangeAspect="1" noChangeArrowheads="1"/>
          </p:cNvPicPr>
          <p:nvPr/>
        </p:nvPicPr>
        <p:blipFill>
          <a:blip r:embed="rId3" cstate="print"/>
          <a:srcRect/>
          <a:stretch>
            <a:fillRect/>
          </a:stretch>
        </p:blipFill>
        <p:spPr bwMode="auto">
          <a:xfrm>
            <a:off x="3429000" y="2819400"/>
            <a:ext cx="4038600" cy="371475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9218"/>
                                        </p:tgtEl>
                                        <p:attrNameLst>
                                          <p:attrName>style.visibility</p:attrName>
                                        </p:attrNameLst>
                                      </p:cBhvr>
                                      <p:to>
                                        <p:strVal val="visible"/>
                                      </p:to>
                                    </p:set>
                                    <p:anim calcmode="lin" valueType="num">
                                      <p:cBhvr additive="base">
                                        <p:cTn id="7" dur="500" fill="hold"/>
                                        <p:tgtEl>
                                          <p:spTgt spid="9218"/>
                                        </p:tgtEl>
                                        <p:attrNameLst>
                                          <p:attrName>ppt_x</p:attrName>
                                        </p:attrNameLst>
                                      </p:cBhvr>
                                      <p:tavLst>
                                        <p:tav tm="0">
                                          <p:val>
                                            <p:strVal val="0-#ppt_w/2"/>
                                          </p:val>
                                        </p:tav>
                                        <p:tav tm="100000">
                                          <p:val>
                                            <p:strVal val="#ppt_x"/>
                                          </p:val>
                                        </p:tav>
                                      </p:tavLst>
                                    </p:anim>
                                    <p:anim calcmode="lin" valueType="num">
                                      <p:cBhvr additive="base">
                                        <p:cTn id="8" dur="500" fill="hold"/>
                                        <p:tgtEl>
                                          <p:spTgt spid="9218"/>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499"/>
                                          </p:stCondLst>
                                        </p:cTn>
                                        <p:tgtEl>
                                          <p:spTgt spid="9219">
                                            <p:txEl>
                                              <p:pRg st="0" end="0"/>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499"/>
                                          </p:stCondLst>
                                        </p:cTn>
                                        <p:tgtEl>
                                          <p:spTgt spid="9219">
                                            <p:txEl>
                                              <p:pRg st="1" end="1"/>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2" presetClass="entr" presetSubtype="4" fill="hold" nodeType="clickEffect">
                                  <p:stCondLst>
                                    <p:cond delay="0"/>
                                  </p:stCondLst>
                                  <p:childTnLst>
                                    <p:set>
                                      <p:cBhvr>
                                        <p:cTn id="20" dur="1" fill="hold">
                                          <p:stCondLst>
                                            <p:cond delay="0"/>
                                          </p:stCondLst>
                                        </p:cTn>
                                        <p:tgtEl>
                                          <p:spTgt spid="9220"/>
                                        </p:tgtEl>
                                        <p:attrNameLst>
                                          <p:attrName>style.visibility</p:attrName>
                                        </p:attrNameLst>
                                      </p:cBhvr>
                                      <p:to>
                                        <p:strVal val="visible"/>
                                      </p:to>
                                    </p:set>
                                    <p:animEffect transition="in" filter="slide(fromBottom)">
                                      <p:cBhvr>
                                        <p:cTn id="21" dur="500"/>
                                        <p:tgtEl>
                                          <p:spTgt spid="9220"/>
                                        </p:tgtEl>
                                      </p:cBhvr>
                                    </p:animEffect>
                                  </p:childTnLst>
                                  <p:subTnLst>
                                    <p:audio>
                                      <p:cMediaNode>
                                        <p:cTn display="0" masterRel="sameClick">
                                          <p:stCondLst>
                                            <p:cond evt="begin" delay="0">
                                              <p:tn val="19"/>
                                            </p:cond>
                                          </p:stCondLst>
                                          <p:endCondLst>
                                            <p:cond evt="onStopAudio" delay="0">
                                              <p:tgtEl>
                                                <p:sldTgt/>
                                              </p:tgtEl>
                                            </p:cond>
                                          </p:endCondLst>
                                        </p:cTn>
                                        <p:tgtEl>
                                          <p:sndTgt r:embed="rId2" name="ZZZZ.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8" grpId="0" autoUpdateAnimBg="0"/>
      <p:bldP spid="9219" grpId="0" build="p" autoUpdateAnimBg="0"/>
    </p:bld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314" name="AutoShape 2"/>
          <p:cNvSpPr>
            <a:spLocks noGrp="1" noChangeArrowheads="1"/>
          </p:cNvSpPr>
          <p:nvPr>
            <p:ph type="title"/>
          </p:nvPr>
        </p:nvSpPr>
        <p:spPr/>
        <p:txBody>
          <a:bodyPr/>
          <a:lstStyle/>
          <a:p>
            <a:r>
              <a:rPr lang="en-US"/>
              <a:t>What is a community?</a:t>
            </a:r>
          </a:p>
        </p:txBody>
      </p:sp>
      <p:sp>
        <p:nvSpPr>
          <p:cNvPr id="13315" name="Rectangle 3"/>
          <p:cNvSpPr>
            <a:spLocks noGrp="1" noChangeArrowheads="1"/>
          </p:cNvSpPr>
          <p:nvPr>
            <p:ph type="body" idx="1"/>
          </p:nvPr>
        </p:nvSpPr>
        <p:spPr/>
        <p:txBody>
          <a:bodyPr/>
          <a:lstStyle/>
          <a:p>
            <a:r>
              <a:rPr lang="en-US" sz="3600" b="1"/>
              <a:t>A community is where people</a:t>
            </a:r>
            <a:r>
              <a:rPr lang="en-US" b="1"/>
              <a:t> </a:t>
            </a:r>
          </a:p>
          <a:p>
            <a:pPr>
              <a:buFont typeface="Wingdings" pitchFamily="2" charset="2"/>
              <a:buNone/>
            </a:pPr>
            <a:r>
              <a:rPr lang="en-US" sz="7200" b="1"/>
              <a:t>work.</a:t>
            </a:r>
          </a:p>
          <a:p>
            <a:pPr>
              <a:buFont typeface="Wingdings" pitchFamily="2" charset="2"/>
              <a:buNone/>
            </a:pPr>
            <a:endParaRPr lang="en-US" sz="7200" b="1"/>
          </a:p>
        </p:txBody>
      </p:sp>
      <p:pic>
        <p:nvPicPr>
          <p:cNvPr id="13317" name="Picture 5" descr="Farmfood"/>
          <p:cNvPicPr>
            <a:picLocks noChangeAspect="1" noChangeArrowheads="1"/>
          </p:cNvPicPr>
          <p:nvPr/>
        </p:nvPicPr>
        <p:blipFill>
          <a:blip r:embed="rId3" cstate="print"/>
          <a:srcRect/>
          <a:stretch>
            <a:fillRect/>
          </a:stretch>
        </p:blipFill>
        <p:spPr bwMode="auto">
          <a:xfrm>
            <a:off x="3276600" y="3117850"/>
            <a:ext cx="4648200" cy="374015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3314"/>
                                        </p:tgtEl>
                                        <p:attrNameLst>
                                          <p:attrName>style.visibility</p:attrName>
                                        </p:attrNameLst>
                                      </p:cBhvr>
                                      <p:to>
                                        <p:strVal val="visible"/>
                                      </p:to>
                                    </p:set>
                                    <p:anim calcmode="lin" valueType="num">
                                      <p:cBhvr additive="base">
                                        <p:cTn id="7" dur="500" fill="hold"/>
                                        <p:tgtEl>
                                          <p:spTgt spid="13314"/>
                                        </p:tgtEl>
                                        <p:attrNameLst>
                                          <p:attrName>ppt_x</p:attrName>
                                        </p:attrNameLst>
                                      </p:cBhvr>
                                      <p:tavLst>
                                        <p:tav tm="0">
                                          <p:val>
                                            <p:strVal val="0-#ppt_w/2"/>
                                          </p:val>
                                        </p:tav>
                                        <p:tav tm="100000">
                                          <p:val>
                                            <p:strVal val="#ppt_x"/>
                                          </p:val>
                                        </p:tav>
                                      </p:tavLst>
                                    </p:anim>
                                    <p:anim calcmode="lin" valueType="num">
                                      <p:cBhvr additive="base">
                                        <p:cTn id="8" dur="500" fill="hold"/>
                                        <p:tgtEl>
                                          <p:spTgt spid="1331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2" presetClass="entr" presetSubtype="4" fill="hold" nodeType="clickEffect">
                                  <p:stCondLst>
                                    <p:cond delay="0"/>
                                  </p:stCondLst>
                                  <p:childTnLst>
                                    <p:set>
                                      <p:cBhvr>
                                        <p:cTn id="12" dur="1" fill="hold">
                                          <p:stCondLst>
                                            <p:cond delay="0"/>
                                          </p:stCondLst>
                                        </p:cTn>
                                        <p:tgtEl>
                                          <p:spTgt spid="13317"/>
                                        </p:tgtEl>
                                        <p:attrNameLst>
                                          <p:attrName>style.visibility</p:attrName>
                                        </p:attrNameLst>
                                      </p:cBhvr>
                                      <p:to>
                                        <p:strVal val="visible"/>
                                      </p:to>
                                    </p:set>
                                    <p:animEffect transition="in" filter="slide(fromBottom)">
                                      <p:cBhvr>
                                        <p:cTn id="13" dur="500"/>
                                        <p:tgtEl>
                                          <p:spTgt spid="13317"/>
                                        </p:tgtEl>
                                      </p:cBhvr>
                                    </p:animEffect>
                                  </p:childTnLst>
                                  <p:subTnLst>
                                    <p:audio>
                                      <p:cMediaNode>
                                        <p:cTn display="0" masterRel="sameClick">
                                          <p:stCondLst>
                                            <p:cond evt="begin" delay="0">
                                              <p:tn val="11"/>
                                            </p:cond>
                                          </p:stCondLst>
                                          <p:endCondLst>
                                            <p:cond evt="onStopAudio" delay="0">
                                              <p:tgtEl>
                                                <p:sldTgt/>
                                              </p:tgtEl>
                                            </p:cond>
                                          </p:endCondLst>
                                        </p:cTn>
                                        <p:tgtEl>
                                          <p:sndTgt r:embed="rId2" name="cashreg.wav"/>
                                        </p:tgtEl>
                                      </p:cMediaNode>
                                    </p:audio>
                                  </p:subTnLst>
                                </p:cTn>
                              </p:par>
                            </p:childTnLst>
                          </p:cTn>
                        </p:par>
                      </p:childTnLst>
                    </p:cTn>
                  </p:par>
                  <p:par>
                    <p:cTn id="14" fill="hold">
                      <p:stCondLst>
                        <p:cond delay="indefinite"/>
                      </p:stCondLst>
                      <p:childTnLst>
                        <p:par>
                          <p:cTn id="15" fill="hold">
                            <p:stCondLst>
                              <p:cond delay="0"/>
                            </p:stCondLst>
                            <p:childTnLst>
                              <p:par>
                                <p:cTn id="16" presetID="1" presetClass="entr" presetSubtype="0" fill="hold" grpId="0" nodeType="clickEffect">
                                  <p:stCondLst>
                                    <p:cond delay="0"/>
                                  </p:stCondLst>
                                  <p:childTnLst>
                                    <p:set>
                                      <p:cBhvr>
                                        <p:cTn id="17" dur="1" fill="hold">
                                          <p:stCondLst>
                                            <p:cond delay="499"/>
                                          </p:stCondLst>
                                        </p:cTn>
                                        <p:tgtEl>
                                          <p:spTgt spid="13315">
                                            <p:txEl>
                                              <p:pRg st="0" end="0"/>
                                            </p:txEl>
                                          </p:spTgt>
                                        </p:tgtEl>
                                        <p:attrNameLst>
                                          <p:attrName>style.visibility</p:attrName>
                                        </p:attrNameLst>
                                      </p:cBhvr>
                                      <p:to>
                                        <p:strVal val="visible"/>
                                      </p:to>
                                    </p:set>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grpId="0" nodeType="clickEffect">
                                  <p:stCondLst>
                                    <p:cond delay="0"/>
                                  </p:stCondLst>
                                  <p:childTnLst>
                                    <p:set>
                                      <p:cBhvr>
                                        <p:cTn id="21" dur="1" fill="hold">
                                          <p:stCondLst>
                                            <p:cond delay="499"/>
                                          </p:stCondLst>
                                        </p:cTn>
                                        <p:tgtEl>
                                          <p:spTgt spid="13315">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4" grpId="0" autoUpdateAnimBg="0"/>
      <p:bldP spid="13315" grpId="0" build="p" autoUpdateAnimBg="0"/>
    </p:bld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4338" name="AutoShape 2"/>
          <p:cNvSpPr>
            <a:spLocks noGrp="1" noChangeArrowheads="1"/>
          </p:cNvSpPr>
          <p:nvPr>
            <p:ph type="title"/>
          </p:nvPr>
        </p:nvSpPr>
        <p:spPr/>
        <p:txBody>
          <a:bodyPr/>
          <a:lstStyle/>
          <a:p>
            <a:r>
              <a:rPr lang="en-US"/>
              <a:t>What is a community?</a:t>
            </a:r>
          </a:p>
        </p:txBody>
      </p:sp>
      <p:sp>
        <p:nvSpPr>
          <p:cNvPr id="14339" name="Rectangle 3"/>
          <p:cNvSpPr>
            <a:spLocks noGrp="1" noChangeArrowheads="1"/>
          </p:cNvSpPr>
          <p:nvPr>
            <p:ph type="body" idx="1"/>
          </p:nvPr>
        </p:nvSpPr>
        <p:spPr/>
        <p:txBody>
          <a:bodyPr/>
          <a:lstStyle/>
          <a:p>
            <a:r>
              <a:rPr lang="en-US" sz="3600" b="1"/>
              <a:t>A community is where people</a:t>
            </a:r>
            <a:r>
              <a:rPr lang="en-US" b="1"/>
              <a:t> </a:t>
            </a:r>
          </a:p>
          <a:p>
            <a:pPr>
              <a:buFont typeface="Wingdings" pitchFamily="2" charset="2"/>
              <a:buNone/>
            </a:pPr>
            <a:r>
              <a:rPr lang="en-US" sz="7200" b="1"/>
              <a:t>play.</a:t>
            </a:r>
          </a:p>
          <a:p>
            <a:pPr>
              <a:buFont typeface="Wingdings" pitchFamily="2" charset="2"/>
              <a:buNone/>
            </a:pPr>
            <a:endParaRPr lang="en-US" sz="7200" b="1"/>
          </a:p>
        </p:txBody>
      </p:sp>
      <p:pic>
        <p:nvPicPr>
          <p:cNvPr id="14341" name="Picture 5" descr="playground3"/>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2895600" y="3168650"/>
            <a:ext cx="5715000" cy="3013075"/>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4338"/>
                                        </p:tgtEl>
                                        <p:attrNameLst>
                                          <p:attrName>style.visibility</p:attrName>
                                        </p:attrNameLst>
                                      </p:cBhvr>
                                      <p:to>
                                        <p:strVal val="visible"/>
                                      </p:to>
                                    </p:set>
                                    <p:anim calcmode="lin" valueType="num">
                                      <p:cBhvr additive="base">
                                        <p:cTn id="7" dur="500" fill="hold"/>
                                        <p:tgtEl>
                                          <p:spTgt spid="14338"/>
                                        </p:tgtEl>
                                        <p:attrNameLst>
                                          <p:attrName>ppt_x</p:attrName>
                                        </p:attrNameLst>
                                      </p:cBhvr>
                                      <p:tavLst>
                                        <p:tav tm="0">
                                          <p:val>
                                            <p:strVal val="0-#ppt_w/2"/>
                                          </p:val>
                                        </p:tav>
                                        <p:tav tm="100000">
                                          <p:val>
                                            <p:strVal val="#ppt_x"/>
                                          </p:val>
                                        </p:tav>
                                      </p:tavLst>
                                    </p:anim>
                                    <p:anim calcmode="lin" valueType="num">
                                      <p:cBhvr additive="base">
                                        <p:cTn id="8" dur="500" fill="hold"/>
                                        <p:tgtEl>
                                          <p:spTgt spid="14338"/>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2" presetClass="entr" presetSubtype="4" fill="hold" nodeType="clickEffect">
                                  <p:stCondLst>
                                    <p:cond delay="0"/>
                                  </p:stCondLst>
                                  <p:childTnLst>
                                    <p:set>
                                      <p:cBhvr>
                                        <p:cTn id="12" dur="1" fill="hold">
                                          <p:stCondLst>
                                            <p:cond delay="0"/>
                                          </p:stCondLst>
                                        </p:cTn>
                                        <p:tgtEl>
                                          <p:spTgt spid="14341"/>
                                        </p:tgtEl>
                                        <p:attrNameLst>
                                          <p:attrName>style.visibility</p:attrName>
                                        </p:attrNameLst>
                                      </p:cBhvr>
                                      <p:to>
                                        <p:strVal val="visible"/>
                                      </p:to>
                                    </p:set>
                                    <p:animEffect transition="in" filter="slide(fromBottom)">
                                      <p:cBhvr>
                                        <p:cTn id="13" dur="500"/>
                                        <p:tgtEl>
                                          <p:spTgt spid="14341"/>
                                        </p:tgtEl>
                                      </p:cBhvr>
                                    </p:animEffect>
                                  </p:childTnLst>
                                  <p:subTnLst>
                                    <p:audio>
                                      <p:cMediaNode>
                                        <p:cTn display="0" masterRel="sameClick">
                                          <p:stCondLst>
                                            <p:cond evt="begin" delay="0">
                                              <p:tn val="11"/>
                                            </p:cond>
                                          </p:stCondLst>
                                          <p:endCondLst>
                                            <p:cond evt="onStopAudio" delay="0">
                                              <p:tgtEl>
                                                <p:sldTgt/>
                                              </p:tgtEl>
                                            </p:cond>
                                          </p:endCondLst>
                                        </p:cTn>
                                        <p:tgtEl>
                                          <p:sndTgt r:embed="rId2" name="LAUGH11.wav"/>
                                        </p:tgtEl>
                                      </p:cMediaNode>
                                    </p:audio>
                                  </p:subTnLst>
                                </p:cTn>
                              </p:par>
                            </p:childTnLst>
                          </p:cTn>
                        </p:par>
                      </p:childTnLst>
                    </p:cTn>
                  </p:par>
                  <p:par>
                    <p:cTn id="14" fill="hold">
                      <p:stCondLst>
                        <p:cond delay="indefinite"/>
                      </p:stCondLst>
                      <p:childTnLst>
                        <p:par>
                          <p:cTn id="15" fill="hold">
                            <p:stCondLst>
                              <p:cond delay="0"/>
                            </p:stCondLst>
                            <p:childTnLst>
                              <p:par>
                                <p:cTn id="16" presetID="1" presetClass="entr" presetSubtype="0" fill="hold" grpId="0" nodeType="clickEffect">
                                  <p:stCondLst>
                                    <p:cond delay="0"/>
                                  </p:stCondLst>
                                  <p:childTnLst>
                                    <p:set>
                                      <p:cBhvr>
                                        <p:cTn id="17" dur="1" fill="hold">
                                          <p:stCondLst>
                                            <p:cond delay="499"/>
                                          </p:stCondLst>
                                        </p:cTn>
                                        <p:tgtEl>
                                          <p:spTgt spid="14339">
                                            <p:txEl>
                                              <p:pRg st="0" end="0"/>
                                            </p:txEl>
                                          </p:spTgt>
                                        </p:tgtEl>
                                        <p:attrNameLst>
                                          <p:attrName>style.visibility</p:attrName>
                                        </p:attrNameLst>
                                      </p:cBhvr>
                                      <p:to>
                                        <p:strVal val="visible"/>
                                      </p:to>
                                    </p:set>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grpId="0" nodeType="clickEffect">
                                  <p:stCondLst>
                                    <p:cond delay="0"/>
                                  </p:stCondLst>
                                  <p:childTnLst>
                                    <p:set>
                                      <p:cBhvr>
                                        <p:cTn id="21" dur="1" fill="hold">
                                          <p:stCondLst>
                                            <p:cond delay="499"/>
                                          </p:stCondLst>
                                        </p:cTn>
                                        <p:tgtEl>
                                          <p:spTgt spid="14339">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38" grpId="0" autoUpdateAnimBg="0"/>
      <p:bldP spid="14339" grpId="0" build="p" autoUpdateAnimBg="0"/>
    </p:bld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386" name="AutoShape 2"/>
          <p:cNvSpPr>
            <a:spLocks noGrp="1" noChangeArrowheads="1"/>
          </p:cNvSpPr>
          <p:nvPr>
            <p:ph type="title"/>
          </p:nvPr>
        </p:nvSpPr>
        <p:spPr/>
        <p:txBody>
          <a:bodyPr/>
          <a:lstStyle/>
          <a:p>
            <a:r>
              <a:rPr lang="en-US"/>
              <a:t>All communities are alike in several ways:</a:t>
            </a:r>
          </a:p>
        </p:txBody>
      </p:sp>
      <p:sp>
        <p:nvSpPr>
          <p:cNvPr id="16387" name="Rectangle 3"/>
          <p:cNvSpPr>
            <a:spLocks noGrp="1" noChangeArrowheads="1"/>
          </p:cNvSpPr>
          <p:nvPr>
            <p:ph type="body" idx="1"/>
          </p:nvPr>
        </p:nvSpPr>
        <p:spPr/>
        <p:txBody>
          <a:bodyPr/>
          <a:lstStyle/>
          <a:p>
            <a:pPr>
              <a:buFont typeface="Wingdings" pitchFamily="2" charset="2"/>
              <a:buNone/>
            </a:pPr>
            <a:r>
              <a:rPr lang="en-US" sz="4400" b="1"/>
              <a:t>They all have physical features like water.</a:t>
            </a:r>
          </a:p>
        </p:txBody>
      </p:sp>
      <p:pic>
        <p:nvPicPr>
          <p:cNvPr id="16389" name="Picture 5" descr="lake-skilac"/>
          <p:cNvPicPr>
            <a:picLocks noChangeAspect="1" noChangeArrowheads="1"/>
          </p:cNvPicPr>
          <p:nvPr/>
        </p:nvPicPr>
        <p:blipFill>
          <a:blip r:embed="rId2" cstate="print"/>
          <a:srcRect/>
          <a:stretch>
            <a:fillRect/>
          </a:stretch>
        </p:blipFill>
        <p:spPr bwMode="auto">
          <a:xfrm>
            <a:off x="1676400" y="3733800"/>
            <a:ext cx="6934200" cy="2843213"/>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6386"/>
                                        </p:tgtEl>
                                        <p:attrNameLst>
                                          <p:attrName>style.visibility</p:attrName>
                                        </p:attrNameLst>
                                      </p:cBhvr>
                                      <p:to>
                                        <p:strVal val="visible"/>
                                      </p:to>
                                    </p:set>
                                    <p:anim calcmode="lin" valueType="num">
                                      <p:cBhvr additive="base">
                                        <p:cTn id="7" dur="500" fill="hold"/>
                                        <p:tgtEl>
                                          <p:spTgt spid="16386"/>
                                        </p:tgtEl>
                                        <p:attrNameLst>
                                          <p:attrName>ppt_x</p:attrName>
                                        </p:attrNameLst>
                                      </p:cBhvr>
                                      <p:tavLst>
                                        <p:tav tm="0">
                                          <p:val>
                                            <p:strVal val="0-#ppt_w/2"/>
                                          </p:val>
                                        </p:tav>
                                        <p:tav tm="100000">
                                          <p:val>
                                            <p:strVal val="#ppt_x"/>
                                          </p:val>
                                        </p:tav>
                                      </p:tavLst>
                                    </p:anim>
                                    <p:anim calcmode="lin" valueType="num">
                                      <p:cBhvr additive="base">
                                        <p:cTn id="8" dur="500" fill="hold"/>
                                        <p:tgtEl>
                                          <p:spTgt spid="16386"/>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499"/>
                                          </p:stCondLst>
                                        </p:cTn>
                                        <p:tgtEl>
                                          <p:spTgt spid="16387">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6" grpId="0" autoUpdateAnimBg="0"/>
      <p:bldP spid="16387" grpId="0" build="p" autoUpdateAnimBg="0"/>
    </p:bld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7410" name="AutoShape 2"/>
          <p:cNvSpPr>
            <a:spLocks noGrp="1" noChangeArrowheads="1"/>
          </p:cNvSpPr>
          <p:nvPr>
            <p:ph type="title"/>
          </p:nvPr>
        </p:nvSpPr>
        <p:spPr/>
        <p:txBody>
          <a:bodyPr/>
          <a:lstStyle/>
          <a:p>
            <a:r>
              <a:rPr lang="en-US"/>
              <a:t>All communities are alike in several ways:</a:t>
            </a:r>
          </a:p>
        </p:txBody>
      </p:sp>
      <p:sp>
        <p:nvSpPr>
          <p:cNvPr id="17411" name="Rectangle 3"/>
          <p:cNvSpPr>
            <a:spLocks noGrp="1" noChangeArrowheads="1"/>
          </p:cNvSpPr>
          <p:nvPr>
            <p:ph type="body" idx="1"/>
          </p:nvPr>
        </p:nvSpPr>
        <p:spPr>
          <a:xfrm>
            <a:off x="838200" y="2362200"/>
            <a:ext cx="8305800" cy="1752600"/>
          </a:xfrm>
        </p:spPr>
        <p:txBody>
          <a:bodyPr/>
          <a:lstStyle/>
          <a:p>
            <a:pPr>
              <a:buFont typeface="Wingdings" pitchFamily="2" charset="2"/>
              <a:buNone/>
            </a:pPr>
            <a:r>
              <a:rPr lang="en-US" sz="4000" b="1"/>
              <a:t>They all have different land forms:</a:t>
            </a:r>
            <a:r>
              <a:rPr lang="en-US" sz="4400" b="1"/>
              <a:t> </a:t>
            </a:r>
            <a:r>
              <a:rPr lang="en-US" sz="3200" b="1"/>
              <a:t>flat land, hills, or mountains.</a:t>
            </a:r>
            <a:endParaRPr lang="en-US" sz="4400" b="1"/>
          </a:p>
        </p:txBody>
      </p:sp>
      <p:pic>
        <p:nvPicPr>
          <p:cNvPr id="17413" name="Picture 5" descr="country-lane"/>
          <p:cNvPicPr>
            <a:picLocks noChangeAspect="1" noChangeArrowheads="1"/>
          </p:cNvPicPr>
          <p:nvPr/>
        </p:nvPicPr>
        <p:blipFill>
          <a:blip r:embed="rId2" cstate="print"/>
          <a:srcRect/>
          <a:stretch>
            <a:fillRect/>
          </a:stretch>
        </p:blipFill>
        <p:spPr bwMode="auto">
          <a:xfrm>
            <a:off x="2286000" y="3787775"/>
            <a:ext cx="6172200" cy="27940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7410"/>
                                        </p:tgtEl>
                                        <p:attrNameLst>
                                          <p:attrName>style.visibility</p:attrName>
                                        </p:attrNameLst>
                                      </p:cBhvr>
                                      <p:to>
                                        <p:strVal val="visible"/>
                                      </p:to>
                                    </p:set>
                                    <p:anim calcmode="lin" valueType="num">
                                      <p:cBhvr additive="base">
                                        <p:cTn id="7" dur="500" fill="hold"/>
                                        <p:tgtEl>
                                          <p:spTgt spid="17410"/>
                                        </p:tgtEl>
                                        <p:attrNameLst>
                                          <p:attrName>ppt_x</p:attrName>
                                        </p:attrNameLst>
                                      </p:cBhvr>
                                      <p:tavLst>
                                        <p:tav tm="0">
                                          <p:val>
                                            <p:strVal val="0-#ppt_w/2"/>
                                          </p:val>
                                        </p:tav>
                                        <p:tav tm="100000">
                                          <p:val>
                                            <p:strVal val="#ppt_x"/>
                                          </p:val>
                                        </p:tav>
                                      </p:tavLst>
                                    </p:anim>
                                    <p:anim calcmode="lin" valueType="num">
                                      <p:cBhvr additive="base">
                                        <p:cTn id="8" dur="500" fill="hold"/>
                                        <p:tgtEl>
                                          <p:spTgt spid="17410"/>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499"/>
                                          </p:stCondLst>
                                        </p:cTn>
                                        <p:tgtEl>
                                          <p:spTgt spid="17411">
                                            <p:txEl>
                                              <p:pRg st="0" end="0"/>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499"/>
                                          </p:stCondLst>
                                        </p:cTn>
                                        <p:tgtEl>
                                          <p:spTgt spid="174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0" grpId="0" autoUpdateAnimBg="0"/>
      <p:bldP spid="17411" grpId="0" build="p" autoUpdateAnimBg="0"/>
    </p:bld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8434" name="AutoShape 2"/>
          <p:cNvSpPr>
            <a:spLocks noGrp="1" noChangeArrowheads="1"/>
          </p:cNvSpPr>
          <p:nvPr>
            <p:ph type="title"/>
          </p:nvPr>
        </p:nvSpPr>
        <p:spPr/>
        <p:txBody>
          <a:bodyPr/>
          <a:lstStyle/>
          <a:p>
            <a:r>
              <a:rPr lang="en-US"/>
              <a:t>The </a:t>
            </a:r>
            <a:r>
              <a:rPr lang="en-US" sz="4800"/>
              <a:t>largest </a:t>
            </a:r>
            <a:r>
              <a:rPr lang="en-US"/>
              <a:t>community is a </a:t>
            </a:r>
            <a:r>
              <a:rPr lang="en-US" sz="4800"/>
              <a:t>city.</a:t>
            </a:r>
          </a:p>
        </p:txBody>
      </p:sp>
      <p:sp>
        <p:nvSpPr>
          <p:cNvPr id="18435" name="Rectangle 3"/>
          <p:cNvSpPr>
            <a:spLocks noGrp="1" noChangeArrowheads="1"/>
          </p:cNvSpPr>
          <p:nvPr>
            <p:ph type="body" idx="1"/>
          </p:nvPr>
        </p:nvSpPr>
        <p:spPr/>
        <p:txBody>
          <a:bodyPr/>
          <a:lstStyle/>
          <a:p>
            <a:pPr>
              <a:buFont typeface="Wingdings" pitchFamily="2" charset="2"/>
              <a:buNone/>
            </a:pPr>
            <a:endParaRPr lang="en-US" sz="4400" b="1"/>
          </a:p>
        </p:txBody>
      </p:sp>
      <p:pic>
        <p:nvPicPr>
          <p:cNvPr id="18437" name="Picture 5" descr="cityscape"/>
          <p:cNvPicPr>
            <a:picLocks noChangeAspect="1" noChangeArrowheads="1"/>
          </p:cNvPicPr>
          <p:nvPr/>
        </p:nvPicPr>
        <p:blipFill>
          <a:blip r:embed="rId2" cstate="print"/>
          <a:srcRect/>
          <a:stretch>
            <a:fillRect/>
          </a:stretch>
        </p:blipFill>
        <p:spPr bwMode="auto">
          <a:xfrm>
            <a:off x="2057400" y="1951038"/>
            <a:ext cx="5334000" cy="4906962"/>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8434"/>
                                        </p:tgtEl>
                                        <p:attrNameLst>
                                          <p:attrName>style.visibility</p:attrName>
                                        </p:attrNameLst>
                                      </p:cBhvr>
                                      <p:to>
                                        <p:strVal val="visible"/>
                                      </p:to>
                                    </p:set>
                                    <p:anim calcmode="lin" valueType="num">
                                      <p:cBhvr additive="base">
                                        <p:cTn id="7" dur="500" fill="hold"/>
                                        <p:tgtEl>
                                          <p:spTgt spid="18434"/>
                                        </p:tgtEl>
                                        <p:attrNameLst>
                                          <p:attrName>ppt_x</p:attrName>
                                        </p:attrNameLst>
                                      </p:cBhvr>
                                      <p:tavLst>
                                        <p:tav tm="0">
                                          <p:val>
                                            <p:strVal val="0-#ppt_w/2"/>
                                          </p:val>
                                        </p:tav>
                                        <p:tav tm="100000">
                                          <p:val>
                                            <p:strVal val="#ppt_x"/>
                                          </p:val>
                                        </p:tav>
                                      </p:tavLst>
                                    </p:anim>
                                    <p:anim calcmode="lin" valueType="num">
                                      <p:cBhvr additive="base">
                                        <p:cTn id="8" dur="500" fill="hold"/>
                                        <p:tgtEl>
                                          <p:spTgt spid="1843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2" presetClass="entr" presetSubtype="4" fill="hold" nodeType="clickEffect">
                                  <p:stCondLst>
                                    <p:cond delay="0"/>
                                  </p:stCondLst>
                                  <p:childTnLst>
                                    <p:set>
                                      <p:cBhvr>
                                        <p:cTn id="12" dur="1" fill="hold">
                                          <p:stCondLst>
                                            <p:cond delay="0"/>
                                          </p:stCondLst>
                                        </p:cTn>
                                        <p:tgtEl>
                                          <p:spTgt spid="18437"/>
                                        </p:tgtEl>
                                        <p:attrNameLst>
                                          <p:attrName>style.visibility</p:attrName>
                                        </p:attrNameLst>
                                      </p:cBhvr>
                                      <p:to>
                                        <p:strVal val="visible"/>
                                      </p:to>
                                    </p:set>
                                    <p:animEffect transition="in" filter="slide(fromBottom)">
                                      <p:cBhvr>
                                        <p:cTn id="13" dur="500"/>
                                        <p:tgtEl>
                                          <p:spTgt spid="184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4" grpId="0" autoUpdateAnimBg="0"/>
    </p:bldLst>
  </p:timing>
</p:sld>
</file>

<file path=ppt/theme/theme1.xml><?xml version="1.0" encoding="utf-8"?>
<a:theme xmlns:a="http://schemas.openxmlformats.org/drawingml/2006/main" name="Capsules">
  <a:themeElements>
    <a:clrScheme name="">
      <a:dk1>
        <a:srgbClr val="000000"/>
      </a:dk1>
      <a:lt1>
        <a:srgbClr val="FF9900"/>
      </a:lt1>
      <a:dk2>
        <a:srgbClr val="9900CC"/>
      </a:dk2>
      <a:lt2>
        <a:srgbClr val="006600"/>
      </a:lt2>
      <a:accent1>
        <a:srgbClr val="33CC33"/>
      </a:accent1>
      <a:accent2>
        <a:srgbClr val="FFFF00"/>
      </a:accent2>
      <a:accent3>
        <a:srgbClr val="FFCAAA"/>
      </a:accent3>
      <a:accent4>
        <a:srgbClr val="000000"/>
      </a:accent4>
      <a:accent5>
        <a:srgbClr val="ADE2AD"/>
      </a:accent5>
      <a:accent6>
        <a:srgbClr val="E7E700"/>
      </a:accent6>
      <a:hlink>
        <a:srgbClr val="0033CC"/>
      </a:hlink>
      <a:folHlink>
        <a:srgbClr val="CC0066"/>
      </a:folHlink>
    </a:clrScheme>
    <a:fontScheme name="Capsule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Capsules 1">
        <a:dk1>
          <a:srgbClr val="003366"/>
        </a:dk1>
        <a:lt1>
          <a:srgbClr val="FFFFFF"/>
        </a:lt1>
        <a:dk2>
          <a:srgbClr val="006666"/>
        </a:dk2>
        <a:lt2>
          <a:srgbClr val="666699"/>
        </a:lt2>
        <a:accent1>
          <a:srgbClr val="33CCCC"/>
        </a:accent1>
        <a:accent2>
          <a:srgbClr val="99CC99"/>
        </a:accent2>
        <a:accent3>
          <a:srgbClr val="FFFFFF"/>
        </a:accent3>
        <a:accent4>
          <a:srgbClr val="002A56"/>
        </a:accent4>
        <a:accent5>
          <a:srgbClr val="ADE2E2"/>
        </a:accent5>
        <a:accent6>
          <a:srgbClr val="8AB98A"/>
        </a:accent6>
        <a:hlink>
          <a:srgbClr val="003366"/>
        </a:hlink>
        <a:folHlink>
          <a:srgbClr val="CC99FF"/>
        </a:folHlink>
      </a:clrScheme>
      <a:clrMap bg1="lt1" tx1="dk1" bg2="lt2" tx2="dk2" accent1="accent1" accent2="accent2" accent3="accent3" accent4="accent4" accent5="accent5" accent6="accent6" hlink="hlink" folHlink="folHlink"/>
    </a:extraClrScheme>
    <a:extraClrScheme>
      <a:clrScheme name="Capsules 2">
        <a:dk1>
          <a:srgbClr val="000000"/>
        </a:dk1>
        <a:lt1>
          <a:srgbClr val="FFFFFF"/>
        </a:lt1>
        <a:dk2>
          <a:srgbClr val="000000"/>
        </a:dk2>
        <a:lt2>
          <a:srgbClr val="808000"/>
        </a:lt2>
        <a:accent1>
          <a:srgbClr val="FFCC99"/>
        </a:accent1>
        <a:accent2>
          <a:srgbClr val="99CC00"/>
        </a:accent2>
        <a:accent3>
          <a:srgbClr val="FFFFFF"/>
        </a:accent3>
        <a:accent4>
          <a:srgbClr val="000000"/>
        </a:accent4>
        <a:accent5>
          <a:srgbClr val="FFE2CA"/>
        </a:accent5>
        <a:accent6>
          <a:srgbClr val="8AB900"/>
        </a:accent6>
        <a:hlink>
          <a:srgbClr val="336600"/>
        </a:hlink>
        <a:folHlink>
          <a:srgbClr val="FFCC00"/>
        </a:folHlink>
      </a:clrScheme>
      <a:clrMap bg1="lt1" tx1="dk1" bg2="lt2" tx2="dk2" accent1="accent1" accent2="accent2" accent3="accent3" accent4="accent4" accent5="accent5" accent6="accent6" hlink="hlink" folHlink="folHlink"/>
    </a:extraClrScheme>
    <a:extraClrScheme>
      <a:clrScheme name="Capsules 3">
        <a:dk1>
          <a:srgbClr val="006699"/>
        </a:dk1>
        <a:lt1>
          <a:srgbClr val="FFFFFF"/>
        </a:lt1>
        <a:dk2>
          <a:srgbClr val="6699FF"/>
        </a:dk2>
        <a:lt2>
          <a:srgbClr val="FFFFFF"/>
        </a:lt2>
        <a:accent1>
          <a:srgbClr val="33CCCC"/>
        </a:accent1>
        <a:accent2>
          <a:srgbClr val="006699"/>
        </a:accent2>
        <a:accent3>
          <a:srgbClr val="B8CAFF"/>
        </a:accent3>
        <a:accent4>
          <a:srgbClr val="DADADA"/>
        </a:accent4>
        <a:accent5>
          <a:srgbClr val="ADE2E2"/>
        </a:accent5>
        <a:accent6>
          <a:srgbClr val="005C8A"/>
        </a:accent6>
        <a:hlink>
          <a:srgbClr val="99CC00"/>
        </a:hlink>
        <a:folHlink>
          <a:srgbClr val="FFFFCC"/>
        </a:folHlink>
      </a:clrScheme>
      <a:clrMap bg1="dk2" tx1="lt1" bg2="dk1" tx2="lt2" accent1="accent1" accent2="accent2" accent3="accent3" accent4="accent4" accent5="accent5" accent6="accent6" hlink="hlink" folHlink="folHlink"/>
    </a:extraClrScheme>
    <a:extraClrScheme>
      <a:clrScheme name="Capsules 4">
        <a:dk1>
          <a:srgbClr val="000000"/>
        </a:dk1>
        <a:lt1>
          <a:srgbClr val="FFFFFF"/>
        </a:lt1>
        <a:dk2>
          <a:srgbClr val="9900CC"/>
        </a:dk2>
        <a:lt2>
          <a:srgbClr val="006600"/>
        </a:lt2>
        <a:accent1>
          <a:srgbClr val="33CC33"/>
        </a:accent1>
        <a:accent2>
          <a:srgbClr val="FFCC66"/>
        </a:accent2>
        <a:accent3>
          <a:srgbClr val="FFFFFF"/>
        </a:accent3>
        <a:accent4>
          <a:srgbClr val="000000"/>
        </a:accent4>
        <a:accent5>
          <a:srgbClr val="ADE2AD"/>
        </a:accent5>
        <a:accent6>
          <a:srgbClr val="E7B95C"/>
        </a:accent6>
        <a:hlink>
          <a:srgbClr val="0033CC"/>
        </a:hlink>
        <a:folHlink>
          <a:srgbClr val="CC0066"/>
        </a:folHlink>
      </a:clrScheme>
      <a:clrMap bg1="lt1" tx1="dk1" bg2="lt2" tx2="dk2" accent1="accent1" accent2="accent2" accent3="accent3" accent4="accent4" accent5="accent5" accent6="accent6" hlink="hlink" folHlink="folHlink"/>
    </a:extraClrScheme>
    <a:extraClrScheme>
      <a:clrScheme name="Capsules 5">
        <a:dk1>
          <a:srgbClr val="000066"/>
        </a:dk1>
        <a:lt1>
          <a:srgbClr val="FFFFFF"/>
        </a:lt1>
        <a:dk2>
          <a:srgbClr val="336699"/>
        </a:dk2>
        <a:lt2>
          <a:srgbClr val="FFFFEB"/>
        </a:lt2>
        <a:accent1>
          <a:srgbClr val="99CCFF"/>
        </a:accent1>
        <a:accent2>
          <a:srgbClr val="9999FF"/>
        </a:accent2>
        <a:accent3>
          <a:srgbClr val="ADB8CA"/>
        </a:accent3>
        <a:accent4>
          <a:srgbClr val="DADADA"/>
        </a:accent4>
        <a:accent5>
          <a:srgbClr val="CAE2FF"/>
        </a:accent5>
        <a:accent6>
          <a:srgbClr val="8A8AE7"/>
        </a:accent6>
        <a:hlink>
          <a:srgbClr val="CCCCFF"/>
        </a:hlink>
        <a:folHlink>
          <a:srgbClr val="C68DFF"/>
        </a:folHlink>
      </a:clrScheme>
      <a:clrMap bg1="dk2" tx1="lt1" bg2="dk1" tx2="lt2" accent1="accent1" accent2="accent2" accent3="accent3" accent4="accent4" accent5="accent5" accent6="accent6" hlink="hlink" folHlink="folHlink"/>
    </a:extraClrScheme>
    <a:extraClrScheme>
      <a:clrScheme name="Capsules 6">
        <a:dk1>
          <a:srgbClr val="808000"/>
        </a:dk1>
        <a:lt1>
          <a:srgbClr val="FFFFFF"/>
        </a:lt1>
        <a:dk2>
          <a:srgbClr val="006666"/>
        </a:dk2>
        <a:lt2>
          <a:srgbClr val="FFFFFF"/>
        </a:lt2>
        <a:accent1>
          <a:srgbClr val="FFCC66"/>
        </a:accent1>
        <a:accent2>
          <a:srgbClr val="00ACA8"/>
        </a:accent2>
        <a:accent3>
          <a:srgbClr val="AAB8B8"/>
        </a:accent3>
        <a:accent4>
          <a:srgbClr val="DADADA"/>
        </a:accent4>
        <a:accent5>
          <a:srgbClr val="FFE2B8"/>
        </a:accent5>
        <a:accent6>
          <a:srgbClr val="009B98"/>
        </a:accent6>
        <a:hlink>
          <a:srgbClr val="CCCC00"/>
        </a:hlink>
        <a:folHlink>
          <a:srgbClr val="33CCCC"/>
        </a:folHlink>
      </a:clrScheme>
      <a:clrMap bg1="dk2" tx1="lt1" bg2="dk1" tx2="lt2" accent1="accent1" accent2="accent2" accent3="accent3" accent4="accent4" accent5="accent5" accent6="accent6" hlink="hlink" folHlink="folHlink"/>
    </a:extraClrScheme>
    <a:extraClrScheme>
      <a:clrScheme name="Capsules 7">
        <a:dk1>
          <a:srgbClr val="FFFFCC"/>
        </a:dk1>
        <a:lt1>
          <a:srgbClr val="FFFFFF"/>
        </a:lt1>
        <a:dk2>
          <a:srgbClr val="660033"/>
        </a:dk2>
        <a:lt2>
          <a:srgbClr val="FFFFFF"/>
        </a:lt2>
        <a:accent1>
          <a:srgbClr val="FF9900"/>
        </a:accent1>
        <a:accent2>
          <a:srgbClr val="CC3300"/>
        </a:accent2>
        <a:accent3>
          <a:srgbClr val="B8AAAD"/>
        </a:accent3>
        <a:accent4>
          <a:srgbClr val="DADADA"/>
        </a:accent4>
        <a:accent5>
          <a:srgbClr val="FFCAAA"/>
        </a:accent5>
        <a:accent6>
          <a:srgbClr val="B92D00"/>
        </a:accent6>
        <a:hlink>
          <a:srgbClr val="FFCC00"/>
        </a:hlink>
        <a:folHlink>
          <a:srgbClr val="FFCC99"/>
        </a:folHlink>
      </a:clrScheme>
      <a:clrMap bg1="dk2" tx1="lt1" bg2="dk1" tx2="lt2" accent1="accent1" accent2="accent2" accent3="accent3" accent4="accent4" accent5="accent5" accent6="accent6" hlink="hlink" folHlink="folHlink"/>
    </a:extraClrScheme>
    <a:extraClrScheme>
      <a:clrScheme name="Capsules 8">
        <a:dk1>
          <a:srgbClr val="FF0000"/>
        </a:dk1>
        <a:lt1>
          <a:srgbClr val="FFFFFF"/>
        </a:lt1>
        <a:dk2>
          <a:srgbClr val="000000"/>
        </a:dk2>
        <a:lt2>
          <a:srgbClr val="FFFFFF"/>
        </a:lt2>
        <a:accent1>
          <a:srgbClr val="FFCC00"/>
        </a:accent1>
        <a:accent2>
          <a:srgbClr val="CC3300"/>
        </a:accent2>
        <a:accent3>
          <a:srgbClr val="AAAAAA"/>
        </a:accent3>
        <a:accent4>
          <a:srgbClr val="DADADA"/>
        </a:accent4>
        <a:accent5>
          <a:srgbClr val="FFE2AA"/>
        </a:accent5>
        <a:accent6>
          <a:srgbClr val="B92D00"/>
        </a:accent6>
        <a:hlink>
          <a:srgbClr val="FF6600"/>
        </a:hlink>
        <a:folHlink>
          <a:srgbClr val="FF7C80"/>
        </a:folHlink>
      </a:clrScheme>
      <a:clrMap bg1="dk2" tx1="lt1" bg2="dk1" tx2="lt2" accent1="accent1" accent2="accent2" accent3="accent3" accent4="accent4" accent5="accent5" accent6="accent6" hlink="hlink" folHlink="folHlink"/>
    </a:extraClrScheme>
    <a:extraClrScheme>
      <a:clrScheme name="Capsules 9">
        <a:dk1>
          <a:srgbClr val="000000"/>
        </a:dk1>
        <a:lt1>
          <a:srgbClr val="FFFFFF"/>
        </a:lt1>
        <a:dk2>
          <a:srgbClr val="9900CC"/>
        </a:dk2>
        <a:lt2>
          <a:srgbClr val="006600"/>
        </a:lt2>
        <a:accent1>
          <a:srgbClr val="33CC33"/>
        </a:accent1>
        <a:accent2>
          <a:srgbClr val="FFFF00"/>
        </a:accent2>
        <a:accent3>
          <a:srgbClr val="FFFFFF"/>
        </a:accent3>
        <a:accent4>
          <a:srgbClr val="000000"/>
        </a:accent4>
        <a:accent5>
          <a:srgbClr val="ADE2AD"/>
        </a:accent5>
        <a:accent6>
          <a:srgbClr val="E7E700"/>
        </a:accent6>
        <a:hlink>
          <a:srgbClr val="0033CC"/>
        </a:hlink>
        <a:folHlink>
          <a:srgbClr val="CC0066"/>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Capsules</Template>
  <TotalTime>249</TotalTime>
  <Words>359</Words>
  <Application>Microsoft Office PowerPoint</Application>
  <PresentationFormat>On-screen Show (4:3)</PresentationFormat>
  <Paragraphs>49</Paragraphs>
  <Slides>16</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16</vt:i4>
      </vt:variant>
    </vt:vector>
  </HeadingPairs>
  <TitlesOfParts>
    <vt:vector size="20" baseType="lpstr">
      <vt:lpstr>Arial</vt:lpstr>
      <vt:lpstr>Wingdings</vt:lpstr>
      <vt:lpstr>Times New Roman</vt:lpstr>
      <vt:lpstr>Capsules</vt:lpstr>
      <vt:lpstr>KINDS OF COMMUNITIES</vt:lpstr>
      <vt:lpstr>Learner Expectation</vt:lpstr>
      <vt:lpstr>In this lesson, you will:</vt:lpstr>
      <vt:lpstr>What is a community?</vt:lpstr>
      <vt:lpstr>What is a community?</vt:lpstr>
      <vt:lpstr>What is a community?</vt:lpstr>
      <vt:lpstr>All communities are alike in several ways:</vt:lpstr>
      <vt:lpstr>All communities are alike in several ways:</vt:lpstr>
      <vt:lpstr>The largest community is a city.</vt:lpstr>
      <vt:lpstr>IN A CITY:</vt:lpstr>
      <vt:lpstr>Another Kind of Community is a suburb.</vt:lpstr>
      <vt:lpstr>A suburb:</vt:lpstr>
      <vt:lpstr>A town is another kind of community.</vt:lpstr>
      <vt:lpstr>A town:</vt:lpstr>
      <vt:lpstr>Writing Activity</vt:lpstr>
      <vt:lpstr>Writing Activity</vt:lpstr>
    </vt:vector>
  </TitlesOfParts>
  <Company>Jefferson County Schools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Connie Campbell</dc:creator>
  <cp:lastModifiedBy>hnace</cp:lastModifiedBy>
  <cp:revision>9</cp:revision>
  <dcterms:created xsi:type="dcterms:W3CDTF">2004-02-23T18:46:03Z</dcterms:created>
  <dcterms:modified xsi:type="dcterms:W3CDTF">2009-08-06T19:24:50Z</dcterms:modified>
</cp:coreProperties>
</file>